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8"/>
  </p:notesMasterIdLst>
  <p:handoutMasterIdLst>
    <p:handoutMasterId r:id="rId9"/>
  </p:handoutMasterIdLst>
  <p:sldIdLst>
    <p:sldId id="417" r:id="rId2"/>
    <p:sldId id="402" r:id="rId3"/>
    <p:sldId id="351" r:id="rId4"/>
    <p:sldId id="416" r:id="rId5"/>
    <p:sldId id="376" r:id="rId6"/>
    <p:sldId id="418" r:id="rId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EE9D4"/>
    <a:srgbClr val="B2ECAE"/>
    <a:srgbClr val="E7F9FF"/>
    <a:srgbClr val="BAE383"/>
    <a:srgbClr val="3FCDFF"/>
    <a:srgbClr val="FF9999"/>
    <a:srgbClr val="D8BFEB"/>
    <a:srgbClr val="7DDDFF"/>
    <a:srgbClr val="C9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5" autoAdjust="0"/>
    <p:restoredTop sz="93514" autoAdjust="0"/>
  </p:normalViewPr>
  <p:slideViewPr>
    <p:cSldViewPr snapToGrid="0">
      <p:cViewPr varScale="1">
        <p:scale>
          <a:sx n="83" d="100"/>
          <a:sy n="83" d="100"/>
        </p:scale>
        <p:origin x="110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C3AD47C-2D12-4A41-A7F2-E1452ED4A2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01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6D39435-B71D-43C9-9577-0712C78632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270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69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768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35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34230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SzPct val="100000"/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653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AD87-2B1A-42EC-A71D-F9609022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886426-8A54-4F76-A258-AD8EEBF2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B25AAA-97DF-4BBB-BFC4-31411B1E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AA9B3-B1F4-4D95-B4C3-36774A25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BF705C25-6827-43C3-B5D2-F04169D125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444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5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762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79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24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6774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3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FF0000"/>
                </a:solidFill>
              </a:rPr>
              <a:t>#1</a:t>
            </a:r>
            <a:endParaRPr lang="ko-KR" altLang="en-US" sz="36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92568" name="Rectangle 2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아래와 같은 출력을 하는 프로그램</a:t>
            </a: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0977" name="_x262753960" descr="EMB000003d036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70" y="2267883"/>
            <a:ext cx="4321622" cy="344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5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#2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</a:t>
            </a:r>
            <a:r>
              <a:rPr lang="en-US" altLang="ko-KR" dirty="0"/>
              <a:t>20</a:t>
            </a:r>
            <a:r>
              <a:rPr lang="ko-KR" altLang="en-US" dirty="0"/>
              <a:t>과 </a:t>
            </a:r>
            <a:r>
              <a:rPr lang="en-US" altLang="ko-KR" dirty="0"/>
              <a:t>10</a:t>
            </a:r>
            <a:r>
              <a:rPr lang="ko-KR" altLang="en-US" dirty="0"/>
              <a:t>을 저장하고 </a:t>
            </a:r>
            <a:r>
              <a:rPr lang="en-US" altLang="ko-KR" dirty="0" err="1"/>
              <a:t>x+y</a:t>
            </a:r>
            <a:r>
              <a:rPr lang="en-US" altLang="ko-KR" dirty="0"/>
              <a:t>, x-y, x</a:t>
            </a:r>
            <a:r>
              <a:rPr lang="ko-KR" altLang="en-US" dirty="0"/>
              <a:t>*</a:t>
            </a:r>
            <a:r>
              <a:rPr lang="en-US" altLang="ko-KR" dirty="0"/>
              <a:t>y, x/y</a:t>
            </a:r>
            <a:r>
              <a:rPr lang="ko-KR" altLang="en-US" dirty="0"/>
              <a:t>을 계산하여서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변수에 저장하고 이들 변수를 화면에 출력하는 프로그램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1F16B4-0722-4E5A-9409-FF1D1FF4CB93}"/>
              </a:ext>
            </a:extLst>
          </p:cNvPr>
          <p:cNvGrpSpPr/>
          <p:nvPr/>
        </p:nvGrpSpPr>
        <p:grpSpPr>
          <a:xfrm>
            <a:off x="1299882" y="2907595"/>
            <a:ext cx="7152401" cy="2139535"/>
            <a:chOff x="4963766" y="-1402131"/>
            <a:chExt cx="3663880" cy="13206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2A42DC-8943-4433-8981-56ADF7FDD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6C52A4-8279-434E-B6C6-35249EEFF6A5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합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30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차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곱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몫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2</a:t>
              </a:r>
            </a:p>
            <a:p>
              <a:endPara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49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>
                <a:solidFill>
                  <a:srgbClr val="FF0000"/>
                </a:solidFill>
                <a:latin typeface="HY엽서L" pitchFamily="18" charset="-127"/>
              </a:rPr>
              <a:t>#3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사용자로부터 입력을 받아</a:t>
            </a:r>
            <a:r>
              <a:rPr lang="en-US" altLang="ko-KR" dirty="0"/>
              <a:t> </a:t>
            </a:r>
            <a:r>
              <a:rPr lang="ko-KR" altLang="en-US" dirty="0"/>
              <a:t>아래 화면을 출력하는 프로그램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4833C5-88F7-4870-ADA8-3B5650BFFA0B}"/>
              </a:ext>
            </a:extLst>
          </p:cNvPr>
          <p:cNvGrpSpPr/>
          <p:nvPr/>
        </p:nvGrpSpPr>
        <p:grpSpPr>
          <a:xfrm>
            <a:off x="1103547" y="2777056"/>
            <a:ext cx="6919805" cy="1877527"/>
            <a:chOff x="4963766" y="-1402131"/>
            <a:chExt cx="3663880" cy="13206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89571C-A6AF-4E8C-AA59-5E460CC6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52E39C-244C-4867-8448-48473F5F5506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첫번째 숫자를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두번째 숫자를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합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30</a:t>
              </a:r>
            </a:p>
            <a:p>
              <a:endPara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#4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원의 반지름을 </a:t>
            </a:r>
            <a:r>
              <a:rPr lang="ko-KR" altLang="en-US" dirty="0" err="1"/>
              <a:t>입력받고</a:t>
            </a:r>
            <a:r>
              <a:rPr lang="en-US" altLang="ko-KR" dirty="0"/>
              <a:t>,</a:t>
            </a:r>
            <a:r>
              <a:rPr lang="ko-KR" altLang="en-US" dirty="0"/>
              <a:t> 이 원의 면적을 구한 다음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화면에 출력하는 프로그램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641CB1-3197-4063-BB2C-F35A7B671DB9}"/>
              </a:ext>
            </a:extLst>
          </p:cNvPr>
          <p:cNvGrpSpPr/>
          <p:nvPr/>
        </p:nvGrpSpPr>
        <p:grpSpPr>
          <a:xfrm>
            <a:off x="1499668" y="2917285"/>
            <a:ext cx="6658216" cy="1861629"/>
            <a:chOff x="4963766" y="-1402131"/>
            <a:chExt cx="3663880" cy="13206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BF2774C-1D88-4CEB-BE99-D26841F5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0DDEF6-3606-4320-B37F-F0DCC223F792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반지름을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10.0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원의 면적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314.000000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6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#5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사각형의 </a:t>
            </a:r>
            <a:r>
              <a:rPr lang="ko-KR" altLang="en-US" dirty="0" err="1"/>
              <a:t>면적와</a:t>
            </a:r>
            <a:r>
              <a:rPr lang="ko-KR" altLang="en-US" dirty="0"/>
              <a:t> 둘레 구하는 프로그램</a:t>
            </a:r>
            <a:endParaRPr lang="en-US" altLang="ko-KR" dirty="0"/>
          </a:p>
          <a:p>
            <a:pPr lvl="0"/>
            <a:r>
              <a:rPr lang="ko-KR" altLang="en-US" dirty="0"/>
              <a:t>필요한 변수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w(</a:t>
            </a:r>
            <a:r>
              <a:rPr lang="ko-KR" altLang="en-US" dirty="0"/>
              <a:t>넓이</a:t>
            </a:r>
            <a:r>
              <a:rPr lang="en-US" altLang="ko-KR" dirty="0"/>
              <a:t>), h(</a:t>
            </a:r>
            <a:r>
              <a:rPr lang="ko-KR" altLang="en-US" dirty="0"/>
              <a:t>높이</a:t>
            </a:r>
            <a:r>
              <a:rPr lang="en-US" altLang="ko-KR" dirty="0"/>
              <a:t>), area(</a:t>
            </a:r>
            <a:r>
              <a:rPr lang="ko-KR" altLang="en-US" dirty="0"/>
              <a:t>면적</a:t>
            </a:r>
            <a:r>
              <a:rPr lang="en-US" altLang="ko-KR" dirty="0"/>
              <a:t>), perimeter(</a:t>
            </a:r>
            <a:r>
              <a:rPr lang="ko-KR" altLang="en-US" dirty="0"/>
              <a:t>둘레</a:t>
            </a:r>
            <a:r>
              <a:rPr lang="en-US" altLang="ko-KR" dirty="0"/>
              <a:t>) </a:t>
            </a:r>
            <a:endParaRPr lang="ko-KR" altLang="en-US" dirty="0"/>
          </a:p>
          <a:p>
            <a:pPr lvl="0"/>
            <a:r>
              <a:rPr lang="ko-KR" altLang="en-US" dirty="0"/>
              <a:t>변수의 </a:t>
            </a:r>
            <a:r>
              <a:rPr lang="ko-KR" altLang="en-US" dirty="0" err="1"/>
              <a:t>자료형은</a:t>
            </a:r>
            <a:r>
              <a:rPr lang="ko-KR" altLang="en-US" dirty="0"/>
              <a:t> 실수를 저장할 수 있는 </a:t>
            </a:r>
            <a:r>
              <a:rPr lang="en-US" altLang="ko-KR" dirty="0"/>
              <a:t>double</a:t>
            </a:r>
            <a:r>
              <a:rPr lang="ko-KR" altLang="en-US" dirty="0"/>
              <a:t>형으로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area = w*h;</a:t>
            </a:r>
            <a:r>
              <a:rPr lang="ko-KR" altLang="en-US" dirty="0"/>
              <a:t> </a:t>
            </a:r>
            <a:r>
              <a:rPr lang="en-US" altLang="ko-KR" dirty="0"/>
              <a:t>perimeter = 2*(</a:t>
            </a:r>
            <a:r>
              <a:rPr lang="en-US" altLang="ko-KR" dirty="0" err="1"/>
              <a:t>w+h</a:t>
            </a:r>
            <a:r>
              <a:rPr lang="en-US" altLang="ko-KR" dirty="0"/>
              <a:t>);</a:t>
            </a:r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  <a:p>
            <a:pPr algn="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C94FBF-90DE-4A04-8946-C7AC2D95C895}"/>
              </a:ext>
            </a:extLst>
          </p:cNvPr>
          <p:cNvSpPr/>
          <p:nvPr/>
        </p:nvSpPr>
        <p:spPr>
          <a:xfrm>
            <a:off x="1096963" y="3848100"/>
            <a:ext cx="6658216" cy="1584218"/>
          </a:xfrm>
          <a:prstGeom prst="rect">
            <a:avLst/>
          </a:prstGeom>
          <a:solidFill>
            <a:srgbClr val="1F6EA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4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사각형의 넓이</a:t>
            </a:r>
            <a:r>
              <a:rPr lang="en-US" altLang="ko-KR" sz="14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50.000000</a:t>
            </a:r>
            <a:endParaRPr lang="ko-KR" altLang="en-US" sz="1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sz="14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사각형의 둘레</a:t>
            </a:r>
            <a:r>
              <a:rPr lang="en-US" altLang="ko-KR" sz="14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30.000000</a:t>
            </a:r>
            <a:endParaRPr lang="ko-KR" altLang="en-US" sz="1400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82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#6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 공식을 사용하여 화씨 온도를 섭씨 온도로 바꾸는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27" y="1915457"/>
            <a:ext cx="2886075" cy="2876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73" y="2411597"/>
            <a:ext cx="3381375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B641CB1-3197-4063-BB2C-F35A7B671DB9}"/>
              </a:ext>
            </a:extLst>
          </p:cNvPr>
          <p:cNvGrpSpPr/>
          <p:nvPr/>
        </p:nvGrpSpPr>
        <p:grpSpPr>
          <a:xfrm>
            <a:off x="1499668" y="4996371"/>
            <a:ext cx="6658216" cy="1861629"/>
            <a:chOff x="4963766" y="-1402131"/>
            <a:chExt cx="3663880" cy="132069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F2774C-1D88-4CEB-BE99-D26841F5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0DDEF6-3606-4320-B37F-F0DCC223F792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화씨 온도를 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70.0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섭씨 온도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21.111111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939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</TotalTime>
  <Words>176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가을</vt:lpstr>
      <vt:lpstr>#1</vt:lpstr>
      <vt:lpstr>#2</vt:lpstr>
      <vt:lpstr>#3</vt:lpstr>
      <vt:lpstr>#4</vt:lpstr>
      <vt:lpstr>#5</vt:lpstr>
      <vt:lpstr>#6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황태훈</cp:lastModifiedBy>
  <cp:revision>428</cp:revision>
  <dcterms:created xsi:type="dcterms:W3CDTF">2007-06-29T06:43:39Z</dcterms:created>
  <dcterms:modified xsi:type="dcterms:W3CDTF">2022-09-07T07:23:41Z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