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UML</a:t>
            </a:r>
            <a:r>
              <a:rPr lang="ko-KR" altLang="en-US"/>
              <a:t>예제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82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Rectangle 7"/>
          <p:cNvSpPr>
            <a:spLocks noChangeArrowheads="1"/>
          </p:cNvSpPr>
          <p:nvPr/>
        </p:nvSpPr>
        <p:spPr bwMode="auto">
          <a:xfrm>
            <a:off x="1774826" y="765175"/>
            <a:ext cx="8569325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180000" rIns="180000" bIns="72000"/>
          <a:lstStyle>
            <a:lvl1pPr marL="457200" indent="-457200" algn="l" eaLnBrk="0" hangingPunct="0">
              <a:spcBef>
                <a:spcPct val="20000"/>
              </a:spcBef>
              <a:buBlip>
                <a:blip r:embed="rId2"/>
              </a:buBlip>
              <a:defRPr kumimoji="1" sz="2400" b="1">
                <a:solidFill>
                  <a:srgbClr val="00008E"/>
                </a:solidFill>
                <a:latin typeface="Garamond" panose="02020404030301010803" pitchFamily="18" charset="0"/>
                <a:ea typeface="돋움" panose="020B0600000101010101" pitchFamily="50" charset="-127"/>
              </a:defRPr>
            </a:lvl1pPr>
            <a:lvl2pPr marL="560388" indent="-381000" algn="l" eaLnBrk="0" hangingPunct="0">
              <a:spcBef>
                <a:spcPct val="20000"/>
              </a:spcBef>
              <a:buBlip>
                <a:blip r:embed="rId3"/>
              </a:buBlip>
              <a:defRPr kumimoji="1" sz="2000" b="1">
                <a:solidFill>
                  <a:schemeClr val="tx1"/>
                </a:solidFill>
                <a:latin typeface="Garamond" panose="02020404030301010803" pitchFamily="18" charset="0"/>
                <a:ea typeface="돋움" panose="020B0600000101010101" pitchFamily="50" charset="-127"/>
              </a:defRPr>
            </a:lvl2pPr>
            <a:lvl3pPr marL="858838" indent="-323850" algn="l" eaLnBrk="0" hangingPunct="0">
              <a:spcBef>
                <a:spcPct val="20000"/>
              </a:spcBef>
              <a:buClr>
                <a:srgbClr val="FF5050"/>
              </a:buClr>
              <a:buChar char="§"/>
              <a:tabLst>
                <a:tab pos="2152650" algn="l"/>
                <a:tab pos="3590925" algn="l"/>
              </a:tabLst>
              <a:defRPr kumimoji="1" sz="1700">
                <a:solidFill>
                  <a:srgbClr val="000000"/>
                </a:solidFill>
                <a:latin typeface="Garamond" panose="02020404030301010803" pitchFamily="18" charset="0"/>
                <a:ea typeface="돋움" panose="020B0600000101010101" pitchFamily="50" charset="-127"/>
              </a:defRPr>
            </a:lvl3pPr>
            <a:lvl4pPr marL="1657350" indent="-285750" algn="l" eaLnBrk="0" hangingPunct="0">
              <a:spcBef>
                <a:spcPct val="20000"/>
              </a:spcBef>
              <a:buClr>
                <a:srgbClr val="FF6600"/>
              </a:buClr>
              <a:buChar char="ü"/>
              <a:tabLst>
                <a:tab pos="2152650" algn="l"/>
                <a:tab pos="3590925" algn="l"/>
              </a:tabLst>
              <a:defRPr kumimoji="1" sz="1500">
                <a:solidFill>
                  <a:srgbClr val="000000"/>
                </a:solidFill>
                <a:latin typeface="Garamond" panose="02020404030301010803" pitchFamily="18" charset="0"/>
                <a:ea typeface="돋움" panose="020B0600000101010101" pitchFamily="50" charset="-127"/>
              </a:defRPr>
            </a:lvl4pPr>
            <a:lvl5pPr marL="2114550" indent="-285750" algn="l" eaLnBrk="0" hangingPunct="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Garamond" panose="02020404030301010803" pitchFamily="18" charset="0"/>
                <a:ea typeface="돋움" panose="020B0600000101010101" pitchFamily="50" charset="-127"/>
              </a:defRPr>
            </a:lvl5pPr>
            <a:lvl6pPr marL="2571750" indent="-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Garamond" panose="02020404030301010803" pitchFamily="18" charset="0"/>
                <a:ea typeface="돋움" panose="020B0600000101010101" pitchFamily="50" charset="-127"/>
              </a:defRPr>
            </a:lvl6pPr>
            <a:lvl7pPr marL="3028950" indent="-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Garamond" panose="02020404030301010803" pitchFamily="18" charset="0"/>
                <a:ea typeface="돋움" panose="020B0600000101010101" pitchFamily="50" charset="-127"/>
              </a:defRPr>
            </a:lvl7pPr>
            <a:lvl8pPr marL="3486150" indent="-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Garamond" panose="02020404030301010803" pitchFamily="18" charset="0"/>
                <a:ea typeface="돋움" panose="020B0600000101010101" pitchFamily="50" charset="-127"/>
              </a:defRPr>
            </a:lvl8pPr>
            <a:lvl9pPr marL="3943350" indent="-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Garamond" panose="02020404030301010803" pitchFamily="18" charset="0"/>
                <a:ea typeface="돋움" panose="020B0600000101010101" pitchFamily="50" charset="-127"/>
              </a:defRPr>
            </a:lvl9pPr>
          </a:lstStyle>
          <a:p>
            <a:pPr lvl="2"/>
            <a:r>
              <a:rPr lang="ko-KR" altLang="en-US" dirty="0"/>
              <a:t>문제 </a:t>
            </a:r>
            <a:r>
              <a:rPr lang="ko-KR" altLang="en-US" dirty="0" err="1"/>
              <a:t>기술서를</a:t>
            </a:r>
            <a:r>
              <a:rPr lang="ko-KR" altLang="en-US" dirty="0"/>
              <a:t> 작성하기</a:t>
            </a:r>
          </a:p>
          <a:p>
            <a:endParaRPr lang="en-US" altLang="ko-KR" sz="800" dirty="0"/>
          </a:p>
          <a:p>
            <a:pPr lvl="1">
              <a:buFontTx/>
              <a:buBlip>
                <a:blip r:embed="rId3"/>
              </a:buBlip>
            </a:pPr>
            <a:r>
              <a:rPr lang="en-US" altLang="ko-KR" dirty="0"/>
              <a:t> </a:t>
            </a:r>
            <a:r>
              <a:rPr lang="en-US" altLang="en-US" dirty="0"/>
              <a:t>Activity Steps</a:t>
            </a:r>
            <a:endParaRPr lang="en-US" altLang="ko-KR" dirty="0"/>
          </a:p>
          <a:p>
            <a:pPr lvl="2"/>
            <a:r>
              <a:rPr lang="ko-KR" altLang="en-US" dirty="0"/>
              <a:t>문제 기술서 작성</a:t>
            </a:r>
          </a:p>
        </p:txBody>
      </p:sp>
      <p:pic>
        <p:nvPicPr>
          <p:cNvPr id="264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67" y="2389517"/>
            <a:ext cx="10504419" cy="3536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53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7" y="845348"/>
            <a:ext cx="9621691" cy="506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63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342" y="0"/>
            <a:ext cx="1012115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5742" y="161365"/>
            <a:ext cx="178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SnakeGame</a:t>
            </a:r>
            <a:r>
              <a:rPr lang="en-US" altLang="ko-KR" dirty="0"/>
              <a:t> UML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927524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물방울</Template>
  <TotalTime>65</TotalTime>
  <Words>13</Words>
  <Application>Microsoft Office PowerPoint</Application>
  <PresentationFormat>와이드스크린</PresentationFormat>
  <Paragraphs>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Garamond</vt:lpstr>
      <vt:lpstr>Tw Cen MT</vt:lpstr>
      <vt:lpstr>물방울</vt:lpstr>
      <vt:lpstr>UML예제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UML예제</dc:title>
  <dc:creator>B211</dc:creator>
  <cp:lastModifiedBy>김혜영</cp:lastModifiedBy>
  <cp:revision>6</cp:revision>
  <dcterms:created xsi:type="dcterms:W3CDTF">2018-05-09T02:56:53Z</dcterms:created>
  <dcterms:modified xsi:type="dcterms:W3CDTF">2022-04-11T06:35:06Z</dcterms:modified>
</cp:coreProperties>
</file>