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태훈" userId="52564aee-19ba-4d3a-94b8-a1662868fd1a" providerId="ADAL" clId="{6AD8EEF9-4D5C-465A-83F8-2E482E2D7325}"/>
    <pc:docChg chg="undo redo custSel addSld delSld modSld sldOrd">
      <pc:chgData name="황태훈" userId="52564aee-19ba-4d3a-94b8-a1662868fd1a" providerId="ADAL" clId="{6AD8EEF9-4D5C-465A-83F8-2E482E2D7325}" dt="2023-12-18T06:21:15.292" v="3452" actId="20577"/>
      <pc:docMkLst>
        <pc:docMk/>
      </pc:docMkLst>
      <pc:sldChg chg="addSp delSp modSp mod addAnim delAnim modAnim">
        <pc:chgData name="황태훈" userId="52564aee-19ba-4d3a-94b8-a1662868fd1a" providerId="ADAL" clId="{6AD8EEF9-4D5C-465A-83F8-2E482E2D7325}" dt="2023-12-18T06:16:02.380" v="3447"/>
        <pc:sldMkLst>
          <pc:docMk/>
          <pc:sldMk cId="2052219678" sldId="257"/>
        </pc:sldMkLst>
        <pc:spChg chg="mod">
          <ac:chgData name="황태훈" userId="52564aee-19ba-4d3a-94b8-a1662868fd1a" providerId="ADAL" clId="{6AD8EEF9-4D5C-465A-83F8-2E482E2D7325}" dt="2023-12-16T11:46:53.661" v="92"/>
          <ac:spMkLst>
            <pc:docMk/>
            <pc:sldMk cId="2052219678" sldId="257"/>
            <ac:spMk id="2" creationId="{CCD709C4-0F48-D354-9EDE-3F2CF2392443}"/>
          </ac:spMkLst>
        </pc:spChg>
        <pc:spChg chg="add mod">
          <ac:chgData name="황태훈" userId="52564aee-19ba-4d3a-94b8-a1662868fd1a" providerId="ADAL" clId="{6AD8EEF9-4D5C-465A-83F8-2E482E2D7325}" dt="2023-12-18T06:15:45.084" v="3440" actId="692"/>
          <ac:spMkLst>
            <pc:docMk/>
            <pc:sldMk cId="2052219678" sldId="257"/>
            <ac:spMk id="3" creationId="{DB6D5C90-D561-FA5C-3F60-A2F21BF8FB7D}"/>
          </ac:spMkLst>
        </pc:spChg>
        <pc:spChg chg="add mod">
          <ac:chgData name="황태훈" userId="52564aee-19ba-4d3a-94b8-a1662868fd1a" providerId="ADAL" clId="{6AD8EEF9-4D5C-465A-83F8-2E482E2D7325}" dt="2023-12-18T06:15:49.244" v="3445" actId="692"/>
          <ac:spMkLst>
            <pc:docMk/>
            <pc:sldMk cId="2052219678" sldId="257"/>
            <ac:spMk id="4" creationId="{A06BEFA8-BCEE-3ECE-654B-76AAC28ADF39}"/>
          </ac:spMkLst>
        </pc:spChg>
        <pc:picChg chg="add del">
          <ac:chgData name="황태훈" userId="52564aee-19ba-4d3a-94b8-a1662868fd1a" providerId="ADAL" clId="{6AD8EEF9-4D5C-465A-83F8-2E482E2D7325}" dt="2023-12-18T06:14:53.769" v="3429" actId="478"/>
          <ac:picMkLst>
            <pc:docMk/>
            <pc:sldMk cId="2052219678" sldId="257"/>
            <ac:picMk id="7" creationId="{A69CC120-CDCA-DE0B-1C3D-8E93BDE94132}"/>
          </ac:picMkLst>
        </pc:picChg>
      </pc:sldChg>
      <pc:sldChg chg="addSp delSp modSp new mod">
        <pc:chgData name="황태훈" userId="52564aee-19ba-4d3a-94b8-a1662868fd1a" providerId="ADAL" clId="{6AD8EEF9-4D5C-465A-83F8-2E482E2D7325}" dt="2023-12-16T11:45:47.470" v="86" actId="1037"/>
        <pc:sldMkLst>
          <pc:docMk/>
          <pc:sldMk cId="3838517554" sldId="258"/>
        </pc:sldMkLst>
        <pc:spChg chg="mod">
          <ac:chgData name="황태훈" userId="52564aee-19ba-4d3a-94b8-a1662868fd1a" providerId="ADAL" clId="{6AD8EEF9-4D5C-465A-83F8-2E482E2D7325}" dt="2023-12-16T11:26:40.949" v="28" actId="20577"/>
          <ac:spMkLst>
            <pc:docMk/>
            <pc:sldMk cId="3838517554" sldId="258"/>
            <ac:spMk id="2" creationId="{6CB47C34-116F-238E-4686-27C35BDB1D20}"/>
          </ac:spMkLst>
        </pc:spChg>
        <pc:spChg chg="add del">
          <ac:chgData name="황태훈" userId="52564aee-19ba-4d3a-94b8-a1662868fd1a" providerId="ADAL" clId="{6AD8EEF9-4D5C-465A-83F8-2E482E2D7325}" dt="2023-12-16T11:25:16.241" v="3" actId="931"/>
          <ac:spMkLst>
            <pc:docMk/>
            <pc:sldMk cId="3838517554" sldId="258"/>
            <ac:spMk id="3" creationId="{447D85A5-CC61-4B47-4734-12D33107593D}"/>
          </ac:spMkLst>
        </pc:spChg>
        <pc:spChg chg="add mod">
          <ac:chgData name="황태훈" userId="52564aee-19ba-4d3a-94b8-a1662868fd1a" providerId="ADAL" clId="{6AD8EEF9-4D5C-465A-83F8-2E482E2D7325}" dt="2023-12-16T11:39:22.044" v="63" actId="1076"/>
          <ac:spMkLst>
            <pc:docMk/>
            <pc:sldMk cId="3838517554" sldId="258"/>
            <ac:spMk id="10" creationId="{860A4660-6477-69E3-E236-624FEEF19529}"/>
          </ac:spMkLst>
        </pc:spChg>
        <pc:spChg chg="add mod">
          <ac:chgData name="황태훈" userId="52564aee-19ba-4d3a-94b8-a1662868fd1a" providerId="ADAL" clId="{6AD8EEF9-4D5C-465A-83F8-2E482E2D7325}" dt="2023-12-16T11:45:47.470" v="86" actId="1037"/>
          <ac:spMkLst>
            <pc:docMk/>
            <pc:sldMk cId="3838517554" sldId="258"/>
            <ac:spMk id="11" creationId="{61AF2E7B-19D5-3E1F-B264-2D266D9AA724}"/>
          </ac:spMkLst>
        </pc:spChg>
        <pc:picChg chg="add del mod">
          <ac:chgData name="황태훈" userId="52564aee-19ba-4d3a-94b8-a1662868fd1a" providerId="ADAL" clId="{6AD8EEF9-4D5C-465A-83F8-2E482E2D7325}" dt="2023-12-16T11:25:08.026" v="2" actId="931"/>
          <ac:picMkLst>
            <pc:docMk/>
            <pc:sldMk cId="3838517554" sldId="258"/>
            <ac:picMk id="5" creationId="{5D6CCF05-CE98-9998-124C-00FF78C91555}"/>
          </ac:picMkLst>
        </pc:picChg>
        <pc:picChg chg="add mod">
          <ac:chgData name="황태훈" userId="52564aee-19ba-4d3a-94b8-a1662868fd1a" providerId="ADAL" clId="{6AD8EEF9-4D5C-465A-83F8-2E482E2D7325}" dt="2023-12-16T11:25:44.548" v="15" actId="1076"/>
          <ac:picMkLst>
            <pc:docMk/>
            <pc:sldMk cId="3838517554" sldId="258"/>
            <ac:picMk id="7" creationId="{6671E59E-A88E-03A7-C9C5-ACA5FBC38B67}"/>
          </ac:picMkLst>
        </pc:picChg>
        <pc:picChg chg="add mod">
          <ac:chgData name="황태훈" userId="52564aee-19ba-4d3a-94b8-a1662868fd1a" providerId="ADAL" clId="{6AD8EEF9-4D5C-465A-83F8-2E482E2D7325}" dt="2023-12-16T11:25:48.828" v="17" actId="14100"/>
          <ac:picMkLst>
            <pc:docMk/>
            <pc:sldMk cId="3838517554" sldId="258"/>
            <ac:picMk id="9" creationId="{B5655C0D-92C6-D1C7-FF34-7FABDA2A9C9D}"/>
          </ac:picMkLst>
        </pc:picChg>
      </pc:sldChg>
      <pc:sldChg chg="addSp delSp modSp new mod modAnim">
        <pc:chgData name="황태훈" userId="52564aee-19ba-4d3a-94b8-a1662868fd1a" providerId="ADAL" clId="{6AD8EEF9-4D5C-465A-83F8-2E482E2D7325}" dt="2023-12-16T12:06:11.926" v="570" actId="1037"/>
        <pc:sldMkLst>
          <pc:docMk/>
          <pc:sldMk cId="735631190" sldId="259"/>
        </pc:sldMkLst>
        <pc:spChg chg="mod">
          <ac:chgData name="황태훈" userId="52564aee-19ba-4d3a-94b8-a1662868fd1a" providerId="ADAL" clId="{6AD8EEF9-4D5C-465A-83F8-2E482E2D7325}" dt="2023-12-16T12:04:07.262" v="474"/>
          <ac:spMkLst>
            <pc:docMk/>
            <pc:sldMk cId="735631190" sldId="259"/>
            <ac:spMk id="2" creationId="{D3C65A71-B651-E65D-1312-91BECA1F1744}"/>
          </ac:spMkLst>
        </pc:spChg>
        <pc:spChg chg="del">
          <ac:chgData name="황태훈" userId="52564aee-19ba-4d3a-94b8-a1662868fd1a" providerId="ADAL" clId="{6AD8EEF9-4D5C-465A-83F8-2E482E2D7325}" dt="2023-12-16T11:53:13.944" v="121" actId="931"/>
          <ac:spMkLst>
            <pc:docMk/>
            <pc:sldMk cId="735631190" sldId="259"/>
            <ac:spMk id="3" creationId="{9397278F-3193-59F6-D842-00E46B39B667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8" creationId="{4423FB39-916A-AAA1-8E74-D4203B48E28A}"/>
          </ac:spMkLst>
        </pc:spChg>
        <pc:spChg chg="add del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9" creationId="{9ED0F4B1-4729-A2FD-EB5C-406570C9A604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10" creationId="{289BA005-8653-269C-1D89-B75324CEC400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11" creationId="{A0CF903A-4D40-EF66-00F6-F58D590142ED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12" creationId="{FC78C81B-FD9D-68DF-9E5F-FB1D86CF3C23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13" creationId="{B77FE4EF-2D63-B2B2-E402-E003BF102650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14" creationId="{55850A88-E328-5FB0-06B3-E2BFE84CE4A1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15" creationId="{3F7C71AE-B362-9F5A-3839-9A6C8EC0D892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16" creationId="{BE4EC25A-A414-CB1D-5212-A01BD2DAF94A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17" creationId="{AD3E68A7-1E6E-9DE8-2058-3073AD4D8C7E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18" creationId="{A8B0BF38-5386-1BD9-7D6E-E1C82A12D068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19" creationId="{E939399D-C29C-BF1B-DF30-8B49B20D8308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20" creationId="{B6FD6C6D-EA95-4FBA-892F-19D6E261C6FD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21" creationId="{09B4A7C5-9803-6755-19A5-CE99374A9DE3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22" creationId="{CA8A1911-AACF-DE7A-818C-9D6E1CE9D2E0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23" creationId="{BC9FC5CD-4F46-FB7E-4325-361D1E6E79C7}"/>
          </ac:spMkLst>
        </pc:spChg>
        <pc:spChg chg="add mo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24" creationId="{DC1E0F7D-69A2-5FE8-297D-E787AD3DDF1D}"/>
          </ac:spMkLst>
        </pc:spChg>
        <pc:spChg chg="add mod ord">
          <ac:chgData name="황태훈" userId="52564aee-19ba-4d3a-94b8-a1662868fd1a" providerId="ADAL" clId="{6AD8EEF9-4D5C-465A-83F8-2E482E2D7325}" dt="2023-12-16T12:06:00.354" v="503" actId="164"/>
          <ac:spMkLst>
            <pc:docMk/>
            <pc:sldMk cId="735631190" sldId="259"/>
            <ac:spMk id="25" creationId="{D83AF201-F36F-00EF-4E2C-23C3743F652E}"/>
          </ac:spMkLst>
        </pc:spChg>
        <pc:spChg chg="add mod">
          <ac:chgData name="황태훈" userId="52564aee-19ba-4d3a-94b8-a1662868fd1a" providerId="ADAL" clId="{6AD8EEF9-4D5C-465A-83F8-2E482E2D7325}" dt="2023-12-16T12:06:11.926" v="570" actId="1037"/>
          <ac:spMkLst>
            <pc:docMk/>
            <pc:sldMk cId="735631190" sldId="259"/>
            <ac:spMk id="26" creationId="{AD387DB4-0DE7-26B0-0EA3-A427B5F84EB6}"/>
          </ac:spMkLst>
        </pc:spChg>
        <pc:spChg chg="add mod">
          <ac:chgData name="황태훈" userId="52564aee-19ba-4d3a-94b8-a1662868fd1a" providerId="ADAL" clId="{6AD8EEF9-4D5C-465A-83F8-2E482E2D7325}" dt="2023-12-16T12:03:48.271" v="468" actId="1038"/>
          <ac:spMkLst>
            <pc:docMk/>
            <pc:sldMk cId="735631190" sldId="259"/>
            <ac:spMk id="27" creationId="{0489C6C7-940E-2F6A-1137-44F679E61CC4}"/>
          </ac:spMkLst>
        </pc:spChg>
        <pc:spChg chg="add mod">
          <ac:chgData name="황태훈" userId="52564aee-19ba-4d3a-94b8-a1662868fd1a" providerId="ADAL" clId="{6AD8EEF9-4D5C-465A-83F8-2E482E2D7325}" dt="2023-12-16T12:03:48.271" v="468" actId="1038"/>
          <ac:spMkLst>
            <pc:docMk/>
            <pc:sldMk cId="735631190" sldId="259"/>
            <ac:spMk id="28" creationId="{776D8DF2-AD37-72A4-BEB4-0C97AB124206}"/>
          </ac:spMkLst>
        </pc:spChg>
        <pc:grpChg chg="add mod">
          <ac:chgData name="황태훈" userId="52564aee-19ba-4d3a-94b8-a1662868fd1a" providerId="ADAL" clId="{6AD8EEF9-4D5C-465A-83F8-2E482E2D7325}" dt="2023-12-16T12:06:05.468" v="531" actId="1038"/>
          <ac:grpSpMkLst>
            <pc:docMk/>
            <pc:sldMk cId="735631190" sldId="259"/>
            <ac:grpSpMk id="29" creationId="{DBD61CF9-D866-663E-CAE6-6FEE9D909A06}"/>
          </ac:grpSpMkLst>
        </pc:grpChg>
        <pc:picChg chg="add mod ord">
          <ac:chgData name="황태훈" userId="52564aee-19ba-4d3a-94b8-a1662868fd1a" providerId="ADAL" clId="{6AD8EEF9-4D5C-465A-83F8-2E482E2D7325}" dt="2023-12-16T12:03:48.271" v="468" actId="1038"/>
          <ac:picMkLst>
            <pc:docMk/>
            <pc:sldMk cId="735631190" sldId="259"/>
            <ac:picMk id="5" creationId="{677C92B0-5399-3B5E-89FB-AA9AC60CCF21}"/>
          </ac:picMkLst>
        </pc:picChg>
        <pc:picChg chg="add mod">
          <ac:chgData name="황태훈" userId="52564aee-19ba-4d3a-94b8-a1662868fd1a" providerId="ADAL" clId="{6AD8EEF9-4D5C-465A-83F8-2E482E2D7325}" dt="2023-12-16T12:03:48.271" v="468" actId="1038"/>
          <ac:picMkLst>
            <pc:docMk/>
            <pc:sldMk cId="735631190" sldId="259"/>
            <ac:picMk id="7" creationId="{A5C3D61B-5331-1433-125C-D86A300FFCBA}"/>
          </ac:picMkLst>
        </pc:picChg>
      </pc:sldChg>
      <pc:sldChg chg="addSp delSp modSp new mod modAnim">
        <pc:chgData name="황태훈" userId="52564aee-19ba-4d3a-94b8-a1662868fd1a" providerId="ADAL" clId="{6AD8EEF9-4D5C-465A-83F8-2E482E2D7325}" dt="2023-12-16T12:07:07.817" v="603"/>
        <pc:sldMkLst>
          <pc:docMk/>
          <pc:sldMk cId="3759063660" sldId="260"/>
        </pc:sldMkLst>
        <pc:spChg chg="mod">
          <ac:chgData name="황태훈" userId="52564aee-19ba-4d3a-94b8-a1662868fd1a" providerId="ADAL" clId="{6AD8EEF9-4D5C-465A-83F8-2E482E2D7325}" dt="2023-12-16T12:04:21.408" v="476"/>
          <ac:spMkLst>
            <pc:docMk/>
            <pc:sldMk cId="3759063660" sldId="260"/>
            <ac:spMk id="2" creationId="{E6DA73A1-C727-B850-F960-E4C3C6F58BC9}"/>
          </ac:spMkLst>
        </pc:spChg>
        <pc:spChg chg="del">
          <ac:chgData name="황태훈" userId="52564aee-19ba-4d3a-94b8-a1662868fd1a" providerId="ADAL" clId="{6AD8EEF9-4D5C-465A-83F8-2E482E2D7325}" dt="2023-12-16T12:04:30.878" v="477" actId="931"/>
          <ac:spMkLst>
            <pc:docMk/>
            <pc:sldMk cId="3759063660" sldId="260"/>
            <ac:spMk id="3" creationId="{BB58BD61-3F38-7D61-5AF5-BF2C929A4DAA}"/>
          </ac:spMkLst>
        </pc:spChg>
        <pc:spChg chg="add mod">
          <ac:chgData name="황태훈" userId="52564aee-19ba-4d3a-94b8-a1662868fd1a" providerId="ADAL" clId="{6AD8EEF9-4D5C-465A-83F8-2E482E2D7325}" dt="2023-12-16T12:07:01.615" v="602" actId="1037"/>
          <ac:spMkLst>
            <pc:docMk/>
            <pc:sldMk cId="3759063660" sldId="260"/>
            <ac:spMk id="8" creationId="{6C2FA5F2-488E-09CE-3437-C658AA4DA50D}"/>
          </ac:spMkLst>
        </pc:spChg>
        <pc:spChg chg="add mod">
          <ac:chgData name="황태훈" userId="52564aee-19ba-4d3a-94b8-a1662868fd1a" providerId="ADAL" clId="{6AD8EEF9-4D5C-465A-83F8-2E482E2D7325}" dt="2023-12-16T12:07:01.615" v="602" actId="1037"/>
          <ac:spMkLst>
            <pc:docMk/>
            <pc:sldMk cId="3759063660" sldId="260"/>
            <ac:spMk id="9" creationId="{6D6B8302-82F9-4305-7928-833B27C1B868}"/>
          </ac:spMkLst>
        </pc:spChg>
        <pc:picChg chg="add mod">
          <ac:chgData name="황태훈" userId="52564aee-19ba-4d3a-94b8-a1662868fd1a" providerId="ADAL" clId="{6AD8EEF9-4D5C-465A-83F8-2E482E2D7325}" dt="2023-12-16T12:04:43.388" v="481" actId="14100"/>
          <ac:picMkLst>
            <pc:docMk/>
            <pc:sldMk cId="3759063660" sldId="260"/>
            <ac:picMk id="5" creationId="{A1749EB3-B29E-5C8F-E663-2C0F4E92E411}"/>
          </ac:picMkLst>
        </pc:picChg>
        <pc:picChg chg="add mod">
          <ac:chgData name="황태훈" userId="52564aee-19ba-4d3a-94b8-a1662868fd1a" providerId="ADAL" clId="{6AD8EEF9-4D5C-465A-83F8-2E482E2D7325}" dt="2023-12-16T12:05:06.895" v="487" actId="1076"/>
          <ac:picMkLst>
            <pc:docMk/>
            <pc:sldMk cId="3759063660" sldId="260"/>
            <ac:picMk id="7" creationId="{16ABD521-487F-BF89-5A7B-353351BD7D31}"/>
          </ac:picMkLst>
        </pc:picChg>
      </pc:sldChg>
      <pc:sldChg chg="addSp delSp modSp new mod modAnim">
        <pc:chgData name="황태훈" userId="52564aee-19ba-4d3a-94b8-a1662868fd1a" providerId="ADAL" clId="{6AD8EEF9-4D5C-465A-83F8-2E482E2D7325}" dt="2023-12-16T12:46:02.136" v="1362"/>
        <pc:sldMkLst>
          <pc:docMk/>
          <pc:sldMk cId="77750314" sldId="261"/>
        </pc:sldMkLst>
        <pc:spChg chg="mod">
          <ac:chgData name="황태훈" userId="52564aee-19ba-4d3a-94b8-a1662868fd1a" providerId="ADAL" clId="{6AD8EEF9-4D5C-465A-83F8-2E482E2D7325}" dt="2023-12-16T12:46:02.136" v="1362"/>
          <ac:spMkLst>
            <pc:docMk/>
            <pc:sldMk cId="77750314" sldId="261"/>
            <ac:spMk id="2" creationId="{83AE0D46-B9B2-35E4-911F-D243243D01ED}"/>
          </ac:spMkLst>
        </pc:spChg>
        <pc:spChg chg="del">
          <ac:chgData name="황태훈" userId="52564aee-19ba-4d3a-94b8-a1662868fd1a" providerId="ADAL" clId="{6AD8EEF9-4D5C-465A-83F8-2E482E2D7325}" dt="2023-12-16T12:17:30.964" v="984" actId="931"/>
          <ac:spMkLst>
            <pc:docMk/>
            <pc:sldMk cId="77750314" sldId="261"/>
            <ac:spMk id="3" creationId="{2D10BA36-501F-6CCE-01B3-A6B16EBC7716}"/>
          </ac:spMkLst>
        </pc:spChg>
        <pc:spChg chg="add del mod">
          <ac:chgData name="황태훈" userId="52564aee-19ba-4d3a-94b8-a1662868fd1a" providerId="ADAL" clId="{6AD8EEF9-4D5C-465A-83F8-2E482E2D7325}" dt="2023-12-16T12:20:09.275" v="1009"/>
          <ac:spMkLst>
            <pc:docMk/>
            <pc:sldMk cId="77750314" sldId="261"/>
            <ac:spMk id="12" creationId="{854F8BE7-3B74-353B-42E8-CA2F9309D41B}"/>
          </ac:spMkLst>
        </pc:spChg>
        <pc:spChg chg="add mod topLvl">
          <ac:chgData name="황태훈" userId="52564aee-19ba-4d3a-94b8-a1662868fd1a" providerId="ADAL" clId="{6AD8EEF9-4D5C-465A-83F8-2E482E2D7325}" dt="2023-12-16T12:38:38.353" v="1268" actId="165"/>
          <ac:spMkLst>
            <pc:docMk/>
            <pc:sldMk cId="77750314" sldId="261"/>
            <ac:spMk id="13" creationId="{E888D394-19DF-B9A7-1DA8-6930926B3C7C}"/>
          </ac:spMkLst>
        </pc:spChg>
        <pc:spChg chg="add mod topLvl">
          <ac:chgData name="황태훈" userId="52564aee-19ba-4d3a-94b8-a1662868fd1a" providerId="ADAL" clId="{6AD8EEF9-4D5C-465A-83F8-2E482E2D7325}" dt="2023-12-16T12:38:38.353" v="1268" actId="165"/>
          <ac:spMkLst>
            <pc:docMk/>
            <pc:sldMk cId="77750314" sldId="261"/>
            <ac:spMk id="14" creationId="{26D76BDE-B4E8-0BBE-B247-4E9CEF65E220}"/>
          </ac:spMkLst>
        </pc:spChg>
        <pc:spChg chg="add mod topLvl">
          <ac:chgData name="황태훈" userId="52564aee-19ba-4d3a-94b8-a1662868fd1a" providerId="ADAL" clId="{6AD8EEF9-4D5C-465A-83F8-2E482E2D7325}" dt="2023-12-16T12:38:38.353" v="1268" actId="165"/>
          <ac:spMkLst>
            <pc:docMk/>
            <pc:sldMk cId="77750314" sldId="261"/>
            <ac:spMk id="15" creationId="{7D2B2F89-4C39-9148-7725-018D4050D040}"/>
          </ac:spMkLst>
        </pc:spChg>
        <pc:spChg chg="add mod topLvl">
          <ac:chgData name="황태훈" userId="52564aee-19ba-4d3a-94b8-a1662868fd1a" providerId="ADAL" clId="{6AD8EEF9-4D5C-465A-83F8-2E482E2D7325}" dt="2023-12-16T12:38:38.353" v="1268" actId="165"/>
          <ac:spMkLst>
            <pc:docMk/>
            <pc:sldMk cId="77750314" sldId="261"/>
            <ac:spMk id="16" creationId="{D3B3BCD0-F064-C0B1-2990-645802E1A592}"/>
          </ac:spMkLst>
        </pc:spChg>
        <pc:spChg chg="add mod topLvl">
          <ac:chgData name="황태훈" userId="52564aee-19ba-4d3a-94b8-a1662868fd1a" providerId="ADAL" clId="{6AD8EEF9-4D5C-465A-83F8-2E482E2D7325}" dt="2023-12-16T12:38:38.353" v="1268" actId="165"/>
          <ac:spMkLst>
            <pc:docMk/>
            <pc:sldMk cId="77750314" sldId="261"/>
            <ac:spMk id="17" creationId="{340B0C1F-287E-064F-5E7B-46AB8C2FDB1B}"/>
          </ac:spMkLst>
        </pc:spChg>
        <pc:spChg chg="add mod topLvl">
          <ac:chgData name="황태훈" userId="52564aee-19ba-4d3a-94b8-a1662868fd1a" providerId="ADAL" clId="{6AD8EEF9-4D5C-465A-83F8-2E482E2D7325}" dt="2023-12-16T12:38:38.353" v="1268" actId="165"/>
          <ac:spMkLst>
            <pc:docMk/>
            <pc:sldMk cId="77750314" sldId="261"/>
            <ac:spMk id="18" creationId="{81D47D0C-A927-6685-9DDA-2D1D62D87E39}"/>
          </ac:spMkLst>
        </pc:spChg>
        <pc:spChg chg="add mod">
          <ac:chgData name="황태훈" userId="52564aee-19ba-4d3a-94b8-a1662868fd1a" providerId="ADAL" clId="{6AD8EEF9-4D5C-465A-83F8-2E482E2D7325}" dt="2023-12-16T12:38:34.123" v="1267" actId="1036"/>
          <ac:spMkLst>
            <pc:docMk/>
            <pc:sldMk cId="77750314" sldId="261"/>
            <ac:spMk id="19" creationId="{E128A43B-0153-1D57-534B-BA3BD7A8E846}"/>
          </ac:spMkLst>
        </pc:spChg>
        <pc:spChg chg="add mod">
          <ac:chgData name="황태훈" userId="52564aee-19ba-4d3a-94b8-a1662868fd1a" providerId="ADAL" clId="{6AD8EEF9-4D5C-465A-83F8-2E482E2D7325}" dt="2023-12-16T12:38:34.123" v="1267" actId="1036"/>
          <ac:spMkLst>
            <pc:docMk/>
            <pc:sldMk cId="77750314" sldId="261"/>
            <ac:spMk id="20" creationId="{A65647B7-670E-31BF-8448-EEC0DDBCC96A}"/>
          </ac:spMkLst>
        </pc:spChg>
        <pc:spChg chg="add mod">
          <ac:chgData name="황태훈" userId="52564aee-19ba-4d3a-94b8-a1662868fd1a" providerId="ADAL" clId="{6AD8EEF9-4D5C-465A-83F8-2E482E2D7325}" dt="2023-12-16T12:38:34.123" v="1267" actId="1036"/>
          <ac:spMkLst>
            <pc:docMk/>
            <pc:sldMk cId="77750314" sldId="261"/>
            <ac:spMk id="21" creationId="{EA741F22-DBB0-339E-47CD-62D50A1E1A19}"/>
          </ac:spMkLst>
        </pc:spChg>
        <pc:spChg chg="add mod">
          <ac:chgData name="황태훈" userId="52564aee-19ba-4d3a-94b8-a1662868fd1a" providerId="ADAL" clId="{6AD8EEF9-4D5C-465A-83F8-2E482E2D7325}" dt="2023-12-16T12:38:34.123" v="1267" actId="1036"/>
          <ac:spMkLst>
            <pc:docMk/>
            <pc:sldMk cId="77750314" sldId="261"/>
            <ac:spMk id="22" creationId="{6C660E22-F800-9856-1AF4-9801D6F99CDA}"/>
          </ac:spMkLst>
        </pc:spChg>
        <pc:spChg chg="add mod">
          <ac:chgData name="황태훈" userId="52564aee-19ba-4d3a-94b8-a1662868fd1a" providerId="ADAL" clId="{6AD8EEF9-4D5C-465A-83F8-2E482E2D7325}" dt="2023-12-16T12:36:32.278" v="1092" actId="14100"/>
          <ac:spMkLst>
            <pc:docMk/>
            <pc:sldMk cId="77750314" sldId="261"/>
            <ac:spMk id="23" creationId="{10DD516C-009F-30E8-B976-BC25792FE6CE}"/>
          </ac:spMkLst>
        </pc:spChg>
        <pc:spChg chg="add del mod">
          <ac:chgData name="황태훈" userId="52564aee-19ba-4d3a-94b8-a1662868fd1a" providerId="ADAL" clId="{6AD8EEF9-4D5C-465A-83F8-2E482E2D7325}" dt="2023-12-16T12:38:06.442" v="1254" actId="11529"/>
          <ac:spMkLst>
            <pc:docMk/>
            <pc:sldMk cId="77750314" sldId="261"/>
            <ac:spMk id="25" creationId="{170C6586-B808-6B4A-D6DB-F112AC74D457}"/>
          </ac:spMkLst>
        </pc:spChg>
        <pc:spChg chg="add del mod">
          <ac:chgData name="황태훈" userId="52564aee-19ba-4d3a-94b8-a1662868fd1a" providerId="ADAL" clId="{6AD8EEF9-4D5C-465A-83F8-2E482E2D7325}" dt="2023-12-16T12:39:26.039" v="1301" actId="255"/>
          <ac:spMkLst>
            <pc:docMk/>
            <pc:sldMk cId="77750314" sldId="261"/>
            <ac:spMk id="26" creationId="{70A4C168-2AC4-69B4-F3B5-FF8D0875162A}"/>
          </ac:spMkLst>
        </pc:spChg>
        <pc:spChg chg="add mod">
          <ac:chgData name="황태훈" userId="52564aee-19ba-4d3a-94b8-a1662868fd1a" providerId="ADAL" clId="{6AD8EEF9-4D5C-465A-83F8-2E482E2D7325}" dt="2023-12-16T12:40:59.985" v="1318" actId="1076"/>
          <ac:spMkLst>
            <pc:docMk/>
            <pc:sldMk cId="77750314" sldId="261"/>
            <ac:spMk id="27" creationId="{D600FDBD-8B99-840A-4540-17DD7AA08F60}"/>
          </ac:spMkLst>
        </pc:spChg>
        <pc:grpChg chg="add del mod">
          <ac:chgData name="황태훈" userId="52564aee-19ba-4d3a-94b8-a1662868fd1a" providerId="ADAL" clId="{6AD8EEF9-4D5C-465A-83F8-2E482E2D7325}" dt="2023-12-16T12:38:38.353" v="1268" actId="165"/>
          <ac:grpSpMkLst>
            <pc:docMk/>
            <pc:sldMk cId="77750314" sldId="261"/>
            <ac:grpSpMk id="24" creationId="{D3525FE6-26D6-9868-2627-EABFD07495B1}"/>
          </ac:grpSpMkLst>
        </pc:grpChg>
        <pc:picChg chg="add mod">
          <ac:chgData name="황태훈" userId="52564aee-19ba-4d3a-94b8-a1662868fd1a" providerId="ADAL" clId="{6AD8EEF9-4D5C-465A-83F8-2E482E2D7325}" dt="2023-12-16T12:38:34.123" v="1267" actId="1036"/>
          <ac:picMkLst>
            <pc:docMk/>
            <pc:sldMk cId="77750314" sldId="261"/>
            <ac:picMk id="5" creationId="{9C4C4781-5A62-C3CD-9FC8-8126C5807D43}"/>
          </ac:picMkLst>
        </pc:picChg>
        <pc:picChg chg="add mod modCrop">
          <ac:chgData name="황태훈" userId="52564aee-19ba-4d3a-94b8-a1662868fd1a" providerId="ADAL" clId="{6AD8EEF9-4D5C-465A-83F8-2E482E2D7325}" dt="2023-12-16T12:18:08.161" v="998" actId="14100"/>
          <ac:picMkLst>
            <pc:docMk/>
            <pc:sldMk cId="77750314" sldId="261"/>
            <ac:picMk id="7" creationId="{7EA5CF52-4696-4D3F-5AE5-367499214DA4}"/>
          </ac:picMkLst>
        </pc:picChg>
        <pc:picChg chg="add del mod">
          <ac:chgData name="황태훈" userId="52564aee-19ba-4d3a-94b8-a1662868fd1a" providerId="ADAL" clId="{6AD8EEF9-4D5C-465A-83F8-2E482E2D7325}" dt="2023-12-16T12:17:36.141" v="986" actId="478"/>
          <ac:picMkLst>
            <pc:docMk/>
            <pc:sldMk cId="77750314" sldId="261"/>
            <ac:picMk id="9" creationId="{2088F1D5-A3E6-56ED-6561-7A67E47232A3}"/>
          </ac:picMkLst>
        </pc:picChg>
        <pc:picChg chg="add mod topLvl">
          <ac:chgData name="황태훈" userId="52564aee-19ba-4d3a-94b8-a1662868fd1a" providerId="ADAL" clId="{6AD8EEF9-4D5C-465A-83F8-2E482E2D7325}" dt="2023-12-16T12:38:38.353" v="1268" actId="165"/>
          <ac:picMkLst>
            <pc:docMk/>
            <pc:sldMk cId="77750314" sldId="261"/>
            <ac:picMk id="11" creationId="{2979C339-528F-A858-9CA3-56715DE49745}"/>
          </ac:picMkLst>
        </pc:picChg>
      </pc:sldChg>
      <pc:sldChg chg="modSp new mod ord">
        <pc:chgData name="황태훈" userId="52564aee-19ba-4d3a-94b8-a1662868fd1a" providerId="ADAL" clId="{6AD8EEF9-4D5C-465A-83F8-2E482E2D7325}" dt="2023-12-16T13:00:38.855" v="1932" actId="20577"/>
        <pc:sldMkLst>
          <pc:docMk/>
          <pc:sldMk cId="143273266" sldId="262"/>
        </pc:sldMkLst>
        <pc:spChg chg="mod">
          <ac:chgData name="황태훈" userId="52564aee-19ba-4d3a-94b8-a1662868fd1a" providerId="ADAL" clId="{6AD8EEF9-4D5C-465A-83F8-2E482E2D7325}" dt="2023-12-16T12:10:10.691" v="634" actId="20577"/>
          <ac:spMkLst>
            <pc:docMk/>
            <pc:sldMk cId="143273266" sldId="262"/>
            <ac:spMk id="2" creationId="{B8BCE6BB-F825-EC76-CCE6-54274448EFFE}"/>
          </ac:spMkLst>
        </pc:spChg>
        <pc:spChg chg="mod">
          <ac:chgData name="황태훈" userId="52564aee-19ba-4d3a-94b8-a1662868fd1a" providerId="ADAL" clId="{6AD8EEF9-4D5C-465A-83F8-2E482E2D7325}" dt="2023-12-16T13:00:38.855" v="1932" actId="20577"/>
          <ac:spMkLst>
            <pc:docMk/>
            <pc:sldMk cId="143273266" sldId="262"/>
            <ac:spMk id="3" creationId="{E9A509DF-B946-0789-BF7C-22BBC5BBD048}"/>
          </ac:spMkLst>
        </pc:spChg>
      </pc:sldChg>
      <pc:sldChg chg="addSp delSp modSp new mod modAnim">
        <pc:chgData name="황태훈" userId="52564aee-19ba-4d3a-94b8-a1662868fd1a" providerId="ADAL" clId="{6AD8EEF9-4D5C-465A-83F8-2E482E2D7325}" dt="2023-12-16T12:56:47.284" v="1838"/>
        <pc:sldMkLst>
          <pc:docMk/>
          <pc:sldMk cId="1669931460" sldId="263"/>
        </pc:sldMkLst>
        <pc:spChg chg="mod">
          <ac:chgData name="황태훈" userId="52564aee-19ba-4d3a-94b8-a1662868fd1a" providerId="ADAL" clId="{6AD8EEF9-4D5C-465A-83F8-2E482E2D7325}" dt="2023-12-16T12:45:52.061" v="1361" actId="20577"/>
          <ac:spMkLst>
            <pc:docMk/>
            <pc:sldMk cId="1669931460" sldId="263"/>
            <ac:spMk id="2" creationId="{9194626F-EC9D-9A3F-29DC-EBA1C1FC3A05}"/>
          </ac:spMkLst>
        </pc:spChg>
        <pc:spChg chg="del">
          <ac:chgData name="황태훈" userId="52564aee-19ba-4d3a-94b8-a1662868fd1a" providerId="ADAL" clId="{6AD8EEF9-4D5C-465A-83F8-2E482E2D7325}" dt="2023-12-16T12:34:27.794" v="1070" actId="931"/>
          <ac:spMkLst>
            <pc:docMk/>
            <pc:sldMk cId="1669931460" sldId="263"/>
            <ac:spMk id="3" creationId="{2063A223-5280-F5CB-56FB-79A1E68852FD}"/>
          </ac:spMkLst>
        </pc:spChg>
        <pc:spChg chg="add mod">
          <ac:chgData name="황태훈" userId="52564aee-19ba-4d3a-94b8-a1662868fd1a" providerId="ADAL" clId="{6AD8EEF9-4D5C-465A-83F8-2E482E2D7325}" dt="2023-12-16T12:35:57.605" v="1088" actId="14100"/>
          <ac:spMkLst>
            <pc:docMk/>
            <pc:sldMk cId="1669931460" sldId="263"/>
            <ac:spMk id="10" creationId="{BA0CDDEE-2862-BB8D-2E74-28E1AAF31BD2}"/>
          </ac:spMkLst>
        </pc:spChg>
        <pc:spChg chg="add mod">
          <ac:chgData name="황태훈" userId="52564aee-19ba-4d3a-94b8-a1662868fd1a" providerId="ADAL" clId="{6AD8EEF9-4D5C-465A-83F8-2E482E2D7325}" dt="2023-12-16T12:35:41.576" v="1087" actId="571"/>
          <ac:spMkLst>
            <pc:docMk/>
            <pc:sldMk cId="1669931460" sldId="263"/>
            <ac:spMk id="11" creationId="{17C549EF-40CB-C9E1-9748-00A48BD64079}"/>
          </ac:spMkLst>
        </pc:spChg>
        <pc:spChg chg="add del mod">
          <ac:chgData name="황태훈" userId="52564aee-19ba-4d3a-94b8-a1662868fd1a" providerId="ADAL" clId="{6AD8EEF9-4D5C-465A-83F8-2E482E2D7325}" dt="2023-12-16T12:43:09.997" v="1322"/>
          <ac:spMkLst>
            <pc:docMk/>
            <pc:sldMk cId="1669931460" sldId="263"/>
            <ac:spMk id="12" creationId="{F935698F-E503-3C42-07C1-5D72F5125DBB}"/>
          </ac:spMkLst>
        </pc:spChg>
        <pc:spChg chg="add mod">
          <ac:chgData name="황태훈" userId="52564aee-19ba-4d3a-94b8-a1662868fd1a" providerId="ADAL" clId="{6AD8EEF9-4D5C-465A-83F8-2E482E2D7325}" dt="2023-12-16T12:47:09.183" v="1401" actId="255"/>
          <ac:spMkLst>
            <pc:docMk/>
            <pc:sldMk cId="1669931460" sldId="263"/>
            <ac:spMk id="13" creationId="{F855BBCA-2A1A-DC14-B5B5-AC750773D82C}"/>
          </ac:spMkLst>
        </pc:spChg>
        <pc:spChg chg="add mod">
          <ac:chgData name="황태훈" userId="52564aee-19ba-4d3a-94b8-a1662868fd1a" providerId="ADAL" clId="{6AD8EEF9-4D5C-465A-83F8-2E482E2D7325}" dt="2023-12-16T12:45:15.815" v="1352" actId="14100"/>
          <ac:spMkLst>
            <pc:docMk/>
            <pc:sldMk cId="1669931460" sldId="263"/>
            <ac:spMk id="14" creationId="{DD16D53B-23C0-DF96-8ADD-28E8C91B6432}"/>
          </ac:spMkLst>
        </pc:spChg>
        <pc:spChg chg="add mod">
          <ac:chgData name="황태훈" userId="52564aee-19ba-4d3a-94b8-a1662868fd1a" providerId="ADAL" clId="{6AD8EEF9-4D5C-465A-83F8-2E482E2D7325}" dt="2023-12-16T12:52:19.538" v="1836" actId="1076"/>
          <ac:spMkLst>
            <pc:docMk/>
            <pc:sldMk cId="1669931460" sldId="263"/>
            <ac:spMk id="15" creationId="{4E79208A-2D12-B2B4-0FE4-D9420BEDD192}"/>
          </ac:spMkLst>
        </pc:spChg>
        <pc:picChg chg="add mod">
          <ac:chgData name="황태훈" userId="52564aee-19ba-4d3a-94b8-a1662868fd1a" providerId="ADAL" clId="{6AD8EEF9-4D5C-465A-83F8-2E482E2D7325}" dt="2023-12-16T12:35:17.484" v="1084" actId="1076"/>
          <ac:picMkLst>
            <pc:docMk/>
            <pc:sldMk cId="1669931460" sldId="263"/>
            <ac:picMk id="5" creationId="{2306A6B1-F441-C09E-04B1-6A491B2E76D7}"/>
          </ac:picMkLst>
        </pc:picChg>
        <pc:picChg chg="add mod">
          <ac:chgData name="황태훈" userId="52564aee-19ba-4d3a-94b8-a1662868fd1a" providerId="ADAL" clId="{6AD8EEF9-4D5C-465A-83F8-2E482E2D7325}" dt="2023-12-16T12:35:15.775" v="1083" actId="1076"/>
          <ac:picMkLst>
            <pc:docMk/>
            <pc:sldMk cId="1669931460" sldId="263"/>
            <ac:picMk id="7" creationId="{2D53C5A1-0622-C76C-CD9F-C02F5E91FAEB}"/>
          </ac:picMkLst>
        </pc:picChg>
        <pc:picChg chg="add mod modCrop">
          <ac:chgData name="황태훈" userId="52564aee-19ba-4d3a-94b8-a1662868fd1a" providerId="ADAL" clId="{6AD8EEF9-4D5C-465A-83F8-2E482E2D7325}" dt="2023-12-16T12:44:29.663" v="1335" actId="1076"/>
          <ac:picMkLst>
            <pc:docMk/>
            <pc:sldMk cId="1669931460" sldId="263"/>
            <ac:picMk id="9" creationId="{A6D6A840-1F96-12DF-6C9F-A033CB29BBC9}"/>
          </ac:picMkLst>
        </pc:picChg>
      </pc:sldChg>
      <pc:sldChg chg="modSp new mod">
        <pc:chgData name="황태훈" userId="52564aee-19ba-4d3a-94b8-a1662868fd1a" providerId="ADAL" clId="{6AD8EEF9-4D5C-465A-83F8-2E482E2D7325}" dt="2023-12-18T06:21:15.292" v="3452" actId="20577"/>
        <pc:sldMkLst>
          <pc:docMk/>
          <pc:sldMk cId="576818557" sldId="264"/>
        </pc:sldMkLst>
        <pc:spChg chg="mod">
          <ac:chgData name="황태훈" userId="52564aee-19ba-4d3a-94b8-a1662868fd1a" providerId="ADAL" clId="{6AD8EEF9-4D5C-465A-83F8-2E482E2D7325}" dt="2023-12-16T12:57:22.045" v="1858" actId="20577"/>
          <ac:spMkLst>
            <pc:docMk/>
            <pc:sldMk cId="576818557" sldId="264"/>
            <ac:spMk id="2" creationId="{4F581C93-8002-5FD9-1757-9694C2E2ADCA}"/>
          </ac:spMkLst>
        </pc:spChg>
        <pc:spChg chg="mod">
          <ac:chgData name="황태훈" userId="52564aee-19ba-4d3a-94b8-a1662868fd1a" providerId="ADAL" clId="{6AD8EEF9-4D5C-465A-83F8-2E482E2D7325}" dt="2023-12-18T06:21:15.292" v="3452" actId="20577"/>
          <ac:spMkLst>
            <pc:docMk/>
            <pc:sldMk cId="576818557" sldId="264"/>
            <ac:spMk id="3" creationId="{28AE2EB4-7B8E-FAF0-E9AC-8BE021EE0CCD}"/>
          </ac:spMkLst>
        </pc:spChg>
      </pc:sldChg>
      <pc:sldChg chg="modSp new del mod">
        <pc:chgData name="황태훈" userId="52564aee-19ba-4d3a-94b8-a1662868fd1a" providerId="ADAL" clId="{6AD8EEF9-4D5C-465A-83F8-2E482E2D7325}" dt="2023-12-17T10:08:31.642" v="2634" actId="2696"/>
        <pc:sldMkLst>
          <pc:docMk/>
          <pc:sldMk cId="147410136" sldId="265"/>
        </pc:sldMkLst>
        <pc:spChg chg="mod">
          <ac:chgData name="황태훈" userId="52564aee-19ba-4d3a-94b8-a1662868fd1a" providerId="ADAL" clId="{6AD8EEF9-4D5C-465A-83F8-2E482E2D7325}" dt="2023-12-17T10:07:42.351" v="2633" actId="20577"/>
          <ac:spMkLst>
            <pc:docMk/>
            <pc:sldMk cId="147410136" sldId="265"/>
            <ac:spMk id="2" creationId="{E58C225A-441A-335B-2CF9-8C3F4BF88A17}"/>
          </ac:spMkLst>
        </pc:spChg>
      </pc:sldChg>
      <pc:sldChg chg="addSp delSp modSp new mod modAnim">
        <pc:chgData name="황태훈" userId="52564aee-19ba-4d3a-94b8-a1662868fd1a" providerId="ADAL" clId="{6AD8EEF9-4D5C-465A-83F8-2E482E2D7325}" dt="2023-12-17T10:35:00.635" v="3360" actId="1076"/>
        <pc:sldMkLst>
          <pc:docMk/>
          <pc:sldMk cId="3402814363" sldId="265"/>
        </pc:sldMkLst>
        <pc:spChg chg="mod">
          <ac:chgData name="황태훈" userId="52564aee-19ba-4d3a-94b8-a1662868fd1a" providerId="ADAL" clId="{6AD8EEF9-4D5C-465A-83F8-2E482E2D7325}" dt="2023-12-17T10:17:33.510" v="2666" actId="20577"/>
          <ac:spMkLst>
            <pc:docMk/>
            <pc:sldMk cId="3402814363" sldId="265"/>
            <ac:spMk id="2" creationId="{DCECF434-3C28-A71F-3684-29C95E99C1A7}"/>
          </ac:spMkLst>
        </pc:spChg>
        <pc:spChg chg="del">
          <ac:chgData name="황태훈" userId="52564aee-19ba-4d3a-94b8-a1662868fd1a" providerId="ADAL" clId="{6AD8EEF9-4D5C-465A-83F8-2E482E2D7325}" dt="2023-12-17T10:18:05.876" v="2667" actId="931"/>
          <ac:spMkLst>
            <pc:docMk/>
            <pc:sldMk cId="3402814363" sldId="265"/>
            <ac:spMk id="3" creationId="{6F4D1C78-49DC-A1BB-E5D0-194106B272EA}"/>
          </ac:spMkLst>
        </pc:spChg>
        <pc:spChg chg="add mod">
          <ac:chgData name="황태훈" userId="52564aee-19ba-4d3a-94b8-a1662868fd1a" providerId="ADAL" clId="{6AD8EEF9-4D5C-465A-83F8-2E482E2D7325}" dt="2023-12-17T10:34:10.639" v="3258" actId="1038"/>
          <ac:spMkLst>
            <pc:docMk/>
            <pc:sldMk cId="3402814363" sldId="265"/>
            <ac:spMk id="8" creationId="{2BFE631D-8A77-A495-F92D-BCA8560A75B8}"/>
          </ac:spMkLst>
        </pc:spChg>
        <pc:spChg chg="add mod">
          <ac:chgData name="황태훈" userId="52564aee-19ba-4d3a-94b8-a1662868fd1a" providerId="ADAL" clId="{6AD8EEF9-4D5C-465A-83F8-2E482E2D7325}" dt="2023-12-17T10:34:10.639" v="3258" actId="1038"/>
          <ac:spMkLst>
            <pc:docMk/>
            <pc:sldMk cId="3402814363" sldId="265"/>
            <ac:spMk id="9" creationId="{7A0F0875-9BAC-0044-261C-B11BA682BEF4}"/>
          </ac:spMkLst>
        </pc:spChg>
        <pc:spChg chg="add del mod">
          <ac:chgData name="황태훈" userId="52564aee-19ba-4d3a-94b8-a1662868fd1a" providerId="ADAL" clId="{6AD8EEF9-4D5C-465A-83F8-2E482E2D7325}" dt="2023-12-17T10:20:34.259" v="2723" actId="478"/>
          <ac:spMkLst>
            <pc:docMk/>
            <pc:sldMk cId="3402814363" sldId="265"/>
            <ac:spMk id="10" creationId="{4A18F055-1902-4C53-D633-D855EE4443E7}"/>
          </ac:spMkLst>
        </pc:spChg>
        <pc:spChg chg="add mod">
          <ac:chgData name="황태훈" userId="52564aee-19ba-4d3a-94b8-a1662868fd1a" providerId="ADAL" clId="{6AD8EEF9-4D5C-465A-83F8-2E482E2D7325}" dt="2023-12-17T10:34:10.639" v="3258" actId="1038"/>
          <ac:spMkLst>
            <pc:docMk/>
            <pc:sldMk cId="3402814363" sldId="265"/>
            <ac:spMk id="13" creationId="{59E212FB-1C55-CE8F-3A3C-6C6413AFF231}"/>
          </ac:spMkLst>
        </pc:spChg>
        <pc:spChg chg="add mod">
          <ac:chgData name="황태훈" userId="52564aee-19ba-4d3a-94b8-a1662868fd1a" providerId="ADAL" clId="{6AD8EEF9-4D5C-465A-83F8-2E482E2D7325}" dt="2023-12-17T10:34:01.371" v="3217" actId="1036"/>
          <ac:spMkLst>
            <pc:docMk/>
            <pc:sldMk cId="3402814363" sldId="265"/>
            <ac:spMk id="22" creationId="{45E68F24-BA29-59AC-7EBF-8B4591DB8724}"/>
          </ac:spMkLst>
        </pc:spChg>
        <pc:spChg chg="add mod">
          <ac:chgData name="황태훈" userId="52564aee-19ba-4d3a-94b8-a1662868fd1a" providerId="ADAL" clId="{6AD8EEF9-4D5C-465A-83F8-2E482E2D7325}" dt="2023-12-17T10:34:01.371" v="3217" actId="1036"/>
          <ac:spMkLst>
            <pc:docMk/>
            <pc:sldMk cId="3402814363" sldId="265"/>
            <ac:spMk id="23" creationId="{56AFD80D-BC2A-3D7B-6BC2-CB5036F97BF4}"/>
          </ac:spMkLst>
        </pc:spChg>
        <pc:spChg chg="add mod">
          <ac:chgData name="황태훈" userId="52564aee-19ba-4d3a-94b8-a1662868fd1a" providerId="ADAL" clId="{6AD8EEF9-4D5C-465A-83F8-2E482E2D7325}" dt="2023-12-17T10:34:24.527" v="3309" actId="1036"/>
          <ac:spMkLst>
            <pc:docMk/>
            <pc:sldMk cId="3402814363" sldId="265"/>
            <ac:spMk id="28" creationId="{B0226590-5BCC-C803-FBC9-60053EDC6D56}"/>
          </ac:spMkLst>
        </pc:spChg>
        <pc:spChg chg="add mod">
          <ac:chgData name="황태훈" userId="52564aee-19ba-4d3a-94b8-a1662868fd1a" providerId="ADAL" clId="{6AD8EEF9-4D5C-465A-83F8-2E482E2D7325}" dt="2023-12-17T10:34:24.527" v="3309" actId="1036"/>
          <ac:spMkLst>
            <pc:docMk/>
            <pc:sldMk cId="3402814363" sldId="265"/>
            <ac:spMk id="29" creationId="{8D36E1BB-98D7-6476-135D-806EAA280204}"/>
          </ac:spMkLst>
        </pc:spChg>
        <pc:spChg chg="add mod">
          <ac:chgData name="황태훈" userId="52564aee-19ba-4d3a-94b8-a1662868fd1a" providerId="ADAL" clId="{6AD8EEF9-4D5C-465A-83F8-2E482E2D7325}" dt="2023-12-17T10:34:24.527" v="3309" actId="1036"/>
          <ac:spMkLst>
            <pc:docMk/>
            <pc:sldMk cId="3402814363" sldId="265"/>
            <ac:spMk id="30" creationId="{C3DF47D9-DE88-A599-7957-8F872949EBC5}"/>
          </ac:spMkLst>
        </pc:spChg>
        <pc:spChg chg="add mod">
          <ac:chgData name="황태훈" userId="52564aee-19ba-4d3a-94b8-a1662868fd1a" providerId="ADAL" clId="{6AD8EEF9-4D5C-465A-83F8-2E482E2D7325}" dt="2023-12-17T10:34:24.527" v="3309" actId="1036"/>
          <ac:spMkLst>
            <pc:docMk/>
            <pc:sldMk cId="3402814363" sldId="265"/>
            <ac:spMk id="31" creationId="{2BAF24A3-B242-6807-54E3-9162C53BFEDD}"/>
          </ac:spMkLst>
        </pc:spChg>
        <pc:spChg chg="add mod">
          <ac:chgData name="황태훈" userId="52564aee-19ba-4d3a-94b8-a1662868fd1a" providerId="ADAL" clId="{6AD8EEF9-4D5C-465A-83F8-2E482E2D7325}" dt="2023-12-17T10:34:24.527" v="3309" actId="1036"/>
          <ac:spMkLst>
            <pc:docMk/>
            <pc:sldMk cId="3402814363" sldId="265"/>
            <ac:spMk id="32" creationId="{2F615A0B-21BC-E7CE-230F-375168560CFF}"/>
          </ac:spMkLst>
        </pc:spChg>
        <pc:spChg chg="add del mod">
          <ac:chgData name="황태훈" userId="52564aee-19ba-4d3a-94b8-a1662868fd1a" providerId="ADAL" clId="{6AD8EEF9-4D5C-465A-83F8-2E482E2D7325}" dt="2023-12-17T10:33:27.951" v="3142" actId="767"/>
          <ac:spMkLst>
            <pc:docMk/>
            <pc:sldMk cId="3402814363" sldId="265"/>
            <ac:spMk id="33" creationId="{C052C616-055B-D4A4-3F19-CC4230299653}"/>
          </ac:spMkLst>
        </pc:spChg>
        <pc:spChg chg="add mod">
          <ac:chgData name="황태훈" userId="52564aee-19ba-4d3a-94b8-a1662868fd1a" providerId="ADAL" clId="{6AD8EEF9-4D5C-465A-83F8-2E482E2D7325}" dt="2023-12-17T10:34:44.251" v="3335" actId="1076"/>
          <ac:spMkLst>
            <pc:docMk/>
            <pc:sldMk cId="3402814363" sldId="265"/>
            <ac:spMk id="34" creationId="{D6C8FBA0-7C1E-D742-4211-512B6EE3A57D}"/>
          </ac:spMkLst>
        </pc:spChg>
        <pc:spChg chg="add mod">
          <ac:chgData name="황태훈" userId="52564aee-19ba-4d3a-94b8-a1662868fd1a" providerId="ADAL" clId="{6AD8EEF9-4D5C-465A-83F8-2E482E2D7325}" dt="2023-12-17T10:35:00.635" v="3360" actId="1076"/>
          <ac:spMkLst>
            <pc:docMk/>
            <pc:sldMk cId="3402814363" sldId="265"/>
            <ac:spMk id="35" creationId="{30930F66-BAC0-904F-A5DF-7FCFA811D3B0}"/>
          </ac:spMkLst>
        </pc:spChg>
        <pc:picChg chg="add mod modCrop">
          <ac:chgData name="황태훈" userId="52564aee-19ba-4d3a-94b8-a1662868fd1a" providerId="ADAL" clId="{6AD8EEF9-4D5C-465A-83F8-2E482E2D7325}" dt="2023-12-17T10:34:10.639" v="3258" actId="1038"/>
          <ac:picMkLst>
            <pc:docMk/>
            <pc:sldMk cId="3402814363" sldId="265"/>
            <ac:picMk id="5" creationId="{00C16B24-2167-B24F-8F24-E86C29D6164D}"/>
          </ac:picMkLst>
        </pc:picChg>
        <pc:picChg chg="add mod modCrop">
          <ac:chgData name="황태훈" userId="52564aee-19ba-4d3a-94b8-a1662868fd1a" providerId="ADAL" clId="{6AD8EEF9-4D5C-465A-83F8-2E482E2D7325}" dt="2023-12-17T10:34:10.639" v="3258" actId="1038"/>
          <ac:picMkLst>
            <pc:docMk/>
            <pc:sldMk cId="3402814363" sldId="265"/>
            <ac:picMk id="7" creationId="{68C55844-E4DD-DBD8-FED7-DA885A7CF5BD}"/>
          </ac:picMkLst>
        </pc:picChg>
        <pc:picChg chg="add del mod modCrop">
          <ac:chgData name="황태훈" userId="52564aee-19ba-4d3a-94b8-a1662868fd1a" providerId="ADAL" clId="{6AD8EEF9-4D5C-465A-83F8-2E482E2D7325}" dt="2023-12-17T10:34:01.371" v="3217" actId="1036"/>
          <ac:picMkLst>
            <pc:docMk/>
            <pc:sldMk cId="3402814363" sldId="265"/>
            <ac:picMk id="21" creationId="{C9DE2023-0C14-9E5D-31CA-5738EB686F85}"/>
          </ac:picMkLst>
        </pc:picChg>
        <pc:picChg chg="add mod modCrop">
          <ac:chgData name="황태훈" userId="52564aee-19ba-4d3a-94b8-a1662868fd1a" providerId="ADAL" clId="{6AD8EEF9-4D5C-465A-83F8-2E482E2D7325}" dt="2023-12-17T10:34:24.527" v="3309" actId="1036"/>
          <ac:picMkLst>
            <pc:docMk/>
            <pc:sldMk cId="3402814363" sldId="265"/>
            <ac:picMk id="25" creationId="{0CEE9FF5-E45F-40CB-18DC-35011B073C30}"/>
          </ac:picMkLst>
        </pc:picChg>
        <pc:picChg chg="add mod modCrop">
          <ac:chgData name="황태훈" userId="52564aee-19ba-4d3a-94b8-a1662868fd1a" providerId="ADAL" clId="{6AD8EEF9-4D5C-465A-83F8-2E482E2D7325}" dt="2023-12-17T10:34:24.527" v="3309" actId="1036"/>
          <ac:picMkLst>
            <pc:docMk/>
            <pc:sldMk cId="3402814363" sldId="265"/>
            <ac:picMk id="27" creationId="{049BBAE3-1B20-6693-B740-64F6C0ED4C48}"/>
          </ac:picMkLst>
        </pc:picChg>
        <pc:cxnChg chg="add mod">
          <ac:chgData name="황태훈" userId="52564aee-19ba-4d3a-94b8-a1662868fd1a" providerId="ADAL" clId="{6AD8EEF9-4D5C-465A-83F8-2E482E2D7325}" dt="2023-12-17T10:34:10.639" v="3258" actId="1038"/>
          <ac:cxnSpMkLst>
            <pc:docMk/>
            <pc:sldMk cId="3402814363" sldId="265"/>
            <ac:cxnSpMk id="12" creationId="{5BAD544C-D16A-AF8B-6414-999B8B29A7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25074-B9C0-4AE8-A2EF-235DD5B2B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가지 감정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AE6CE-4B4A-45AE-739E-F38E137DF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 인공지능 기말프로젝트</a:t>
            </a:r>
            <a:endParaRPr lang="en-US" altLang="ko-KR" dirty="0"/>
          </a:p>
          <a:p>
            <a:r>
              <a:rPr lang="ko-KR" altLang="en-US" dirty="0"/>
              <a:t>게임소프트학과</a:t>
            </a:r>
            <a:endParaRPr lang="en-US" altLang="ko-KR" dirty="0"/>
          </a:p>
          <a:p>
            <a:r>
              <a:rPr lang="en-US" altLang="ko-KR" dirty="0"/>
              <a:t>C077044 </a:t>
            </a:r>
            <a:r>
              <a:rPr lang="ko-KR" altLang="en-US" dirty="0"/>
              <a:t>황태훈</a:t>
            </a:r>
          </a:p>
        </p:txBody>
      </p:sp>
    </p:spTree>
    <p:extLst>
      <p:ext uri="{BB962C8B-B14F-4D97-AF65-F5344CB8AC3E}">
        <p14:creationId xmlns:p14="http://schemas.microsoft.com/office/powerpoint/2010/main" val="386558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1C93-8002-5FD9-1757-9694C2E2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E2EB4-7B8E-FAF0-E9AC-8BE021EE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53002"/>
            <a:ext cx="10131425" cy="425279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What I learned from this project</a:t>
            </a:r>
          </a:p>
          <a:p>
            <a:pPr marL="0" indent="0">
              <a:buNone/>
            </a:pPr>
            <a:r>
              <a:rPr lang="ko-KR" altLang="en-US" sz="2800"/>
              <a:t>인공지능 학습에 </a:t>
            </a:r>
            <a:r>
              <a:rPr lang="ko-KR" altLang="en-US" sz="2800" dirty="0"/>
              <a:t>따라서 감성분석에 성공여부가 차이가 난다는 것을 배우게 되었습니다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학습 프로그램 뿐만 아니라 데이터양도 무시 못한다는 사실도 </a:t>
            </a:r>
            <a:br>
              <a:rPr lang="en-US" altLang="ko-KR" sz="2800" dirty="0"/>
            </a:br>
            <a:r>
              <a:rPr lang="ko-KR" altLang="en-US" sz="2800" dirty="0"/>
              <a:t>알게 되었습니다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How to improve the results</a:t>
            </a:r>
          </a:p>
          <a:p>
            <a:pPr marL="0" indent="0">
              <a:buNone/>
            </a:pPr>
            <a:r>
              <a:rPr lang="ko-KR" altLang="en-US" sz="2800" dirty="0"/>
              <a:t>데이터셋을 더 많이 모았으면 정확도가 개선될 것 같습니다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81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CE6BB-F825-EC76-CCE6-54274448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509DF-B946-0789-BF7C-22BBC5BB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750137" cy="364913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감성 분석 학습을 통해 대화문장의 </a:t>
            </a:r>
            <a:r>
              <a:rPr lang="en-US" altLang="ko-KR" sz="3200" dirty="0"/>
              <a:t>6</a:t>
            </a:r>
            <a:r>
              <a:rPr lang="ko-KR" altLang="en-US" sz="3200" dirty="0"/>
              <a:t>가지 감정으로 분석</a:t>
            </a:r>
            <a:endParaRPr lang="en-US" altLang="ko-KR" sz="3200" dirty="0"/>
          </a:p>
          <a:p>
            <a:r>
              <a:rPr lang="ko-KR" altLang="en-US" sz="3200" dirty="0"/>
              <a:t>대화 문장이 부정적인 문장인지</a:t>
            </a:r>
            <a:r>
              <a:rPr lang="en-US" altLang="ko-KR" sz="3200" dirty="0"/>
              <a:t> </a:t>
            </a:r>
            <a:r>
              <a:rPr lang="ko-KR" altLang="en-US" sz="3200" dirty="0"/>
              <a:t>긍정적인 문장인지 분석</a:t>
            </a:r>
          </a:p>
        </p:txBody>
      </p:sp>
    </p:spTree>
    <p:extLst>
      <p:ext uri="{BB962C8B-B14F-4D97-AF65-F5344CB8AC3E}">
        <p14:creationId xmlns:p14="http://schemas.microsoft.com/office/powerpoint/2010/main" val="14327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709C4-0F48-D354-9EDE-3F2CF239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정리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2E7577-5ABF-A7B8-53CD-75CD1A22D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967" y="1987159"/>
            <a:ext cx="8282920" cy="364966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9CC120-CDCA-DE0B-1C3D-8E93BDE94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1673"/>
            <a:ext cx="5651500" cy="34353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B6D5C90-D561-FA5C-3F60-A2F21BF8FB7D}"/>
              </a:ext>
            </a:extLst>
          </p:cNvPr>
          <p:cNvSpPr/>
          <p:nvPr/>
        </p:nvSpPr>
        <p:spPr>
          <a:xfrm>
            <a:off x="2571008" y="1987159"/>
            <a:ext cx="338447" cy="3649662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6BEFA8-BCEE-3ECE-654B-76AAC28ADF39}"/>
              </a:ext>
            </a:extLst>
          </p:cNvPr>
          <p:cNvSpPr/>
          <p:nvPr/>
        </p:nvSpPr>
        <p:spPr>
          <a:xfrm>
            <a:off x="3259260" y="1987159"/>
            <a:ext cx="338447" cy="3649662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1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47C34-116F-238E-4686-27C35BDB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분석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671E59E-A88E-03A7-C9C5-ACA5FBC38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62" y="2149157"/>
            <a:ext cx="3481305" cy="381722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655C0D-92C6-D1C7-FF34-7FABDA2A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89" y="2149156"/>
            <a:ext cx="3445998" cy="3817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0A4660-6477-69E3-E236-624FEEF19529}"/>
              </a:ext>
            </a:extLst>
          </p:cNvPr>
          <p:cNvSpPr txBox="1"/>
          <p:nvPr/>
        </p:nvSpPr>
        <p:spPr>
          <a:xfrm>
            <a:off x="2652139" y="6169231"/>
            <a:ext cx="164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훈련 데이터셋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F2E7B-19D5-3E1F-B264-2D266D9AA724}"/>
              </a:ext>
            </a:extLst>
          </p:cNvPr>
          <p:cNvSpPr txBox="1"/>
          <p:nvPr/>
        </p:nvSpPr>
        <p:spPr>
          <a:xfrm>
            <a:off x="7087485" y="6169231"/>
            <a:ext cx="189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데이터셋</a:t>
            </a:r>
          </a:p>
        </p:txBody>
      </p:sp>
    </p:spTree>
    <p:extLst>
      <p:ext uri="{BB962C8B-B14F-4D97-AF65-F5344CB8AC3E}">
        <p14:creationId xmlns:p14="http://schemas.microsoft.com/office/powerpoint/2010/main" val="383851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5A71-B651-E65D-1312-91BECA1F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패딩 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C3D61B-5331-1433-125C-D86A300F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26" y="4758678"/>
            <a:ext cx="9677477" cy="1511684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7C92B0-5399-3B5E-89FB-AA9AC60CC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8038" y="4755269"/>
            <a:ext cx="5813314" cy="1511684"/>
          </a:xfr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BD61CF9-D866-663E-CAE6-6FEE9D909A06}"/>
              </a:ext>
            </a:extLst>
          </p:cNvPr>
          <p:cNvGrpSpPr/>
          <p:nvPr/>
        </p:nvGrpSpPr>
        <p:grpSpPr>
          <a:xfrm>
            <a:off x="1680116" y="2422705"/>
            <a:ext cx="8891239" cy="1999785"/>
            <a:chOff x="1107688" y="2422705"/>
            <a:chExt cx="8891239" cy="199978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83AF201-F36F-00EF-4E2C-23C3743F652E}"/>
                </a:ext>
              </a:extLst>
            </p:cNvPr>
            <p:cNvSpPr/>
            <p:nvPr/>
          </p:nvSpPr>
          <p:spPr>
            <a:xfrm>
              <a:off x="1107688" y="2422705"/>
              <a:ext cx="8891239" cy="1999785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423FB39-916A-AAA1-8E74-D4203B48E28A}"/>
                </a:ext>
              </a:extLst>
            </p:cNvPr>
            <p:cNvSpPr/>
            <p:nvPr/>
          </p:nvSpPr>
          <p:spPr>
            <a:xfrm>
              <a:off x="2206650" y="2720692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ED0F4B1-4729-A2FD-EB5C-406570C9A604}"/>
                </a:ext>
              </a:extLst>
            </p:cNvPr>
            <p:cNvSpPr/>
            <p:nvPr/>
          </p:nvSpPr>
          <p:spPr>
            <a:xfrm>
              <a:off x="4002243" y="2720692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89BA005-8653-269C-1D89-B75324CEC400}"/>
                </a:ext>
              </a:extLst>
            </p:cNvPr>
            <p:cNvSpPr/>
            <p:nvPr/>
          </p:nvSpPr>
          <p:spPr>
            <a:xfrm>
              <a:off x="3089177" y="2720692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가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CF903A-4D40-EF66-00F6-F58D590142ED}"/>
                </a:ext>
              </a:extLst>
            </p:cNvPr>
            <p:cNvSpPr/>
            <p:nvPr/>
          </p:nvSpPr>
          <p:spPr>
            <a:xfrm>
              <a:off x="4891403" y="2720692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은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C78C81B-FD9D-68DF-9E5F-FB1D86CF3C23}"/>
                </a:ext>
              </a:extLst>
            </p:cNvPr>
            <p:cNvSpPr/>
            <p:nvPr/>
          </p:nvSpPr>
          <p:spPr>
            <a:xfrm>
              <a:off x="5811101" y="2720692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들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77FE4EF-2D63-B2B2-E402-E003BF102650}"/>
                </a:ext>
              </a:extLst>
            </p:cNvPr>
            <p:cNvSpPr/>
            <p:nvPr/>
          </p:nvSpPr>
          <p:spPr>
            <a:xfrm>
              <a:off x="6711314" y="2720692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는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5850A88-E328-5FB0-06B3-E2BFE84CE4A1}"/>
                </a:ext>
              </a:extLst>
            </p:cNvPr>
            <p:cNvSpPr/>
            <p:nvPr/>
          </p:nvSpPr>
          <p:spPr>
            <a:xfrm>
              <a:off x="7611527" y="2720692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좀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F7C71AE-B362-9F5A-3839-9A6C8EC0D892}"/>
                </a:ext>
              </a:extLst>
            </p:cNvPr>
            <p:cNvSpPr/>
            <p:nvPr/>
          </p:nvSpPr>
          <p:spPr>
            <a:xfrm>
              <a:off x="8464879" y="2718419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잘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E4EC25A-A414-CB1D-5212-A01BD2DAF94A}"/>
                </a:ext>
              </a:extLst>
            </p:cNvPr>
            <p:cNvSpPr/>
            <p:nvPr/>
          </p:nvSpPr>
          <p:spPr>
            <a:xfrm>
              <a:off x="8055107" y="3486185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걍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E68A7-1E6E-9DE8-2058-3073AD4D8C7E}"/>
                </a:ext>
              </a:extLst>
            </p:cNvPr>
            <p:cNvSpPr/>
            <p:nvPr/>
          </p:nvSpPr>
          <p:spPr>
            <a:xfrm>
              <a:off x="7213462" y="3486185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도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8B0BF38-5386-1BD9-7D6E-E1C82A12D068}"/>
                </a:ext>
              </a:extLst>
            </p:cNvPr>
            <p:cNvSpPr/>
            <p:nvPr/>
          </p:nvSpPr>
          <p:spPr>
            <a:xfrm>
              <a:off x="6263474" y="3486185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를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39399D-C29C-BF1B-DF30-8B49B20D8308}"/>
                </a:ext>
              </a:extLst>
            </p:cNvPr>
            <p:cNvSpPr/>
            <p:nvPr/>
          </p:nvSpPr>
          <p:spPr>
            <a:xfrm>
              <a:off x="2660133" y="3458267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자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6FD6C6D-EA95-4FBA-892F-19D6E261C6FD}"/>
                </a:ext>
              </a:extLst>
            </p:cNvPr>
            <p:cNvSpPr/>
            <p:nvPr/>
          </p:nvSpPr>
          <p:spPr>
            <a:xfrm>
              <a:off x="3549293" y="3434146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9B4A7C5-9803-6755-19A5-CE99374A9DE3}"/>
                </a:ext>
              </a:extLst>
            </p:cNvPr>
            <p:cNvSpPr/>
            <p:nvPr/>
          </p:nvSpPr>
          <p:spPr>
            <a:xfrm>
              <a:off x="4422231" y="3434146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와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A8A1911-AACF-DE7A-818C-9D6E1CE9D2E0}"/>
                </a:ext>
              </a:extLst>
            </p:cNvPr>
            <p:cNvSpPr/>
            <p:nvPr/>
          </p:nvSpPr>
          <p:spPr>
            <a:xfrm>
              <a:off x="5357055" y="3458267"/>
              <a:ext cx="600596" cy="5942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한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C9FC5CD-4F46-FB7E-4325-361D1E6E79C7}"/>
                </a:ext>
              </a:extLst>
            </p:cNvPr>
            <p:cNvSpPr/>
            <p:nvPr/>
          </p:nvSpPr>
          <p:spPr>
            <a:xfrm>
              <a:off x="1440295" y="3205892"/>
              <a:ext cx="930751" cy="92084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으로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C1E0F7D-69A2-5FE8-297D-E787AD3DDF1D}"/>
                </a:ext>
              </a:extLst>
            </p:cNvPr>
            <p:cNvSpPr/>
            <p:nvPr/>
          </p:nvSpPr>
          <p:spPr>
            <a:xfrm>
              <a:off x="8852855" y="3253838"/>
              <a:ext cx="930751" cy="92084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하다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D387DB4-0DE7-26B0-0EA3-A427B5F84EB6}"/>
              </a:ext>
            </a:extLst>
          </p:cNvPr>
          <p:cNvSpPr txBox="1"/>
          <p:nvPr/>
        </p:nvSpPr>
        <p:spPr>
          <a:xfrm>
            <a:off x="5408605" y="1755388"/>
            <a:ext cx="154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불용어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89C6C7-940E-2F6A-1137-44F679E61CC4}"/>
              </a:ext>
            </a:extLst>
          </p:cNvPr>
          <p:cNvSpPr/>
          <p:nvPr/>
        </p:nvSpPr>
        <p:spPr>
          <a:xfrm>
            <a:off x="4861931" y="4772780"/>
            <a:ext cx="743414" cy="410974"/>
          </a:xfrm>
          <a:prstGeom prst="ellipse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76D8DF2-AD37-72A4-BEB4-0C97AB124206}"/>
              </a:ext>
            </a:extLst>
          </p:cNvPr>
          <p:cNvSpPr/>
          <p:nvPr/>
        </p:nvSpPr>
        <p:spPr>
          <a:xfrm>
            <a:off x="9069928" y="5820994"/>
            <a:ext cx="743414" cy="410974"/>
          </a:xfrm>
          <a:prstGeom prst="ellipse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3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A73A1-C727-B850-F960-E4C3C6F5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패딩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749EB3-B29E-5C8F-E663-2C0F4E92E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58" y="1991538"/>
            <a:ext cx="4692650" cy="464240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ABD521-487F-BF89-5A7B-353351BD7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870" y="2065867"/>
            <a:ext cx="5768951" cy="1108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2FA5F2-488E-09CE-3437-C658AA4DA50D}"/>
              </a:ext>
            </a:extLst>
          </p:cNvPr>
          <p:cNvSpPr txBox="1"/>
          <p:nvPr/>
        </p:nvSpPr>
        <p:spPr>
          <a:xfrm>
            <a:off x="6497443" y="4155688"/>
            <a:ext cx="1122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17</a:t>
            </a:r>
            <a:endParaRPr lang="ko-KR" alt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B8302-82F9-4305-7928-833B27C1B868}"/>
              </a:ext>
            </a:extLst>
          </p:cNvPr>
          <p:cNvSpPr txBox="1"/>
          <p:nvPr/>
        </p:nvSpPr>
        <p:spPr>
          <a:xfrm>
            <a:off x="9025052" y="4162605"/>
            <a:ext cx="1650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96%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5906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0D46-B9B2-35E4-911F-D243243D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LSMT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4C4781-5A62-C3CD-9FC8-8126C5807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5679" y="2450297"/>
            <a:ext cx="4396189" cy="416951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A5CF52-4696-4D3F-5AE5-367499214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1" t="81043" r="69418" b="-1044"/>
          <a:stretch/>
        </p:blipFill>
        <p:spPr>
          <a:xfrm>
            <a:off x="777833" y="1957469"/>
            <a:ext cx="4563167" cy="6966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79C339-528F-A858-9CA3-56715DE49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33" y="2802575"/>
            <a:ext cx="4518562" cy="384603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88D394-19DF-B9A7-1DA8-6930926B3C7C}"/>
              </a:ext>
            </a:extLst>
          </p:cNvPr>
          <p:cNvSpPr/>
          <p:nvPr/>
        </p:nvSpPr>
        <p:spPr>
          <a:xfrm>
            <a:off x="1265047" y="4518930"/>
            <a:ext cx="243119" cy="1484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D76BDE-B4E8-0BBE-B247-4E9CEF65E220}"/>
              </a:ext>
            </a:extLst>
          </p:cNvPr>
          <p:cNvSpPr/>
          <p:nvPr/>
        </p:nvSpPr>
        <p:spPr>
          <a:xfrm>
            <a:off x="1265047" y="4886509"/>
            <a:ext cx="243119" cy="1484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2B2F89-4C39-9148-7725-018D4050D040}"/>
              </a:ext>
            </a:extLst>
          </p:cNvPr>
          <p:cNvSpPr/>
          <p:nvPr/>
        </p:nvSpPr>
        <p:spPr>
          <a:xfrm>
            <a:off x="1265047" y="5254088"/>
            <a:ext cx="243119" cy="1484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B3BCD0-F064-C0B1-2990-645802E1A592}"/>
              </a:ext>
            </a:extLst>
          </p:cNvPr>
          <p:cNvSpPr/>
          <p:nvPr/>
        </p:nvSpPr>
        <p:spPr>
          <a:xfrm>
            <a:off x="1265046" y="5621667"/>
            <a:ext cx="243119" cy="1484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0B0C1F-287E-064F-5E7B-46AB8C2FDB1B}"/>
              </a:ext>
            </a:extLst>
          </p:cNvPr>
          <p:cNvSpPr/>
          <p:nvPr/>
        </p:nvSpPr>
        <p:spPr>
          <a:xfrm>
            <a:off x="1273424" y="5986696"/>
            <a:ext cx="243119" cy="1484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D47D0C-A927-6685-9DDA-2D1D62D87E39}"/>
              </a:ext>
            </a:extLst>
          </p:cNvPr>
          <p:cNvSpPr/>
          <p:nvPr/>
        </p:nvSpPr>
        <p:spPr>
          <a:xfrm>
            <a:off x="1273424" y="6351725"/>
            <a:ext cx="243119" cy="1484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28A43B-0153-1D57-534B-BA3BD7A8E846}"/>
              </a:ext>
            </a:extLst>
          </p:cNvPr>
          <p:cNvSpPr/>
          <p:nvPr/>
        </p:nvSpPr>
        <p:spPr>
          <a:xfrm>
            <a:off x="7134086" y="3146963"/>
            <a:ext cx="243119" cy="1484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5647B7-670E-31BF-8448-EEC0DDBCC96A}"/>
              </a:ext>
            </a:extLst>
          </p:cNvPr>
          <p:cNvSpPr/>
          <p:nvPr/>
        </p:nvSpPr>
        <p:spPr>
          <a:xfrm>
            <a:off x="7134086" y="4225669"/>
            <a:ext cx="243119" cy="1484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741F22-DBB0-339E-47CD-62D50A1E1A19}"/>
              </a:ext>
            </a:extLst>
          </p:cNvPr>
          <p:cNvSpPr/>
          <p:nvPr/>
        </p:nvSpPr>
        <p:spPr>
          <a:xfrm>
            <a:off x="7134086" y="5304375"/>
            <a:ext cx="243119" cy="1484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0E22-F800-9856-1AF4-9801D6F99CDA}"/>
              </a:ext>
            </a:extLst>
          </p:cNvPr>
          <p:cNvSpPr/>
          <p:nvPr/>
        </p:nvSpPr>
        <p:spPr>
          <a:xfrm>
            <a:off x="7134086" y="6354466"/>
            <a:ext cx="243119" cy="1484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0DD516C-009F-30E8-B976-BC25792FE6CE}"/>
              </a:ext>
            </a:extLst>
          </p:cNvPr>
          <p:cNvSpPr/>
          <p:nvPr/>
        </p:nvSpPr>
        <p:spPr>
          <a:xfrm>
            <a:off x="3923779" y="2006930"/>
            <a:ext cx="1372615" cy="463137"/>
          </a:xfrm>
          <a:prstGeom prst="ellipse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폭발: 8pt 25">
            <a:extLst>
              <a:ext uri="{FF2B5EF4-FFF2-40B4-BE49-F238E27FC236}">
                <a16:creationId xmlns:a16="http://schemas.microsoft.com/office/drawing/2014/main" id="{70A4C168-2AC4-69B4-F3B5-FF8D0875162A}"/>
              </a:ext>
            </a:extLst>
          </p:cNvPr>
          <p:cNvSpPr/>
          <p:nvPr/>
        </p:nvSpPr>
        <p:spPr>
          <a:xfrm>
            <a:off x="5276480" y="209393"/>
            <a:ext cx="3149043" cy="2392878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정확도</a:t>
            </a:r>
            <a:endParaRPr lang="en-US" altLang="ko-KR" sz="2800" dirty="0"/>
          </a:p>
          <a:p>
            <a:pPr algn="ctr"/>
            <a:r>
              <a:rPr lang="en-US" altLang="ko-KR" sz="2800" dirty="0"/>
              <a:t>16.67%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0FDBD-8B99-840A-4540-17DD7AA08F60}"/>
              </a:ext>
            </a:extLst>
          </p:cNvPr>
          <p:cNvSpPr txBox="1"/>
          <p:nvPr/>
        </p:nvSpPr>
        <p:spPr>
          <a:xfrm>
            <a:off x="9043267" y="865538"/>
            <a:ext cx="201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실패</a:t>
            </a:r>
          </a:p>
        </p:txBody>
      </p:sp>
    </p:spTree>
    <p:extLst>
      <p:ext uri="{BB962C8B-B14F-4D97-AF65-F5344CB8AC3E}">
        <p14:creationId xmlns:p14="http://schemas.microsoft.com/office/powerpoint/2010/main" val="7775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626F-EC9D-9A3F-29DC-EBA1C1FC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KoBERT</a:t>
            </a:r>
            <a:r>
              <a:rPr lang="en-US" altLang="ko-KR" dirty="0"/>
              <a:t> Result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06A6B1-F441-C09E-04B1-6A491B2E7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1866" y="1749425"/>
            <a:ext cx="3274574" cy="364966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53C5A1-0622-C76C-CD9F-C02F5E91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784" y="1749425"/>
            <a:ext cx="3200400" cy="3359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D6A840-1F96-12DF-6C9F-A033CB29BB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866"/>
          <a:stretch/>
        </p:blipFill>
        <p:spPr>
          <a:xfrm>
            <a:off x="255793" y="1749425"/>
            <a:ext cx="5200650" cy="15281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A0CDDEE-2862-BB8D-2E74-28E1AAF31BD2}"/>
              </a:ext>
            </a:extLst>
          </p:cNvPr>
          <p:cNvSpPr/>
          <p:nvPr/>
        </p:nvSpPr>
        <p:spPr>
          <a:xfrm>
            <a:off x="7404590" y="4411127"/>
            <a:ext cx="249057" cy="1727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C549EF-40CB-C9E1-9748-00A48BD64079}"/>
              </a:ext>
            </a:extLst>
          </p:cNvPr>
          <p:cNvSpPr/>
          <p:nvPr/>
        </p:nvSpPr>
        <p:spPr>
          <a:xfrm>
            <a:off x="10616865" y="4054867"/>
            <a:ext cx="243119" cy="1484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F855BBCA-2A1A-DC14-B5B5-AC750773D82C}"/>
              </a:ext>
            </a:extLst>
          </p:cNvPr>
          <p:cNvSpPr/>
          <p:nvPr/>
        </p:nvSpPr>
        <p:spPr>
          <a:xfrm>
            <a:off x="5751513" y="259278"/>
            <a:ext cx="3875963" cy="1277749"/>
          </a:xfrm>
          <a:prstGeom prst="wedgeRoundRectCallout">
            <a:avLst>
              <a:gd name="adj1" fmla="val -144527"/>
              <a:gd name="adj2" fmla="val 16309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정확도</a:t>
            </a:r>
            <a:r>
              <a:rPr lang="en-US" altLang="ko-KR" sz="4400" dirty="0"/>
              <a:t>: 62.8%</a:t>
            </a:r>
            <a:endParaRPr lang="ko-KR" altLang="en-US" sz="4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D16D53B-23C0-DF96-8ADD-28E8C91B6432}"/>
              </a:ext>
            </a:extLst>
          </p:cNvPr>
          <p:cNvSpPr/>
          <p:nvPr/>
        </p:nvSpPr>
        <p:spPr>
          <a:xfrm>
            <a:off x="1359725" y="2994511"/>
            <a:ext cx="1383475" cy="306771"/>
          </a:xfrm>
          <a:prstGeom prst="ellipse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9208A-2D12-B2B4-0FE4-D9420BEDD192}"/>
              </a:ext>
            </a:extLst>
          </p:cNvPr>
          <p:cNvSpPr txBox="1"/>
          <p:nvPr/>
        </p:nvSpPr>
        <p:spPr>
          <a:xfrm>
            <a:off x="605640" y="3817915"/>
            <a:ext cx="44888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정확도 약 </a:t>
            </a:r>
            <a:r>
              <a:rPr lang="en-US" altLang="ko-KR" sz="2800" dirty="0"/>
              <a:t>62% </a:t>
            </a:r>
            <a:r>
              <a:rPr lang="ko-KR" altLang="en-US" sz="2800" dirty="0"/>
              <a:t>감정 분석은 성공 했지만</a:t>
            </a:r>
            <a:endParaRPr lang="en-US" altLang="ko-KR" sz="2800" dirty="0"/>
          </a:p>
          <a:p>
            <a:r>
              <a:rPr lang="ko-KR" altLang="en-US" sz="2800" dirty="0"/>
              <a:t>문장의 긍정적인 문장인지 부정적인 문장인지의 분석은 결과가 애매합니다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9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CF434-3C28-A71F-3684-29C95E99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dataset KOBERT RESULT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C16B24-2167-B24F-8F24-E86C29D61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6" t="81073" r="71202"/>
          <a:stretch/>
        </p:blipFill>
        <p:spPr>
          <a:xfrm>
            <a:off x="2592096" y="2463687"/>
            <a:ext cx="1855212" cy="15184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C55844-E4DD-DBD8-FED7-DA885A7CF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26" r="70902"/>
          <a:stretch/>
        </p:blipFill>
        <p:spPr>
          <a:xfrm>
            <a:off x="346895" y="2463688"/>
            <a:ext cx="2066613" cy="151846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BFE631D-8A77-A495-F92D-BCA8560A75B8}"/>
              </a:ext>
            </a:extLst>
          </p:cNvPr>
          <p:cNvSpPr/>
          <p:nvPr/>
        </p:nvSpPr>
        <p:spPr>
          <a:xfrm>
            <a:off x="1680361" y="2582884"/>
            <a:ext cx="599704" cy="1288473"/>
          </a:xfrm>
          <a:prstGeom prst="ellipse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0F0875-9BAC-0044-261C-B11BA682BEF4}"/>
              </a:ext>
            </a:extLst>
          </p:cNvPr>
          <p:cNvSpPr/>
          <p:nvPr/>
        </p:nvSpPr>
        <p:spPr>
          <a:xfrm>
            <a:off x="3734791" y="2582885"/>
            <a:ext cx="605641" cy="1294410"/>
          </a:xfrm>
          <a:prstGeom prst="ellipse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5BAD544C-D16A-AF8B-6414-999B8B29A783}"/>
              </a:ext>
            </a:extLst>
          </p:cNvPr>
          <p:cNvCxnSpPr>
            <a:cxnSpLocks/>
            <a:stCxn id="8" idx="4"/>
            <a:endCxn id="9" idx="4"/>
          </p:cNvCxnSpPr>
          <p:nvPr/>
        </p:nvCxnSpPr>
        <p:spPr>
          <a:xfrm rot="16200000" flipH="1">
            <a:off x="3005943" y="2845626"/>
            <a:ext cx="5938" cy="2057399"/>
          </a:xfrm>
          <a:prstGeom prst="curvedConnector3">
            <a:avLst>
              <a:gd name="adj1" fmla="val 394978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E212FB-1C55-CE8F-3A3C-6C6413AFF231}"/>
              </a:ext>
            </a:extLst>
          </p:cNvPr>
          <p:cNvSpPr txBox="1"/>
          <p:nvPr/>
        </p:nvSpPr>
        <p:spPr>
          <a:xfrm>
            <a:off x="2592096" y="409900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9DE2023-0C14-9E5D-31CA-5738EB686F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985"/>
          <a:stretch/>
        </p:blipFill>
        <p:spPr>
          <a:xfrm>
            <a:off x="146255" y="4543640"/>
            <a:ext cx="5416550" cy="1187973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45E68F24-BA29-59AC-7EBF-8B4591DB8724}"/>
              </a:ext>
            </a:extLst>
          </p:cNvPr>
          <p:cNvSpPr/>
          <p:nvPr/>
        </p:nvSpPr>
        <p:spPr>
          <a:xfrm>
            <a:off x="1615044" y="5424842"/>
            <a:ext cx="1383475" cy="306771"/>
          </a:xfrm>
          <a:prstGeom prst="ellipse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56AFD80D-BC2A-3D7B-6BC2-CB5036F97BF4}"/>
              </a:ext>
            </a:extLst>
          </p:cNvPr>
          <p:cNvSpPr/>
          <p:nvPr/>
        </p:nvSpPr>
        <p:spPr>
          <a:xfrm>
            <a:off x="396568" y="6197756"/>
            <a:ext cx="2341947" cy="473331"/>
          </a:xfrm>
          <a:prstGeom prst="wedgeRoundRectCallout">
            <a:avLst>
              <a:gd name="adj1" fmla="val 32794"/>
              <a:gd name="adj2" fmla="val -14683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정확도</a:t>
            </a:r>
            <a:r>
              <a:rPr lang="en-US" altLang="ko-KR" dirty="0"/>
              <a:t>: 95.4%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CEE9FF5-E45F-40CB-18DC-35011B073C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19" r="140"/>
          <a:stretch/>
        </p:blipFill>
        <p:spPr>
          <a:xfrm>
            <a:off x="5757356" y="2083759"/>
            <a:ext cx="3107790" cy="385401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49BBAE3-1B20-6693-B740-64F6C0ED4C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15"/>
          <a:stretch/>
        </p:blipFill>
        <p:spPr>
          <a:xfrm>
            <a:off x="8997547" y="2083759"/>
            <a:ext cx="3063812" cy="385445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226590-5BCC-C803-FBC9-60053EDC6D56}"/>
              </a:ext>
            </a:extLst>
          </p:cNvPr>
          <p:cNvSpPr/>
          <p:nvPr/>
        </p:nvSpPr>
        <p:spPr>
          <a:xfrm>
            <a:off x="7410527" y="4369424"/>
            <a:ext cx="326246" cy="1596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6E1BB-98D7-6476-135D-806EAA280204}"/>
              </a:ext>
            </a:extLst>
          </p:cNvPr>
          <p:cNvSpPr/>
          <p:nvPr/>
        </p:nvSpPr>
        <p:spPr>
          <a:xfrm>
            <a:off x="7392714" y="3641919"/>
            <a:ext cx="326246" cy="1596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DF47D9-DE88-A599-7957-8F872949EBC5}"/>
              </a:ext>
            </a:extLst>
          </p:cNvPr>
          <p:cNvSpPr/>
          <p:nvPr/>
        </p:nvSpPr>
        <p:spPr>
          <a:xfrm>
            <a:off x="7410528" y="5471558"/>
            <a:ext cx="308432" cy="1596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AF24A3-B242-6807-54E3-9162C53BFEDD}"/>
              </a:ext>
            </a:extLst>
          </p:cNvPr>
          <p:cNvSpPr/>
          <p:nvPr/>
        </p:nvSpPr>
        <p:spPr>
          <a:xfrm>
            <a:off x="10529453" y="4529073"/>
            <a:ext cx="258084" cy="1676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615A0B-21BC-E7CE-230F-375168560CFF}"/>
              </a:ext>
            </a:extLst>
          </p:cNvPr>
          <p:cNvSpPr/>
          <p:nvPr/>
        </p:nvSpPr>
        <p:spPr>
          <a:xfrm>
            <a:off x="10529453" y="5500042"/>
            <a:ext cx="258084" cy="1676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C8FBA0-7C1E-D742-4211-512B6EE3A57D}"/>
              </a:ext>
            </a:extLst>
          </p:cNvPr>
          <p:cNvSpPr txBox="1"/>
          <p:nvPr/>
        </p:nvSpPr>
        <p:spPr>
          <a:xfrm>
            <a:off x="472044" y="200160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새로운 데이터셋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930F66-BAC0-904F-A5DF-7FCFA811D3B0}"/>
              </a:ext>
            </a:extLst>
          </p:cNvPr>
          <p:cNvSpPr txBox="1"/>
          <p:nvPr/>
        </p:nvSpPr>
        <p:spPr>
          <a:xfrm>
            <a:off x="2728520" y="2010254"/>
            <a:ext cx="164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데이터셋</a:t>
            </a:r>
          </a:p>
        </p:txBody>
      </p:sp>
    </p:spTree>
    <p:extLst>
      <p:ext uri="{BB962C8B-B14F-4D97-AF65-F5344CB8AC3E}">
        <p14:creationId xmlns:p14="http://schemas.microsoft.com/office/powerpoint/2010/main" val="34028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{44EB9FC9-B129-48F7-BD94-D962DDCE23EA}tf03457452</Template>
  <TotalTime>146</TotalTime>
  <Words>149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천체</vt:lpstr>
      <vt:lpstr>6가지 감정 분석</vt:lpstr>
      <vt:lpstr>Project Goal</vt:lpstr>
      <vt:lpstr>데이터셋 정리</vt:lpstr>
      <vt:lpstr>데이터셋 분석</vt:lpstr>
      <vt:lpstr>데이터셋 패딩 전</vt:lpstr>
      <vt:lpstr>데이터셋 패딩</vt:lpstr>
      <vt:lpstr>LSMT Result</vt:lpstr>
      <vt:lpstr>KoBERT Result</vt:lpstr>
      <vt:lpstr>NEW dataset KOBERT RESULT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6가지 감정 분석</dc:title>
  <dc:creator>태훈 황</dc:creator>
  <cp:lastModifiedBy>태훈 황</cp:lastModifiedBy>
  <cp:revision>1</cp:revision>
  <dcterms:created xsi:type="dcterms:W3CDTF">2023-12-16T11:22:18Z</dcterms:created>
  <dcterms:modified xsi:type="dcterms:W3CDTF">2023-12-18T06:21:15Z</dcterms:modified>
</cp:coreProperties>
</file>