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EE413-BECC-C5A6-012D-01406A2EC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21BC83-E2EC-471F-0242-002F5CF1A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C11D9-0CE4-8787-735A-DF0D7675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29D3DD-7CF7-44E5-384F-50B3E889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A2B18-ABBB-6737-D544-460C682E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83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B57FB-DA05-EACD-A98B-FBC2F45A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3C8F7-03CF-085C-5C78-A9F6DF63D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7B590-83E9-16B6-6627-6587EE2B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003A8-031E-F1BD-2413-2A49B3BD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0BAE9-E6DC-DC06-7330-4BD5539E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8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AD33C1-AD98-0F76-F15E-A50E1B76A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3A0C3-FBB5-7D79-462A-481E5C75B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E87FF-E93D-EE1B-B129-6D58CBEC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752EF-8677-F940-6560-C6ACDBE1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67D23-5395-463D-1451-436C1571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5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B5CE3-B8D4-1B97-968A-B42BFA62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85E10-478F-A4B6-06D1-551F0EF2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0E8E3-9D24-9475-250D-13445D94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3F7E5-26AC-AE77-5F1D-17E96FC9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AAC41-C4FB-DF2D-D04B-281083B2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3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6202-23A5-0E26-4CBF-8E8A9E29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50D525-2FE7-FC53-7099-2D860E43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52D59-714D-219D-6B75-DAA9BA07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BD313-13B8-D0EB-FBC0-B818D8EE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2B233-CE0E-E79D-E027-3BE59E77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63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ABC52-C9BE-E745-435B-5CC9F503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F37FC-1A8E-2163-EAEF-CCBA97DAC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191384-2F42-822A-25BA-BB5D1C68E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3DD65-1AA1-F06C-96AA-DCC0C1E1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B966C-AFE2-A4DF-CBAF-AF2D0EE6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E54915-5F1F-4917-F025-E0DFCA9F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4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0A4D8-EEBD-FDD1-A3C2-C3C52A6B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FDD05F-7DD9-20DF-DCB4-E346A222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154A58-AEE3-EE53-0365-4FBFCEFAA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098DC8-6FCF-E64B-6422-5D1CFFB2F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CE5637-76A6-B43D-7B34-4F66CFD2A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9E9AEF-6B83-A689-0F75-638D9AAC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5D542D-3E8E-4C71-49C0-D4ECB2B4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FD884C-5054-536F-3E00-818BE386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1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C5897-9844-0818-6385-5B43CE63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B3C899-1B63-3370-262E-2B4B3DBE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1042D8-2DD8-7441-7F3D-99339065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FF74FE-BFCD-F244-3CC8-9A8ABD07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1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5745CD-7465-76BD-78A9-831A5A0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635884-020B-648D-4ABE-4BC8B7D8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55FC41-570B-E35B-EC1F-6C0B3DD2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3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A703E-6415-42E8-9C1C-C43035ED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CD196-E1CE-E065-90FF-7E9C0DC7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9D6465-F796-1AEF-B670-06941EFEA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FF6852-FA56-A892-2FAB-16F4FF8B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2B322-C519-18AD-7225-97D9F97C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1B7C1A-ECDA-40A0-0647-B641F6BF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7E957-8EC7-B6D0-B490-A34CFA26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AA47BE-FDE4-04F4-390D-07E04FA79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648304-9E89-C78C-5A72-0C2990341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D15456-57F3-0454-3DC4-8868058F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777CB-170E-4BF2-D51E-23A7BFDF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14C43D-733E-0849-DF05-95B82A1A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72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9BA2AA-3D8D-EC0B-7A9F-AF4A43B5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4864-73C9-B6D3-449F-8125EE2F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44745-1C6E-8C57-5421-F7AD4A8E1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C16D-0D2A-4EAB-A82C-5478C63EE3DC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1256B-8F7C-4E53-1F86-37C2E5214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F4D24-9B7D-C078-FCB6-8A9D3272C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9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029EFD-627E-A710-DF7E-A465A43DDA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26"/>
          <a:stretch/>
        </p:blipFill>
        <p:spPr>
          <a:xfrm>
            <a:off x="1436917" y="1"/>
            <a:ext cx="8281698" cy="31661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1DFC4D-B4EF-F6B9-7C58-556EE7DC3C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9" b="-1"/>
          <a:stretch/>
        </p:blipFill>
        <p:spPr>
          <a:xfrm>
            <a:off x="1436915" y="3166137"/>
            <a:ext cx="8281697" cy="364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6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C16C92-E95B-16D5-C871-A1A3D8F893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70"/>
          <a:stretch/>
        </p:blipFill>
        <p:spPr>
          <a:xfrm>
            <a:off x="1387804" y="59377"/>
            <a:ext cx="9420745" cy="27482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D4263D-260D-2BCA-F229-0572A90BF3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6"/>
          <a:stretch/>
        </p:blipFill>
        <p:spPr>
          <a:xfrm>
            <a:off x="1387804" y="2807302"/>
            <a:ext cx="9420745" cy="40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5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1" name="직선 화살표 연결선 370">
            <a:extLst>
              <a:ext uri="{FF2B5EF4-FFF2-40B4-BE49-F238E27FC236}">
                <a16:creationId xmlns:a16="http://schemas.microsoft.com/office/drawing/2014/main" id="{7231CC65-86D3-3CEA-378A-693C315A5E4E}"/>
              </a:ext>
            </a:extLst>
          </p:cNvPr>
          <p:cNvCxnSpPr>
            <a:cxnSpLocks/>
            <a:stCxn id="327" idx="0"/>
            <a:endCxn id="313" idx="3"/>
          </p:cNvCxnSpPr>
          <p:nvPr/>
        </p:nvCxnSpPr>
        <p:spPr>
          <a:xfrm flipH="1" flipV="1">
            <a:off x="9176839" y="3605723"/>
            <a:ext cx="731197" cy="131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3033E201-FAAF-9E98-0EBE-457F4870B6A5}"/>
              </a:ext>
            </a:extLst>
          </p:cNvPr>
          <p:cNvCxnSpPr>
            <a:cxnSpLocks/>
          </p:cNvCxnSpPr>
          <p:nvPr/>
        </p:nvCxnSpPr>
        <p:spPr>
          <a:xfrm flipV="1">
            <a:off x="8351201" y="2219789"/>
            <a:ext cx="54045" cy="161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3" name="직선 화살표 연결선 322">
            <a:extLst>
              <a:ext uri="{FF2B5EF4-FFF2-40B4-BE49-F238E27FC236}">
                <a16:creationId xmlns:a16="http://schemas.microsoft.com/office/drawing/2014/main" id="{8705E702-5030-8F5F-9F8E-3A69469467D1}"/>
              </a:ext>
            </a:extLst>
          </p:cNvPr>
          <p:cNvCxnSpPr>
            <a:cxnSpLocks/>
          </p:cNvCxnSpPr>
          <p:nvPr/>
        </p:nvCxnSpPr>
        <p:spPr>
          <a:xfrm flipV="1">
            <a:off x="5941560" y="2687453"/>
            <a:ext cx="1581260" cy="148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2291125A-93C5-336D-3734-ABB871720519}"/>
              </a:ext>
            </a:extLst>
          </p:cNvPr>
          <p:cNvCxnSpPr>
            <a:cxnSpLocks/>
            <a:stCxn id="324" idx="0"/>
            <a:endCxn id="310" idx="1"/>
          </p:cNvCxnSpPr>
          <p:nvPr/>
        </p:nvCxnSpPr>
        <p:spPr>
          <a:xfrm flipV="1">
            <a:off x="6574706" y="2090218"/>
            <a:ext cx="841007" cy="201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B58F2E6-F6B0-C4F3-3578-5C0889F75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35" y="788948"/>
            <a:ext cx="8897615" cy="574675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157818EF-60D6-406D-C78F-12EDCA3E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95938"/>
              </p:ext>
            </p:extLst>
          </p:nvPr>
        </p:nvGraphicFramePr>
        <p:xfrm>
          <a:off x="1559174" y="1370532"/>
          <a:ext cx="8887952" cy="2486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994">
                  <a:extLst>
                    <a:ext uri="{9D8B030D-6E8A-4147-A177-3AD203B41FA5}">
                      <a16:colId xmlns:a16="http://schemas.microsoft.com/office/drawing/2014/main" val="505110963"/>
                    </a:ext>
                  </a:extLst>
                </a:gridCol>
                <a:gridCol w="1110994">
                  <a:extLst>
                    <a:ext uri="{9D8B030D-6E8A-4147-A177-3AD203B41FA5}">
                      <a16:colId xmlns:a16="http://schemas.microsoft.com/office/drawing/2014/main" val="256231248"/>
                    </a:ext>
                  </a:extLst>
                </a:gridCol>
                <a:gridCol w="1110994">
                  <a:extLst>
                    <a:ext uri="{9D8B030D-6E8A-4147-A177-3AD203B41FA5}">
                      <a16:colId xmlns:a16="http://schemas.microsoft.com/office/drawing/2014/main" val="3558346188"/>
                    </a:ext>
                  </a:extLst>
                </a:gridCol>
                <a:gridCol w="1110994">
                  <a:extLst>
                    <a:ext uri="{9D8B030D-6E8A-4147-A177-3AD203B41FA5}">
                      <a16:colId xmlns:a16="http://schemas.microsoft.com/office/drawing/2014/main" val="4216239456"/>
                    </a:ext>
                  </a:extLst>
                </a:gridCol>
                <a:gridCol w="1110994">
                  <a:extLst>
                    <a:ext uri="{9D8B030D-6E8A-4147-A177-3AD203B41FA5}">
                      <a16:colId xmlns:a16="http://schemas.microsoft.com/office/drawing/2014/main" val="2680631089"/>
                    </a:ext>
                  </a:extLst>
                </a:gridCol>
                <a:gridCol w="1110994">
                  <a:extLst>
                    <a:ext uri="{9D8B030D-6E8A-4147-A177-3AD203B41FA5}">
                      <a16:colId xmlns:a16="http://schemas.microsoft.com/office/drawing/2014/main" val="221586754"/>
                    </a:ext>
                  </a:extLst>
                </a:gridCol>
                <a:gridCol w="1110994">
                  <a:extLst>
                    <a:ext uri="{9D8B030D-6E8A-4147-A177-3AD203B41FA5}">
                      <a16:colId xmlns:a16="http://schemas.microsoft.com/office/drawing/2014/main" val="329863609"/>
                    </a:ext>
                  </a:extLst>
                </a:gridCol>
                <a:gridCol w="1110994">
                  <a:extLst>
                    <a:ext uri="{9D8B030D-6E8A-4147-A177-3AD203B41FA5}">
                      <a16:colId xmlns:a16="http://schemas.microsoft.com/office/drawing/2014/main" val="2595819652"/>
                    </a:ext>
                  </a:extLst>
                </a:gridCol>
              </a:tblGrid>
              <a:tr h="483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공지사항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책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종류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도서관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자료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대출 및 반납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상호대차</a:t>
                      </a:r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기타</a:t>
                      </a:r>
                    </a:p>
                  </a:txBody>
                  <a:tcPr marL="94696" marR="94696" marT="47348" marB="47348" anchor="ctr"/>
                </a:tc>
                <a:extLst>
                  <a:ext uri="{0D108BD9-81ED-4DB2-BD59-A6C34878D82A}">
                    <a16:rowId xmlns:a16="http://schemas.microsoft.com/office/drawing/2014/main" val="371615528"/>
                  </a:ext>
                </a:extLst>
              </a:tr>
              <a:tr h="483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공지사항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추가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책추가</a:t>
                      </a:r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종류추가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도서관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추가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자료추가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대출추가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상호대차승인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거절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회원관리</a:t>
                      </a:r>
                    </a:p>
                  </a:txBody>
                  <a:tcPr marL="94696" marR="94696" marT="47348" marB="47348" anchor="ctr"/>
                </a:tc>
                <a:extLst>
                  <a:ext uri="{0D108BD9-81ED-4DB2-BD59-A6C34878D82A}">
                    <a16:rowId xmlns:a16="http://schemas.microsoft.com/office/drawing/2014/main" val="2415627231"/>
                  </a:ext>
                </a:extLst>
              </a:tr>
              <a:tr h="483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공지사항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관리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책관리</a:t>
                      </a:r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종류관리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도서관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관리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자료관리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반납추가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상호대차</a:t>
                      </a:r>
                      <a:r>
                        <a:rPr lang="ko-KR" altLang="en-US" sz="1000" dirty="0"/>
                        <a:t> 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도착일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추가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예약관리</a:t>
                      </a:r>
                    </a:p>
                  </a:txBody>
                  <a:tcPr marL="94696" marR="94696" marT="47348" marB="47348" anchor="ctr"/>
                </a:tc>
                <a:extLst>
                  <a:ext uri="{0D108BD9-81ED-4DB2-BD59-A6C34878D82A}">
                    <a16:rowId xmlns:a16="http://schemas.microsoft.com/office/drawing/2014/main" val="1216851970"/>
                  </a:ext>
                </a:extLst>
              </a:tr>
              <a:tr h="4835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대출관리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상호대차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완료내역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연체관리</a:t>
                      </a:r>
                    </a:p>
                  </a:txBody>
                  <a:tcPr marL="94696" marR="94696" marT="47348" marB="47348" anchor="ctr"/>
                </a:tc>
                <a:extLst>
                  <a:ext uri="{0D108BD9-81ED-4DB2-BD59-A6C34878D82A}">
                    <a16:rowId xmlns:a16="http://schemas.microsoft.com/office/drawing/2014/main" val="214286612"/>
                  </a:ext>
                </a:extLst>
              </a:tr>
              <a:tr h="4835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대출장소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관리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상호대차관리</a:t>
                      </a:r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extLst>
                  <a:ext uri="{0D108BD9-81ED-4DB2-BD59-A6C34878D82A}">
                    <a16:rowId xmlns:a16="http://schemas.microsoft.com/office/drawing/2014/main" val="337009816"/>
                  </a:ext>
                </a:extLst>
              </a:tr>
            </a:tbl>
          </a:graphicData>
        </a:graphic>
      </p:graphicFrame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572C617-71A9-20E3-4DCB-2A807CA416D3}"/>
              </a:ext>
            </a:extLst>
          </p:cNvPr>
          <p:cNvSpPr/>
          <p:nvPr/>
        </p:nvSpPr>
        <p:spPr>
          <a:xfrm>
            <a:off x="1819524" y="1941473"/>
            <a:ext cx="634365" cy="39179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E2D28B12-29B2-F98D-4CA9-7F93DDCD75F2}"/>
              </a:ext>
            </a:extLst>
          </p:cNvPr>
          <p:cNvSpPr/>
          <p:nvPr/>
        </p:nvSpPr>
        <p:spPr>
          <a:xfrm>
            <a:off x="1815714" y="2398673"/>
            <a:ext cx="634365" cy="39179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DA1FD7DF-AA53-2666-A9FC-5A7A2B9AB169}"/>
              </a:ext>
            </a:extLst>
          </p:cNvPr>
          <p:cNvCxnSpPr>
            <a:cxnSpLocks/>
            <a:stCxn id="215" idx="0"/>
          </p:cNvCxnSpPr>
          <p:nvPr/>
        </p:nvCxnSpPr>
        <p:spPr>
          <a:xfrm flipV="1">
            <a:off x="2128334" y="2790468"/>
            <a:ext cx="11865" cy="66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 Box 24">
            <a:extLst>
              <a:ext uri="{FF2B5EF4-FFF2-40B4-BE49-F238E27FC236}">
                <a16:creationId xmlns:a16="http://schemas.microsoft.com/office/drawing/2014/main" id="{B7CC292E-BBCB-84B0-E50B-432558EEDDA8}"/>
              </a:ext>
            </a:extLst>
          </p:cNvPr>
          <p:cNvSpPr txBox="1"/>
          <p:nvPr/>
        </p:nvSpPr>
        <p:spPr>
          <a:xfrm>
            <a:off x="480695" y="-4604702"/>
            <a:ext cx="604520" cy="101854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sz="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공지사항 수정 </a:t>
            </a:r>
            <a:br>
              <a:rPr lang="en-US" sz="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및 삭제 </a:t>
            </a:r>
            <a:br>
              <a:rPr lang="en-US" sz="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DA70ABE1-D823-597D-F3AF-D6770EEEA60D}"/>
              </a:ext>
            </a:extLst>
          </p:cNvPr>
          <p:cNvCxnSpPr/>
          <p:nvPr/>
        </p:nvCxnSpPr>
        <p:spPr>
          <a:xfrm flipV="1">
            <a:off x="2091939" y="2304693"/>
            <a:ext cx="45085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4" name="Text Box 24">
            <a:extLst>
              <a:ext uri="{FF2B5EF4-FFF2-40B4-BE49-F238E27FC236}">
                <a16:creationId xmlns:a16="http://schemas.microsoft.com/office/drawing/2014/main" id="{39FA009F-462E-ED5B-592D-A814D2E10187}"/>
              </a:ext>
            </a:extLst>
          </p:cNvPr>
          <p:cNvSpPr txBox="1"/>
          <p:nvPr/>
        </p:nvSpPr>
        <p:spPr>
          <a:xfrm>
            <a:off x="1572550" y="2929328"/>
            <a:ext cx="994343" cy="367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공지사항 추가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  <p:sp>
        <p:nvSpPr>
          <p:cNvPr id="215" name="Text Box 24">
            <a:extLst>
              <a:ext uri="{FF2B5EF4-FFF2-40B4-BE49-F238E27FC236}">
                <a16:creationId xmlns:a16="http://schemas.microsoft.com/office/drawing/2014/main" id="{477E9B2E-3DFE-1C37-F722-55A5FE3D668B}"/>
              </a:ext>
            </a:extLst>
          </p:cNvPr>
          <p:cNvSpPr txBox="1"/>
          <p:nvPr/>
        </p:nvSpPr>
        <p:spPr>
          <a:xfrm>
            <a:off x="1585186" y="3458223"/>
            <a:ext cx="1086296" cy="57562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공지사항 수정 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및 삭제 원하면 클릭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E122E481-3624-7FC2-1A25-6C698D76D3CA}"/>
              </a:ext>
            </a:extLst>
          </p:cNvPr>
          <p:cNvSpPr/>
          <p:nvPr/>
        </p:nvSpPr>
        <p:spPr>
          <a:xfrm>
            <a:off x="2971982" y="1898293"/>
            <a:ext cx="511175" cy="4064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E3EF5D22-C763-2163-AA8A-8186A5B36B00}"/>
              </a:ext>
            </a:extLst>
          </p:cNvPr>
          <p:cNvSpPr/>
          <p:nvPr/>
        </p:nvSpPr>
        <p:spPr>
          <a:xfrm>
            <a:off x="3020877" y="2492018"/>
            <a:ext cx="402590" cy="2190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587291F7-00F6-65EA-2D5E-A3367D627DB0}"/>
              </a:ext>
            </a:extLst>
          </p:cNvPr>
          <p:cNvSpPr/>
          <p:nvPr/>
        </p:nvSpPr>
        <p:spPr>
          <a:xfrm>
            <a:off x="4034905" y="1911082"/>
            <a:ext cx="634365" cy="39179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E0E27070-6815-B882-07A3-7F1773706BAD}"/>
              </a:ext>
            </a:extLst>
          </p:cNvPr>
          <p:cNvSpPr/>
          <p:nvPr/>
        </p:nvSpPr>
        <p:spPr>
          <a:xfrm>
            <a:off x="4036175" y="2436862"/>
            <a:ext cx="634365" cy="39179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E5BFFEDB-B019-B764-E50B-A80C350A1BCD}"/>
              </a:ext>
            </a:extLst>
          </p:cNvPr>
          <p:cNvSpPr/>
          <p:nvPr/>
        </p:nvSpPr>
        <p:spPr>
          <a:xfrm>
            <a:off x="5086527" y="1898293"/>
            <a:ext cx="720090" cy="39116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187C9714-F9AB-4EAD-190A-5014E8F0225D}"/>
              </a:ext>
            </a:extLst>
          </p:cNvPr>
          <p:cNvSpPr/>
          <p:nvPr/>
        </p:nvSpPr>
        <p:spPr>
          <a:xfrm>
            <a:off x="5146217" y="2388513"/>
            <a:ext cx="604520" cy="39116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48A8393B-3E09-AA91-1BB0-B316A519DC8C}"/>
              </a:ext>
            </a:extLst>
          </p:cNvPr>
          <p:cNvSpPr/>
          <p:nvPr/>
        </p:nvSpPr>
        <p:spPr>
          <a:xfrm>
            <a:off x="6290855" y="1977100"/>
            <a:ext cx="531519" cy="22623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325A2F73-9ECC-13C9-ED92-7A8690F6C28A}"/>
              </a:ext>
            </a:extLst>
          </p:cNvPr>
          <p:cNvSpPr/>
          <p:nvPr/>
        </p:nvSpPr>
        <p:spPr>
          <a:xfrm>
            <a:off x="6312925" y="2471543"/>
            <a:ext cx="485775" cy="2051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FB40DE5A-061F-BEB5-BF41-C799159BA356}"/>
              </a:ext>
            </a:extLst>
          </p:cNvPr>
          <p:cNvCxnSpPr>
            <a:cxnSpLocks/>
          </p:cNvCxnSpPr>
          <p:nvPr/>
        </p:nvCxnSpPr>
        <p:spPr>
          <a:xfrm flipV="1">
            <a:off x="3221671" y="2706013"/>
            <a:ext cx="11931" cy="73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Box 24">
            <a:extLst>
              <a:ext uri="{FF2B5EF4-FFF2-40B4-BE49-F238E27FC236}">
                <a16:creationId xmlns:a16="http://schemas.microsoft.com/office/drawing/2014/main" id="{DA4A9E78-E98D-F37F-2BF2-852B0CCF89EA}"/>
              </a:ext>
            </a:extLst>
          </p:cNvPr>
          <p:cNvSpPr txBox="1"/>
          <p:nvPr/>
        </p:nvSpPr>
        <p:spPr>
          <a:xfrm>
            <a:off x="2766464" y="3318334"/>
            <a:ext cx="886393" cy="57395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책 수정 및 삭제 원하면 클릭</a:t>
            </a: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02936BEC-EE96-803D-8E0B-E10C9AF7C3D0}"/>
              </a:ext>
            </a:extLst>
          </p:cNvPr>
          <p:cNvCxnSpPr/>
          <p:nvPr/>
        </p:nvCxnSpPr>
        <p:spPr>
          <a:xfrm flipH="1" flipV="1">
            <a:off x="3233602" y="2291993"/>
            <a:ext cx="66675" cy="77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D4F6436F-1B61-0451-37BB-ED56DCE13C04}"/>
              </a:ext>
            </a:extLst>
          </p:cNvPr>
          <p:cNvCxnSpPr>
            <a:cxnSpLocks/>
            <a:stCxn id="230" idx="0"/>
          </p:cNvCxnSpPr>
          <p:nvPr/>
        </p:nvCxnSpPr>
        <p:spPr>
          <a:xfrm flipV="1">
            <a:off x="4333990" y="2827387"/>
            <a:ext cx="0" cy="60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 Box 24">
            <a:extLst>
              <a:ext uri="{FF2B5EF4-FFF2-40B4-BE49-F238E27FC236}">
                <a16:creationId xmlns:a16="http://schemas.microsoft.com/office/drawing/2014/main" id="{B19CB919-AB29-04E6-B971-2DA2CC2CECB5}"/>
              </a:ext>
            </a:extLst>
          </p:cNvPr>
          <p:cNvSpPr txBox="1"/>
          <p:nvPr/>
        </p:nvSpPr>
        <p:spPr>
          <a:xfrm>
            <a:off x="3747484" y="2960159"/>
            <a:ext cx="1153519" cy="39116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종류추가 원하면 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</a:p>
        </p:txBody>
      </p:sp>
      <p:sp>
        <p:nvSpPr>
          <p:cNvPr id="230" name="Text Box 24">
            <a:extLst>
              <a:ext uri="{FF2B5EF4-FFF2-40B4-BE49-F238E27FC236}">
                <a16:creationId xmlns:a16="http://schemas.microsoft.com/office/drawing/2014/main" id="{7FCE6EC6-F0D3-89A2-5215-FFF4F289EE10}"/>
              </a:ext>
            </a:extLst>
          </p:cNvPr>
          <p:cNvSpPr txBox="1"/>
          <p:nvPr/>
        </p:nvSpPr>
        <p:spPr>
          <a:xfrm>
            <a:off x="3819673" y="3431302"/>
            <a:ext cx="1028634" cy="57395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 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수정 및 삭제 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9AE6DEDE-24FC-1D2C-597A-75213D3F6001}"/>
              </a:ext>
            </a:extLst>
          </p:cNvPr>
          <p:cNvCxnSpPr>
            <a:cxnSpLocks/>
          </p:cNvCxnSpPr>
          <p:nvPr/>
        </p:nvCxnSpPr>
        <p:spPr>
          <a:xfrm flipH="1" flipV="1">
            <a:off x="5411012" y="2780308"/>
            <a:ext cx="60476" cy="81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FE4EC832-2F57-C5FC-2B7E-9EE7E9826397}"/>
              </a:ext>
            </a:extLst>
          </p:cNvPr>
          <p:cNvCxnSpPr>
            <a:cxnSpLocks/>
          </p:cNvCxnSpPr>
          <p:nvPr/>
        </p:nvCxnSpPr>
        <p:spPr>
          <a:xfrm flipH="1" flipV="1">
            <a:off x="4377805" y="2322562"/>
            <a:ext cx="76582" cy="64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3" name="Text Box 24">
            <a:extLst>
              <a:ext uri="{FF2B5EF4-FFF2-40B4-BE49-F238E27FC236}">
                <a16:creationId xmlns:a16="http://schemas.microsoft.com/office/drawing/2014/main" id="{B7E6C332-40E9-54C6-A23F-B4FC62BF795A}"/>
              </a:ext>
            </a:extLst>
          </p:cNvPr>
          <p:cNvSpPr txBox="1"/>
          <p:nvPr/>
        </p:nvSpPr>
        <p:spPr>
          <a:xfrm>
            <a:off x="4925120" y="3452797"/>
            <a:ext cx="1092736" cy="57395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도서관 수정 및 삭제 원하면 </a:t>
            </a:r>
            <a:b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</a:p>
        </p:txBody>
      </p:sp>
      <p:sp>
        <p:nvSpPr>
          <p:cNvPr id="234" name="Text Box 24">
            <a:extLst>
              <a:ext uri="{FF2B5EF4-FFF2-40B4-BE49-F238E27FC236}">
                <a16:creationId xmlns:a16="http://schemas.microsoft.com/office/drawing/2014/main" id="{78D3E231-E3F6-F201-A669-7CF63A11C9D2}"/>
              </a:ext>
            </a:extLst>
          </p:cNvPr>
          <p:cNvSpPr txBox="1"/>
          <p:nvPr/>
        </p:nvSpPr>
        <p:spPr>
          <a:xfrm>
            <a:off x="4925120" y="2905745"/>
            <a:ext cx="1092736" cy="39116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도서관</a:t>
            </a:r>
            <a: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추가 </a:t>
            </a:r>
            <a:b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2499FCAF-EC2D-6311-A954-3D624BB24BAF}"/>
              </a:ext>
            </a:extLst>
          </p:cNvPr>
          <p:cNvCxnSpPr>
            <a:cxnSpLocks/>
            <a:stCxn id="234" idx="0"/>
          </p:cNvCxnSpPr>
          <p:nvPr/>
        </p:nvCxnSpPr>
        <p:spPr>
          <a:xfrm flipH="1" flipV="1">
            <a:off x="5449112" y="2276753"/>
            <a:ext cx="22376" cy="62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6" name="Text Box 24">
            <a:extLst>
              <a:ext uri="{FF2B5EF4-FFF2-40B4-BE49-F238E27FC236}">
                <a16:creationId xmlns:a16="http://schemas.microsoft.com/office/drawing/2014/main" id="{DC60F57D-54BF-7544-6FBC-CE12B7258982}"/>
              </a:ext>
            </a:extLst>
          </p:cNvPr>
          <p:cNvSpPr txBox="1"/>
          <p:nvPr/>
        </p:nvSpPr>
        <p:spPr>
          <a:xfrm>
            <a:off x="6060390" y="3446043"/>
            <a:ext cx="1028633" cy="54447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자료 수정 및 삭제 원하면 클릭</a:t>
            </a: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952639D8-DC1C-F058-CD21-C37BE7CF934D}"/>
              </a:ext>
            </a:extLst>
          </p:cNvPr>
          <p:cNvCxnSpPr>
            <a:cxnSpLocks/>
          </p:cNvCxnSpPr>
          <p:nvPr/>
        </p:nvCxnSpPr>
        <p:spPr>
          <a:xfrm flipH="1" flipV="1">
            <a:off x="6552843" y="2189114"/>
            <a:ext cx="14717" cy="81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D9F6F8AC-6BF8-9872-8050-E60E8678AE88}"/>
              </a:ext>
            </a:extLst>
          </p:cNvPr>
          <p:cNvCxnSpPr>
            <a:cxnSpLocks/>
          </p:cNvCxnSpPr>
          <p:nvPr/>
        </p:nvCxnSpPr>
        <p:spPr>
          <a:xfrm flipH="1" flipV="1">
            <a:off x="6503748" y="2676648"/>
            <a:ext cx="99474" cy="76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 Box 24">
            <a:extLst>
              <a:ext uri="{FF2B5EF4-FFF2-40B4-BE49-F238E27FC236}">
                <a16:creationId xmlns:a16="http://schemas.microsoft.com/office/drawing/2014/main" id="{916B013C-14EA-CAD7-75CB-B192A23F691B}"/>
              </a:ext>
            </a:extLst>
          </p:cNvPr>
          <p:cNvSpPr txBox="1"/>
          <p:nvPr/>
        </p:nvSpPr>
        <p:spPr>
          <a:xfrm>
            <a:off x="4472161" y="4161221"/>
            <a:ext cx="1457730" cy="25706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반납추가 원하면 클릭</a:t>
            </a:r>
          </a:p>
        </p:txBody>
      </p:sp>
      <p:sp>
        <p:nvSpPr>
          <p:cNvPr id="224" name="Text Box 24">
            <a:extLst>
              <a:ext uri="{FF2B5EF4-FFF2-40B4-BE49-F238E27FC236}">
                <a16:creationId xmlns:a16="http://schemas.microsoft.com/office/drawing/2014/main" id="{D2F62332-F958-273E-C3A8-78E8D516AA3A}"/>
              </a:ext>
            </a:extLst>
          </p:cNvPr>
          <p:cNvSpPr txBox="1"/>
          <p:nvPr/>
        </p:nvSpPr>
        <p:spPr>
          <a:xfrm>
            <a:off x="2724501" y="2852740"/>
            <a:ext cx="994343" cy="44426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책추가를</a:t>
            </a:r>
            <a: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  <p:sp>
        <p:nvSpPr>
          <p:cNvPr id="241" name="Text Box 24">
            <a:extLst>
              <a:ext uri="{FF2B5EF4-FFF2-40B4-BE49-F238E27FC236}">
                <a16:creationId xmlns:a16="http://schemas.microsoft.com/office/drawing/2014/main" id="{3E819E77-F3C7-1CED-2EDA-B6504B51DF67}"/>
              </a:ext>
            </a:extLst>
          </p:cNvPr>
          <p:cNvSpPr txBox="1"/>
          <p:nvPr/>
        </p:nvSpPr>
        <p:spPr>
          <a:xfrm>
            <a:off x="6124892" y="2927173"/>
            <a:ext cx="940928" cy="39116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자료추가 원하면 클릭</a:t>
            </a:r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FDA3868D-FCEE-D25D-277F-C8DCA1CC05AC}"/>
              </a:ext>
            </a:extLst>
          </p:cNvPr>
          <p:cNvCxnSpPr>
            <a:cxnSpLocks/>
            <a:stCxn id="334" idx="0"/>
          </p:cNvCxnSpPr>
          <p:nvPr/>
        </p:nvCxnSpPr>
        <p:spPr>
          <a:xfrm flipV="1">
            <a:off x="7670802" y="3727827"/>
            <a:ext cx="21471" cy="61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34A6C76B-0E49-F7E7-E7E1-711AA847DA7C}"/>
              </a:ext>
            </a:extLst>
          </p:cNvPr>
          <p:cNvSpPr/>
          <p:nvPr/>
        </p:nvSpPr>
        <p:spPr>
          <a:xfrm>
            <a:off x="9587806" y="1967299"/>
            <a:ext cx="613100" cy="2565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D4D465F3-B435-903A-AA83-0AC067B97347}"/>
              </a:ext>
            </a:extLst>
          </p:cNvPr>
          <p:cNvSpPr/>
          <p:nvPr/>
        </p:nvSpPr>
        <p:spPr>
          <a:xfrm>
            <a:off x="8366531" y="1915769"/>
            <a:ext cx="819034" cy="36098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A9847BC3-52BA-4706-3202-038D03DCADFB}"/>
              </a:ext>
            </a:extLst>
          </p:cNvPr>
          <p:cNvSpPr/>
          <p:nvPr/>
        </p:nvSpPr>
        <p:spPr>
          <a:xfrm>
            <a:off x="7415713" y="1991321"/>
            <a:ext cx="531519" cy="1977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3CFD389B-5087-BC74-9CED-04256F913ADD}"/>
              </a:ext>
            </a:extLst>
          </p:cNvPr>
          <p:cNvSpPr/>
          <p:nvPr/>
        </p:nvSpPr>
        <p:spPr>
          <a:xfrm>
            <a:off x="7415713" y="2464070"/>
            <a:ext cx="531518" cy="24194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795AC937-0931-7DBE-F460-5FEBC5C0C6D1}"/>
              </a:ext>
            </a:extLst>
          </p:cNvPr>
          <p:cNvSpPr/>
          <p:nvPr/>
        </p:nvSpPr>
        <p:spPr>
          <a:xfrm>
            <a:off x="7415713" y="2992273"/>
            <a:ext cx="516189" cy="2387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9A83E15-D1FA-41B9-A677-19C8AE867160}"/>
              </a:ext>
            </a:extLst>
          </p:cNvPr>
          <p:cNvSpPr/>
          <p:nvPr/>
        </p:nvSpPr>
        <p:spPr>
          <a:xfrm>
            <a:off x="8394916" y="3483619"/>
            <a:ext cx="781923" cy="2442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631D31CC-EED6-A15A-C9A8-81A49A8E53A7}"/>
              </a:ext>
            </a:extLst>
          </p:cNvPr>
          <p:cNvSpPr/>
          <p:nvPr/>
        </p:nvSpPr>
        <p:spPr>
          <a:xfrm>
            <a:off x="8505863" y="2897666"/>
            <a:ext cx="560030" cy="3992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72704E2A-933E-EA1D-33B0-7BD436D80306}"/>
              </a:ext>
            </a:extLst>
          </p:cNvPr>
          <p:cNvSpPr/>
          <p:nvPr/>
        </p:nvSpPr>
        <p:spPr>
          <a:xfrm>
            <a:off x="8329668" y="2383776"/>
            <a:ext cx="922157" cy="45329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4D2684DC-1B8D-DAA8-FFA1-D36CC376BF07}"/>
              </a:ext>
            </a:extLst>
          </p:cNvPr>
          <p:cNvSpPr/>
          <p:nvPr/>
        </p:nvSpPr>
        <p:spPr>
          <a:xfrm>
            <a:off x="9643544" y="2444883"/>
            <a:ext cx="531518" cy="24257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F39C62CF-586E-B6D2-618F-CFB39062765E}"/>
              </a:ext>
            </a:extLst>
          </p:cNvPr>
          <p:cNvSpPr/>
          <p:nvPr/>
        </p:nvSpPr>
        <p:spPr>
          <a:xfrm>
            <a:off x="9634208" y="3016359"/>
            <a:ext cx="531518" cy="19769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FF29C4D6-461F-A0EA-CACD-DE42736A4BAF}"/>
              </a:ext>
            </a:extLst>
          </p:cNvPr>
          <p:cNvCxnSpPr>
            <a:cxnSpLocks/>
          </p:cNvCxnSpPr>
          <p:nvPr/>
        </p:nvCxnSpPr>
        <p:spPr>
          <a:xfrm flipV="1">
            <a:off x="9565107" y="2219789"/>
            <a:ext cx="69215" cy="115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EC7906C4-9018-243B-E113-4D01CE9EF821}"/>
              </a:ext>
            </a:extLst>
          </p:cNvPr>
          <p:cNvCxnSpPr>
            <a:cxnSpLocks/>
          </p:cNvCxnSpPr>
          <p:nvPr/>
        </p:nvCxnSpPr>
        <p:spPr>
          <a:xfrm flipV="1">
            <a:off x="7279846" y="3204351"/>
            <a:ext cx="242974" cy="68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 Box 24">
            <a:extLst>
              <a:ext uri="{FF2B5EF4-FFF2-40B4-BE49-F238E27FC236}">
                <a16:creationId xmlns:a16="http://schemas.microsoft.com/office/drawing/2014/main" id="{A38BB2A9-C487-B255-19E3-448D2C3114B5}"/>
              </a:ext>
            </a:extLst>
          </p:cNvPr>
          <p:cNvSpPr txBox="1"/>
          <p:nvPr/>
        </p:nvSpPr>
        <p:spPr>
          <a:xfrm>
            <a:off x="7113236" y="3880959"/>
            <a:ext cx="1100879" cy="39622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대출 수정 및 삭제 원하면 클릭</a:t>
            </a:r>
          </a:p>
        </p:txBody>
      </p:sp>
      <p:sp>
        <p:nvSpPr>
          <p:cNvPr id="324" name="Text Box 24">
            <a:extLst>
              <a:ext uri="{FF2B5EF4-FFF2-40B4-BE49-F238E27FC236}">
                <a16:creationId xmlns:a16="http://schemas.microsoft.com/office/drawing/2014/main" id="{C3E337BB-5335-0475-6C85-CCCF521B007A}"/>
              </a:ext>
            </a:extLst>
          </p:cNvPr>
          <p:cNvSpPr txBox="1"/>
          <p:nvPr/>
        </p:nvSpPr>
        <p:spPr>
          <a:xfrm>
            <a:off x="6077666" y="4100256"/>
            <a:ext cx="994079" cy="41057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대출추가 원하면 클릭</a:t>
            </a:r>
          </a:p>
        </p:txBody>
      </p: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B760AF3C-8A0B-6245-8EE9-43CCFB2DF1B2}"/>
              </a:ext>
            </a:extLst>
          </p:cNvPr>
          <p:cNvCxnSpPr>
            <a:cxnSpLocks/>
          </p:cNvCxnSpPr>
          <p:nvPr/>
        </p:nvCxnSpPr>
        <p:spPr>
          <a:xfrm flipV="1">
            <a:off x="8428141" y="2828657"/>
            <a:ext cx="23677" cy="166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4CE2B723-7DDC-682A-023E-CC37E4FD6A64}"/>
              </a:ext>
            </a:extLst>
          </p:cNvPr>
          <p:cNvCxnSpPr>
            <a:cxnSpLocks/>
            <a:stCxn id="330" idx="0"/>
          </p:cNvCxnSpPr>
          <p:nvPr/>
        </p:nvCxnSpPr>
        <p:spPr>
          <a:xfrm flipV="1">
            <a:off x="7680551" y="3296906"/>
            <a:ext cx="922157" cy="154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7" name="Text Box 24">
            <a:extLst>
              <a:ext uri="{FF2B5EF4-FFF2-40B4-BE49-F238E27FC236}">
                <a16:creationId xmlns:a16="http://schemas.microsoft.com/office/drawing/2014/main" id="{43945414-EB11-E6F5-DF05-1023F8549D49}"/>
              </a:ext>
            </a:extLst>
          </p:cNvPr>
          <p:cNvSpPr txBox="1"/>
          <p:nvPr/>
        </p:nvSpPr>
        <p:spPr>
          <a:xfrm>
            <a:off x="9365220" y="4919813"/>
            <a:ext cx="1085631" cy="54743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상호 대차</a:t>
            </a:r>
            <a: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수정 및 삭제 원하면 클릭</a:t>
            </a:r>
          </a:p>
        </p:txBody>
      </p:sp>
      <p:sp>
        <p:nvSpPr>
          <p:cNvPr id="328" name="Text Box 24">
            <a:extLst>
              <a:ext uri="{FF2B5EF4-FFF2-40B4-BE49-F238E27FC236}">
                <a16:creationId xmlns:a16="http://schemas.microsoft.com/office/drawing/2014/main" id="{D77E5157-71F1-82BC-0B65-B40C3AEAD3BC}"/>
              </a:ext>
            </a:extLst>
          </p:cNvPr>
          <p:cNvSpPr txBox="1"/>
          <p:nvPr/>
        </p:nvSpPr>
        <p:spPr>
          <a:xfrm>
            <a:off x="8269859" y="4529417"/>
            <a:ext cx="1066609" cy="62357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상호 대차 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도착일 추가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2E9AC11E-62B2-204D-F166-B28ADB078227}"/>
              </a:ext>
            </a:extLst>
          </p:cNvPr>
          <p:cNvCxnSpPr>
            <a:cxnSpLocks/>
          </p:cNvCxnSpPr>
          <p:nvPr/>
        </p:nvCxnSpPr>
        <p:spPr>
          <a:xfrm flipH="1" flipV="1">
            <a:off x="10099965" y="2670710"/>
            <a:ext cx="65761" cy="118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24">
            <a:extLst>
              <a:ext uri="{FF2B5EF4-FFF2-40B4-BE49-F238E27FC236}">
                <a16:creationId xmlns:a16="http://schemas.microsoft.com/office/drawing/2014/main" id="{5DA4588C-255F-F69F-C2F6-27A6C1EFD7C8}"/>
              </a:ext>
            </a:extLst>
          </p:cNvPr>
          <p:cNvSpPr txBox="1"/>
          <p:nvPr/>
        </p:nvSpPr>
        <p:spPr>
          <a:xfrm>
            <a:off x="7137735" y="4841202"/>
            <a:ext cx="1085631" cy="59769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상호 대차 완료내역 확인</a:t>
            </a:r>
            <a: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67061F96-9555-B1E0-E586-8F8AF7457855}"/>
              </a:ext>
            </a:extLst>
          </p:cNvPr>
          <p:cNvCxnSpPr>
            <a:cxnSpLocks/>
            <a:stCxn id="335" idx="0"/>
            <a:endCxn id="317" idx="2"/>
          </p:cNvCxnSpPr>
          <p:nvPr/>
        </p:nvCxnSpPr>
        <p:spPr>
          <a:xfrm flipH="1" flipV="1">
            <a:off x="9899967" y="3214050"/>
            <a:ext cx="6453" cy="123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3" name="Text Box 24">
            <a:extLst>
              <a:ext uri="{FF2B5EF4-FFF2-40B4-BE49-F238E27FC236}">
                <a16:creationId xmlns:a16="http://schemas.microsoft.com/office/drawing/2014/main" id="{30779096-35A0-689C-6FE5-ABBE26AD00BE}"/>
              </a:ext>
            </a:extLst>
          </p:cNvPr>
          <p:cNvSpPr txBox="1"/>
          <p:nvPr/>
        </p:nvSpPr>
        <p:spPr>
          <a:xfrm>
            <a:off x="9414262" y="3849965"/>
            <a:ext cx="980736" cy="55851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예약 수정 및 삭제 원하면 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</a:p>
        </p:txBody>
      </p:sp>
      <p:sp>
        <p:nvSpPr>
          <p:cNvPr id="334" name="Text Box 24">
            <a:extLst>
              <a:ext uri="{FF2B5EF4-FFF2-40B4-BE49-F238E27FC236}">
                <a16:creationId xmlns:a16="http://schemas.microsoft.com/office/drawing/2014/main" id="{387B8735-C246-FC79-F14C-50F0713D2C26}"/>
              </a:ext>
            </a:extLst>
          </p:cNvPr>
          <p:cNvSpPr txBox="1"/>
          <p:nvPr/>
        </p:nvSpPr>
        <p:spPr>
          <a:xfrm>
            <a:off x="7118236" y="4343104"/>
            <a:ext cx="1105132" cy="41057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대출장소</a:t>
            </a:r>
            <a: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수정 원하면 클릭</a:t>
            </a:r>
          </a:p>
        </p:txBody>
      </p:sp>
      <p:sp>
        <p:nvSpPr>
          <p:cNvPr id="335" name="Text Box 24">
            <a:extLst>
              <a:ext uri="{FF2B5EF4-FFF2-40B4-BE49-F238E27FC236}">
                <a16:creationId xmlns:a16="http://schemas.microsoft.com/office/drawing/2014/main" id="{34BB6190-45CB-F4EC-565A-7631C2A227EB}"/>
              </a:ext>
            </a:extLst>
          </p:cNvPr>
          <p:cNvSpPr txBox="1"/>
          <p:nvPr/>
        </p:nvSpPr>
        <p:spPr>
          <a:xfrm>
            <a:off x="9365713" y="4444590"/>
            <a:ext cx="1081414" cy="41440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연체수정 및 삭제 원하면 클릭</a:t>
            </a:r>
          </a:p>
        </p:txBody>
      </p:sp>
      <p:sp>
        <p:nvSpPr>
          <p:cNvPr id="354" name="Text Box 24">
            <a:extLst>
              <a:ext uri="{FF2B5EF4-FFF2-40B4-BE49-F238E27FC236}">
                <a16:creationId xmlns:a16="http://schemas.microsoft.com/office/drawing/2014/main" id="{D1D51A52-F511-19D2-4CD3-7B75C239B2E9}"/>
              </a:ext>
            </a:extLst>
          </p:cNvPr>
          <p:cNvSpPr txBox="1"/>
          <p:nvPr/>
        </p:nvSpPr>
        <p:spPr>
          <a:xfrm>
            <a:off x="8252612" y="3837745"/>
            <a:ext cx="1066609" cy="62357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상호 대차 </a:t>
            </a:r>
            <a:r>
              <a:rPr lang="ko-KR" altLang="en-US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승인</a:t>
            </a:r>
            <a: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거절 선택을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BD01EE18-3D76-693B-8DDC-51FB5CE29FFD}"/>
              </a:ext>
            </a:extLst>
          </p:cNvPr>
          <p:cNvSpPr/>
          <p:nvPr/>
        </p:nvSpPr>
        <p:spPr>
          <a:xfrm>
            <a:off x="7416747" y="3455421"/>
            <a:ext cx="516189" cy="30278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39" name="Text Box 52">
            <a:extLst>
              <a:ext uri="{FF2B5EF4-FFF2-40B4-BE49-F238E27FC236}">
                <a16:creationId xmlns:a16="http://schemas.microsoft.com/office/drawing/2014/main" id="{2DCA8A2D-CD24-74F7-03CB-ACA91AB5D232}"/>
              </a:ext>
            </a:extLst>
          </p:cNvPr>
          <p:cNvSpPr txBox="1"/>
          <p:nvPr/>
        </p:nvSpPr>
        <p:spPr>
          <a:xfrm>
            <a:off x="9354130" y="3362717"/>
            <a:ext cx="1066609" cy="41818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회원수정 및 삭제</a:t>
            </a:r>
            <a: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</p:spTree>
    <p:extLst>
      <p:ext uri="{BB962C8B-B14F-4D97-AF65-F5344CB8AC3E}">
        <p14:creationId xmlns:p14="http://schemas.microsoft.com/office/powerpoint/2010/main" val="24265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643694D-5A79-FEB9-68F2-404BEE998CD3}"/>
              </a:ext>
            </a:extLst>
          </p:cNvPr>
          <p:cNvCxnSpPr>
            <a:endCxn id="16" idx="4"/>
          </p:cNvCxnSpPr>
          <p:nvPr/>
        </p:nvCxnSpPr>
        <p:spPr>
          <a:xfrm flipV="1">
            <a:off x="9973962" y="1952368"/>
            <a:ext cx="39130" cy="113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B98E6F-BBBB-BA2F-85C2-A5B652A8B1A7}"/>
              </a:ext>
            </a:extLst>
          </p:cNvPr>
          <p:cNvCxnSpPr>
            <a:endCxn id="11" idx="2"/>
          </p:cNvCxnSpPr>
          <p:nvPr/>
        </p:nvCxnSpPr>
        <p:spPr>
          <a:xfrm flipV="1">
            <a:off x="4115096" y="1831349"/>
            <a:ext cx="3198873" cy="4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CC13C0-806C-B967-9745-AF3847DAA494}"/>
              </a:ext>
            </a:extLst>
          </p:cNvPr>
          <p:cNvCxnSpPr>
            <a:cxnSpLocks/>
          </p:cNvCxnSpPr>
          <p:nvPr/>
        </p:nvCxnSpPr>
        <p:spPr>
          <a:xfrm flipV="1">
            <a:off x="2218038" y="1294670"/>
            <a:ext cx="5114466" cy="94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9516E2A-D4F1-4BE6-2040-2CE99F706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06098"/>
              </p:ext>
            </p:extLst>
          </p:nvPr>
        </p:nvGraphicFramePr>
        <p:xfrm>
          <a:off x="1200150" y="695241"/>
          <a:ext cx="9791700" cy="2285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8340">
                  <a:extLst>
                    <a:ext uri="{9D8B030D-6E8A-4147-A177-3AD203B41FA5}">
                      <a16:colId xmlns:a16="http://schemas.microsoft.com/office/drawing/2014/main" val="2591839985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val="3043141566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val="25191604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val="147161393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val="1915441700"/>
                    </a:ext>
                  </a:extLst>
                </a:gridCol>
              </a:tblGrid>
              <a:tr h="457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도서관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내서재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내정보수정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457673"/>
                  </a:ext>
                </a:extLst>
              </a:tr>
              <a:tr h="4570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대출중도서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회원정보수정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042925"/>
                  </a:ext>
                </a:extLst>
              </a:tr>
              <a:tr h="4570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모든대출내역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회원탈퇴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661952"/>
                  </a:ext>
                </a:extLst>
              </a:tr>
              <a:tr h="45709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예약내역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218788"/>
                  </a:ext>
                </a:extLst>
              </a:tr>
              <a:tr h="4570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상호대차내역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61917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B69C76D-255C-8EE6-DB3F-D1A98667FE09}"/>
              </a:ext>
            </a:extLst>
          </p:cNvPr>
          <p:cNvSpPr/>
          <p:nvPr/>
        </p:nvSpPr>
        <p:spPr>
          <a:xfrm>
            <a:off x="1618735" y="695241"/>
            <a:ext cx="1198606" cy="40451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2E861B-92A0-F546-2163-8745028E6874}"/>
              </a:ext>
            </a:extLst>
          </p:cNvPr>
          <p:cNvSpPr/>
          <p:nvPr/>
        </p:nvSpPr>
        <p:spPr>
          <a:xfrm>
            <a:off x="3518787" y="695241"/>
            <a:ext cx="1198606" cy="40451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AF7F1-AFE1-5339-3701-F871863A4F62}"/>
              </a:ext>
            </a:extLst>
          </p:cNvPr>
          <p:cNvSpPr/>
          <p:nvPr/>
        </p:nvSpPr>
        <p:spPr>
          <a:xfrm>
            <a:off x="5496697" y="695241"/>
            <a:ext cx="1198606" cy="40451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6589DC7-3DBA-2364-7D67-DD3841BEA069}"/>
              </a:ext>
            </a:extLst>
          </p:cNvPr>
          <p:cNvSpPr/>
          <p:nvPr/>
        </p:nvSpPr>
        <p:spPr>
          <a:xfrm>
            <a:off x="7313969" y="1674702"/>
            <a:ext cx="1545826" cy="31329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98AE91-8FB0-359A-73F7-F12DD2A4F432}"/>
              </a:ext>
            </a:extLst>
          </p:cNvPr>
          <p:cNvSpPr/>
          <p:nvPr/>
        </p:nvSpPr>
        <p:spPr>
          <a:xfrm>
            <a:off x="9300519" y="1190259"/>
            <a:ext cx="1425146" cy="379797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42514D8-5876-091D-B506-FCF3E4A503EA}"/>
              </a:ext>
            </a:extLst>
          </p:cNvPr>
          <p:cNvSpPr/>
          <p:nvPr/>
        </p:nvSpPr>
        <p:spPr>
          <a:xfrm>
            <a:off x="7313969" y="1170071"/>
            <a:ext cx="1545826" cy="31329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9DB8EBE-D691-0CAE-E843-AD3F73043AFD}"/>
              </a:ext>
            </a:extLst>
          </p:cNvPr>
          <p:cNvSpPr/>
          <p:nvPr/>
        </p:nvSpPr>
        <p:spPr>
          <a:xfrm>
            <a:off x="7313969" y="2132652"/>
            <a:ext cx="1545826" cy="31329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9853CA5-513D-ECF8-8F45-DC4718B8AC04}"/>
              </a:ext>
            </a:extLst>
          </p:cNvPr>
          <p:cNvSpPr/>
          <p:nvPr/>
        </p:nvSpPr>
        <p:spPr>
          <a:xfrm>
            <a:off x="7313969" y="2584862"/>
            <a:ext cx="1545826" cy="31329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2521FCF-9754-2274-B82A-51E8CD3A2582}"/>
              </a:ext>
            </a:extLst>
          </p:cNvPr>
          <p:cNvSpPr/>
          <p:nvPr/>
        </p:nvSpPr>
        <p:spPr>
          <a:xfrm>
            <a:off x="9240179" y="1639075"/>
            <a:ext cx="1545826" cy="31329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5756D3E-A5DC-4853-638D-82AD430E3E7F}"/>
              </a:ext>
            </a:extLst>
          </p:cNvPr>
          <p:cNvCxnSpPr>
            <a:cxnSpLocks/>
          </p:cNvCxnSpPr>
          <p:nvPr/>
        </p:nvCxnSpPr>
        <p:spPr>
          <a:xfrm flipV="1">
            <a:off x="2218038" y="1136819"/>
            <a:ext cx="0" cy="29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E2828C-76AC-02EE-A381-A3565D7FB97B}"/>
              </a:ext>
            </a:extLst>
          </p:cNvPr>
          <p:cNvSpPr/>
          <p:nvPr/>
        </p:nvSpPr>
        <p:spPr>
          <a:xfrm>
            <a:off x="1346888" y="1440164"/>
            <a:ext cx="166527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공지사항으로 이동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FDE146-311D-2ECD-5BEE-1C21796446C8}"/>
              </a:ext>
            </a:extLst>
          </p:cNvPr>
          <p:cNvSpPr/>
          <p:nvPr/>
        </p:nvSpPr>
        <p:spPr>
          <a:xfrm>
            <a:off x="3282466" y="1397520"/>
            <a:ext cx="1665265" cy="64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도서관 정보로 이동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4AA7F87-78CC-395A-E75D-A9C390639CE1}"/>
              </a:ext>
            </a:extLst>
          </p:cNvPr>
          <p:cNvCxnSpPr>
            <a:cxnSpLocks/>
          </p:cNvCxnSpPr>
          <p:nvPr/>
        </p:nvCxnSpPr>
        <p:spPr>
          <a:xfrm flipV="1">
            <a:off x="4118090" y="1099751"/>
            <a:ext cx="0" cy="29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D2478B-24D1-7E54-ED7F-899EC3C3EDE3}"/>
              </a:ext>
            </a:extLst>
          </p:cNvPr>
          <p:cNvSpPr/>
          <p:nvPr/>
        </p:nvSpPr>
        <p:spPr>
          <a:xfrm>
            <a:off x="5268320" y="1397520"/>
            <a:ext cx="1665265" cy="6460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자료검색으로 이동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D0DBA0-BF76-6C4C-94F7-27B9F2F07D04}"/>
              </a:ext>
            </a:extLst>
          </p:cNvPr>
          <p:cNvCxnSpPr>
            <a:cxnSpLocks/>
          </p:cNvCxnSpPr>
          <p:nvPr/>
        </p:nvCxnSpPr>
        <p:spPr>
          <a:xfrm flipV="1">
            <a:off x="6103944" y="1099751"/>
            <a:ext cx="0" cy="29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1FDEDE-C77A-CF13-5D0A-52FB6CA9B9B0}"/>
              </a:ext>
            </a:extLst>
          </p:cNvPr>
          <p:cNvSpPr/>
          <p:nvPr/>
        </p:nvSpPr>
        <p:spPr>
          <a:xfrm>
            <a:off x="1385403" y="2236513"/>
            <a:ext cx="166527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대출중도서로</a:t>
            </a:r>
            <a:r>
              <a:rPr lang="ko-KR" altLang="en-US" dirty="0"/>
              <a:t> 이동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6E6D31-EC35-C612-6B5D-70D54356DE77}"/>
              </a:ext>
            </a:extLst>
          </p:cNvPr>
          <p:cNvSpPr/>
          <p:nvPr/>
        </p:nvSpPr>
        <p:spPr>
          <a:xfrm>
            <a:off x="3282461" y="2245323"/>
            <a:ext cx="166527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모든대출내역으로</a:t>
            </a:r>
            <a:r>
              <a:rPr lang="ko-KR" altLang="en-US" dirty="0"/>
              <a:t> 이동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CFA7E3-BC78-190A-9054-53BD52E3BFC0}"/>
              </a:ext>
            </a:extLst>
          </p:cNvPr>
          <p:cNvSpPr/>
          <p:nvPr/>
        </p:nvSpPr>
        <p:spPr>
          <a:xfrm>
            <a:off x="5179519" y="2245323"/>
            <a:ext cx="166527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예약내역으로이동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639179-B10F-7BA7-3549-05106472EBC2}"/>
              </a:ext>
            </a:extLst>
          </p:cNvPr>
          <p:cNvCxnSpPr>
            <a:stCxn id="35" idx="3"/>
            <a:endCxn id="14" idx="2"/>
          </p:cNvCxnSpPr>
          <p:nvPr/>
        </p:nvCxnSpPr>
        <p:spPr>
          <a:xfrm flipV="1">
            <a:off x="6844789" y="2289299"/>
            <a:ext cx="469180" cy="26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9AEF97-689D-B825-4905-35123B600E28}"/>
              </a:ext>
            </a:extLst>
          </p:cNvPr>
          <p:cNvSpPr/>
          <p:nvPr/>
        </p:nvSpPr>
        <p:spPr>
          <a:xfrm>
            <a:off x="4782627" y="3065566"/>
            <a:ext cx="1735887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상호대차으로이동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F3AC19-B6D9-A127-46A1-6141D9750EB4}"/>
              </a:ext>
            </a:extLst>
          </p:cNvPr>
          <p:cNvCxnSpPr>
            <a:cxnSpLocks/>
            <a:stCxn id="40" idx="0"/>
            <a:endCxn id="15" idx="2"/>
          </p:cNvCxnSpPr>
          <p:nvPr/>
        </p:nvCxnSpPr>
        <p:spPr>
          <a:xfrm flipV="1">
            <a:off x="5650571" y="2741509"/>
            <a:ext cx="1663398" cy="32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0878501-A84B-E827-D4AD-AF4E667DAA18}"/>
              </a:ext>
            </a:extLst>
          </p:cNvPr>
          <p:cNvSpPr/>
          <p:nvPr/>
        </p:nvSpPr>
        <p:spPr>
          <a:xfrm>
            <a:off x="9151665" y="2209089"/>
            <a:ext cx="1735887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회원정보수정으로 이동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F46CFB1-FDB0-3B2B-4379-CE20D20E1136}"/>
              </a:ext>
            </a:extLst>
          </p:cNvPr>
          <p:cNvCxnSpPr>
            <a:endCxn id="12" idx="6"/>
          </p:cNvCxnSpPr>
          <p:nvPr/>
        </p:nvCxnSpPr>
        <p:spPr>
          <a:xfrm flipH="1" flipV="1">
            <a:off x="10725665" y="1380158"/>
            <a:ext cx="60340" cy="79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43C5568-1E08-47B1-CF49-7D8AE4E7F261}"/>
              </a:ext>
            </a:extLst>
          </p:cNvPr>
          <p:cNvSpPr/>
          <p:nvPr/>
        </p:nvSpPr>
        <p:spPr>
          <a:xfrm>
            <a:off x="6695303" y="3065566"/>
            <a:ext cx="4296547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회원탈퇴를 클릭하면 </a:t>
            </a:r>
            <a:r>
              <a:rPr lang="en-US" altLang="ko-KR" dirty="0"/>
              <a:t>‘</a:t>
            </a:r>
            <a:r>
              <a:rPr lang="ko-KR" altLang="en-US" dirty="0"/>
              <a:t>정말로 </a:t>
            </a:r>
            <a:r>
              <a:rPr lang="ko-KR" altLang="en-US" dirty="0" err="1"/>
              <a:t>회원탈퇴하시겠습니까</a:t>
            </a:r>
            <a:r>
              <a:rPr lang="en-US" altLang="ko-KR" dirty="0"/>
              <a:t>?</a:t>
            </a:r>
            <a:r>
              <a:rPr lang="ko-KR" altLang="en-US" dirty="0"/>
              <a:t>라는 </a:t>
            </a:r>
            <a:r>
              <a:rPr lang="ko-KR" altLang="en-US" dirty="0" err="1"/>
              <a:t>경고문이나옵니다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69C73E-CAD9-94B1-BA11-9BF4CCCE8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88" y="130601"/>
            <a:ext cx="9779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5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209</Words>
  <Application>Microsoft Office PowerPoint</Application>
  <PresentationFormat>와이드스크린</PresentationFormat>
  <Paragraphs>71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태훈 황</dc:creator>
  <cp:lastModifiedBy>황태훈</cp:lastModifiedBy>
  <cp:revision>10</cp:revision>
  <dcterms:created xsi:type="dcterms:W3CDTF">2024-03-02T06:26:53Z</dcterms:created>
  <dcterms:modified xsi:type="dcterms:W3CDTF">2024-05-09T11:07:23Z</dcterms:modified>
</cp:coreProperties>
</file>