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4"/>
  </p:sldMasterIdLst>
  <p:notesMasterIdLst>
    <p:notesMasterId r:id="rId31"/>
  </p:notesMasterIdLst>
  <p:handoutMasterIdLst>
    <p:handoutMasterId r:id="rId32"/>
  </p:handoutMasterIdLst>
  <p:sldIdLst>
    <p:sldId id="1938" r:id="rId5"/>
    <p:sldId id="1935" r:id="rId6"/>
    <p:sldId id="1936" r:id="rId7"/>
    <p:sldId id="1924" r:id="rId8"/>
    <p:sldId id="1940" r:id="rId9"/>
    <p:sldId id="1929" r:id="rId10"/>
    <p:sldId id="1941" r:id="rId11"/>
    <p:sldId id="1942" r:id="rId12"/>
    <p:sldId id="1943" r:id="rId13"/>
    <p:sldId id="1882" r:id="rId14"/>
    <p:sldId id="1944" r:id="rId15"/>
    <p:sldId id="1945" r:id="rId16"/>
    <p:sldId id="1946" r:id="rId17"/>
    <p:sldId id="1947" r:id="rId18"/>
    <p:sldId id="1948" r:id="rId19"/>
    <p:sldId id="1949" r:id="rId20"/>
    <p:sldId id="1950" r:id="rId21"/>
    <p:sldId id="1877" r:id="rId22"/>
    <p:sldId id="1951" r:id="rId23"/>
    <p:sldId id="1952" r:id="rId24"/>
    <p:sldId id="1953" r:id="rId25"/>
    <p:sldId id="1954" r:id="rId26"/>
    <p:sldId id="1955" r:id="rId27"/>
    <p:sldId id="1956" r:id="rId28"/>
    <p:sldId id="1957" r:id="rId29"/>
    <p:sldId id="193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60071"/>
    <a:srgbClr val="FF7676"/>
    <a:srgbClr val="6A1F60"/>
    <a:srgbClr val="CA4F67"/>
    <a:srgbClr val="0796D0"/>
    <a:srgbClr val="C60B68"/>
    <a:srgbClr val="F7D6D6"/>
    <a:srgbClr val="A69AC7"/>
    <a:srgbClr val="EACA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131" autoAdjust="0"/>
  </p:normalViewPr>
  <p:slideViewPr>
    <p:cSldViewPr snapToGrid="0">
      <p:cViewPr varScale="1">
        <p:scale>
          <a:sx n="70" d="100"/>
          <a:sy n="70" d="100"/>
        </p:scale>
        <p:origin x="1094" y="38"/>
      </p:cViewPr>
      <p:guideLst>
        <p:guide orient="horz" pos="2160"/>
        <p:guide pos="3840"/>
      </p:guideLst>
    </p:cSldViewPr>
  </p:slideViewPr>
  <p:outlineViewPr>
    <p:cViewPr>
      <p:scale>
        <a:sx n="33" d="100"/>
        <a:sy n="33" d="100"/>
      </p:scale>
      <p:origin x="0" y="-130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D96772-9817-D32D-CFDB-4082AEA13D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Cambria" panose="02040503050406030204" pitchFamily="18" charset="0"/>
            </a:endParaRPr>
          </a:p>
        </p:txBody>
      </p:sp>
      <p:sp>
        <p:nvSpPr>
          <p:cNvPr id="3" name="Date Placeholder 2">
            <a:extLst>
              <a:ext uri="{FF2B5EF4-FFF2-40B4-BE49-F238E27FC236}">
                <a16:creationId xmlns:a16="http://schemas.microsoft.com/office/drawing/2014/main" id="{4386172B-8397-3A88-9BA7-9C3DBC65BB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A828F9-B03F-44CA-BF33-27494910E999}" type="datetimeFigureOut">
              <a:rPr lang="en-US" smtClean="0">
                <a:latin typeface="Cambria" panose="02040503050406030204" pitchFamily="18" charset="0"/>
              </a:rPr>
              <a:t>3/28/2024</a:t>
            </a:fld>
            <a:endParaRPr lang="en-US">
              <a:latin typeface="Cambria" panose="02040503050406030204" pitchFamily="18" charset="0"/>
            </a:endParaRPr>
          </a:p>
        </p:txBody>
      </p:sp>
      <p:sp>
        <p:nvSpPr>
          <p:cNvPr id="4" name="Footer Placeholder 3">
            <a:extLst>
              <a:ext uri="{FF2B5EF4-FFF2-40B4-BE49-F238E27FC236}">
                <a16:creationId xmlns:a16="http://schemas.microsoft.com/office/drawing/2014/main" id="{B1C08E2D-8C3D-B8DD-3F2A-AA9AE2C326E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Cambria" panose="02040503050406030204" pitchFamily="18" charset="0"/>
            </a:endParaRPr>
          </a:p>
        </p:txBody>
      </p:sp>
      <p:sp>
        <p:nvSpPr>
          <p:cNvPr id="5" name="Slide Number Placeholder 4">
            <a:extLst>
              <a:ext uri="{FF2B5EF4-FFF2-40B4-BE49-F238E27FC236}">
                <a16:creationId xmlns:a16="http://schemas.microsoft.com/office/drawing/2014/main" id="{0BDC741F-C3B9-696C-07A4-6B6C6E1BE04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A5BC5F-DD29-48CA-B1A9-365C6504E9CB}" type="slidenum">
              <a:rPr lang="en-US" smtClean="0">
                <a:latin typeface="Cambria" panose="02040503050406030204" pitchFamily="18" charset="0"/>
              </a:rPr>
              <a:t>‹#›</a:t>
            </a:fld>
            <a:endParaRPr lang="en-US">
              <a:latin typeface="Cambria" panose="02040503050406030204" pitchFamily="18" charset="0"/>
            </a:endParaRPr>
          </a:p>
        </p:txBody>
      </p:sp>
    </p:spTree>
    <p:extLst>
      <p:ext uri="{BB962C8B-B14F-4D97-AF65-F5344CB8AC3E}">
        <p14:creationId xmlns:p14="http://schemas.microsoft.com/office/powerpoint/2010/main" val="388482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mbria" panose="02040503050406030204" pitchFamily="18"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mbria" panose="02040503050406030204" pitchFamily="18" charset="0"/>
              </a:defRPr>
            </a:lvl1pPr>
          </a:lstStyle>
          <a:p>
            <a:fld id="{4915F59B-C668-4011-983E-F315D5C6132D}" type="datetimeFigureOut">
              <a:rPr lang="en-US" smtClean="0"/>
              <a:pPr/>
              <a:t>3/28/2024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mbria" panose="02040503050406030204" pitchFamily="18"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mbria" panose="02040503050406030204" pitchFamily="18" charset="0"/>
              </a:defRPr>
            </a:lvl1pPr>
          </a:lstStyle>
          <a:p>
            <a:fld id="{E98F99F9-2769-4C52-8EE2-7278119F0A16}" type="slidenum">
              <a:rPr lang="en-US" smtClean="0"/>
              <a:pPr/>
              <a:t>‹#›</a:t>
            </a:fld>
            <a:endParaRPr lang="en-US" dirty="0"/>
          </a:p>
        </p:txBody>
      </p:sp>
    </p:spTree>
    <p:extLst>
      <p:ext uri="{BB962C8B-B14F-4D97-AF65-F5344CB8AC3E}">
        <p14:creationId xmlns:p14="http://schemas.microsoft.com/office/powerpoint/2010/main" val="2612925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mbria" panose="02040503050406030204" pitchFamily="18" charset="0"/>
        <a:ea typeface="+mn-ea"/>
        <a:cs typeface="+mn-cs"/>
      </a:defRPr>
    </a:lvl1pPr>
    <a:lvl2pPr marL="457200" algn="l" defTabSz="914400" rtl="0" eaLnBrk="1" latinLnBrk="0" hangingPunct="1">
      <a:defRPr sz="1200" kern="1200">
        <a:solidFill>
          <a:schemeClr val="tx1"/>
        </a:solidFill>
        <a:latin typeface="Cambria" panose="02040503050406030204" pitchFamily="18" charset="0"/>
        <a:ea typeface="+mn-ea"/>
        <a:cs typeface="+mn-cs"/>
      </a:defRPr>
    </a:lvl2pPr>
    <a:lvl3pPr marL="914400" algn="l" defTabSz="914400" rtl="0" eaLnBrk="1" latinLnBrk="0" hangingPunct="1">
      <a:defRPr sz="1200" kern="1200">
        <a:solidFill>
          <a:schemeClr val="tx1"/>
        </a:solidFill>
        <a:latin typeface="Cambria" panose="02040503050406030204" pitchFamily="18" charset="0"/>
        <a:ea typeface="+mn-ea"/>
        <a:cs typeface="+mn-cs"/>
      </a:defRPr>
    </a:lvl3pPr>
    <a:lvl4pPr marL="1371600" algn="l" defTabSz="914400" rtl="0" eaLnBrk="1" latinLnBrk="0" hangingPunct="1">
      <a:defRPr sz="1200" kern="1200">
        <a:solidFill>
          <a:schemeClr val="tx1"/>
        </a:solidFill>
        <a:latin typeface="Cambria" panose="02040503050406030204" pitchFamily="18" charset="0"/>
        <a:ea typeface="+mn-ea"/>
        <a:cs typeface="+mn-cs"/>
      </a:defRPr>
    </a:lvl4pPr>
    <a:lvl5pPr marL="1828800" algn="l" defTabSz="914400" rtl="0" eaLnBrk="1" latinLnBrk="0" hangingPunct="1">
      <a:defRPr sz="1200" kern="1200">
        <a:solidFill>
          <a:schemeClr val="tx1"/>
        </a:solidFill>
        <a:latin typeface="Cambria" panose="020405030504060302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98F99F9-2769-4C52-8EE2-7278119F0A16}" type="slidenum">
              <a:rPr lang="en-US" smtClean="0"/>
              <a:t>1</a:t>
            </a:fld>
            <a:endParaRPr lang="en-US" dirty="0"/>
          </a:p>
        </p:txBody>
      </p:sp>
    </p:spTree>
    <p:extLst>
      <p:ext uri="{BB962C8B-B14F-4D97-AF65-F5344CB8AC3E}">
        <p14:creationId xmlns:p14="http://schemas.microsoft.com/office/powerpoint/2010/main" val="1232931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15000"/>
              </a:lnSpc>
              <a:spcAft>
                <a:spcPts val="800"/>
              </a:spcAft>
            </a:pPr>
            <a:r>
              <a:rPr lang="en-US" sz="1800">
                <a:effectLst/>
                <a:latin typeface="Times New Roman" panose="02020603050405020304" pitchFamily="18" charset="0"/>
                <a:ea typeface="Aptos" panose="020B0004020202020204" pitchFamily="34" charset="0"/>
                <a:cs typeface="Times New Roman" panose="02020603050405020304" pitchFamily="18" charset="0"/>
              </a:rPr>
              <a:t>Phần mềm thường được mô tả với các bộ phận cấu thành:</a:t>
            </a:r>
            <a:endParaRPr lang="en-US" sz="18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1800">
                <a:effectLst/>
                <a:latin typeface="Times New Roman" panose="02020603050405020304" pitchFamily="18" charset="0"/>
                <a:ea typeface="Aptos" panose="020B0004020202020204" pitchFamily="34" charset="0"/>
                <a:cs typeface="Times New Roman" panose="02020603050405020304" pitchFamily="18" charset="0"/>
              </a:rPr>
              <a:t>Tập các lệnh (chương trình máy tính) trên máy tính khi được thực hiện sẽ tạo ra các dịch vụ và đem lại những kết quả mong muốn cho người dùng.</a:t>
            </a:r>
            <a:endParaRPr lang="en-US" sz="18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1800">
                <a:effectLst/>
                <a:latin typeface="Times New Roman" panose="02020603050405020304" pitchFamily="18" charset="0"/>
                <a:ea typeface="Aptos" panose="020B0004020202020204" pitchFamily="34" charset="0"/>
                <a:cs typeface="Times New Roman" panose="02020603050405020304" pitchFamily="18" charset="0"/>
              </a:rPr>
              <a:t>Các cấu trúc dữ liệu và giải thuật (lưu giữ trên các bộ nhớ) làm cho chương trình thao tác hiệu quả với các thông tin thích hợp và nội dung thông tin được số hoá.</a:t>
            </a:r>
            <a:endParaRPr lang="en-US" sz="18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1800">
                <a:effectLst/>
                <a:latin typeface="Times New Roman" panose="02020603050405020304" pitchFamily="18" charset="0"/>
                <a:ea typeface="Aptos" panose="020B0004020202020204" pitchFamily="34" charset="0"/>
                <a:cs typeface="Times New Roman" panose="02020603050405020304" pitchFamily="18" charset="0"/>
              </a:rPr>
              <a:t>Các tài liệu để mô tả các thao tác, cách sử dụng và bảo trì phần mềm (hướng dẫn sử dụng, tài liệu kỹ thuật, tài liệu phân tích, thiết kế, kiểm thử, v.v.).</a:t>
            </a:r>
            <a:endParaRPr lang="en-US" sz="180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Font typeface="Symbol" panose="05050102010706020507" pitchFamily="18" charset="2"/>
              <a:buChar char=""/>
            </a:pPr>
            <a:r>
              <a:rPr lang="en-US" sz="1800">
                <a:effectLst/>
                <a:latin typeface="Times New Roman" panose="02020603050405020304" pitchFamily="18" charset="0"/>
                <a:ea typeface="Aptos" panose="020B0004020202020204" pitchFamily="34" charset="0"/>
                <a:cs typeface="Times New Roman" panose="02020603050405020304" pitchFamily="18" charset="0"/>
              </a:rPr>
              <a:t>Dữ liệu cần thiết cho sự vận hành của hệ thống (có thể kể đến như tham số đầu vào, mã nguồn, danh sách tên thích hợp với đặc tả).</a:t>
            </a:r>
            <a:endParaRPr lang="en-US" sz="180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E98F99F9-2769-4C52-8EE2-7278119F0A16}" type="slidenum">
              <a:rPr lang="en-US" smtClean="0"/>
              <a:t>3</a:t>
            </a:fld>
            <a:endParaRPr lang="en-US" dirty="0"/>
          </a:p>
        </p:txBody>
      </p:sp>
    </p:spTree>
    <p:extLst>
      <p:ext uri="{BB962C8B-B14F-4D97-AF65-F5344CB8AC3E}">
        <p14:creationId xmlns:p14="http://schemas.microsoft.com/office/powerpoint/2010/main" val="1630189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8F99F9-2769-4C52-8EE2-7278119F0A16}" type="slidenum">
              <a:rPr lang="en-US" smtClean="0"/>
              <a:t>4</a:t>
            </a:fld>
            <a:endParaRPr lang="en-US" dirty="0"/>
          </a:p>
        </p:txBody>
      </p:sp>
    </p:spTree>
    <p:extLst>
      <p:ext uri="{BB962C8B-B14F-4D97-AF65-F5344CB8AC3E}">
        <p14:creationId xmlns:p14="http://schemas.microsoft.com/office/powerpoint/2010/main" val="2169059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8F99F9-2769-4C52-8EE2-7278119F0A16}" type="slidenum">
              <a:rPr lang="en-US" smtClean="0"/>
              <a:t>5</a:t>
            </a:fld>
            <a:endParaRPr lang="en-US" dirty="0"/>
          </a:p>
        </p:txBody>
      </p:sp>
    </p:spTree>
    <p:extLst>
      <p:ext uri="{BB962C8B-B14F-4D97-AF65-F5344CB8AC3E}">
        <p14:creationId xmlns:p14="http://schemas.microsoft.com/office/powerpoint/2010/main" val="4057544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effectLst/>
                <a:latin typeface="Times New Roman" panose="02020603050405020304" pitchFamily="18" charset="0"/>
                <a:ea typeface="Aptos" panose="020B0004020202020204" pitchFamily="34" charset="0"/>
              </a:rPr>
              <a:t>Kiểm thử phần mềm bao gồm nhiều giai đoạn với sự phối hợp của nhiều bên liên quan chứ không chỉ là một hoạt động đơn lẻ. Chính vì thế, cần có quy trình kiểm thử phần mềm để làm rõ các công đoạn, các bước kiểm thử, người chịu trách nhiệm và khi nào việc kiểm thử được tiến hành trong toàn bộ quy trình phát triển phần mềm. Nói cách khác, quy trình kiểm thử phần mềm chính là chuỗi các hoạt động được tiến hành để thực hiện việc kiểm thử.</a:t>
            </a:r>
          </a:p>
          <a:p>
            <a:pPr algn="just"/>
            <a:r>
              <a:rPr lang="en-US" sz="1200" b="0"/>
              <a:t>Quy trình kiểm thử cơ bản gồm 5 bước sau:</a:t>
            </a:r>
          </a:p>
          <a:p>
            <a:pPr algn="just"/>
            <a:r>
              <a:rPr lang="en-US" sz="1200" b="0"/>
              <a:t>	- Lập kế hoạch và Kiểm soát (Planning and Control) </a:t>
            </a:r>
          </a:p>
          <a:p>
            <a:pPr algn="just"/>
            <a:r>
              <a:rPr lang="en-US" sz="1200" b="0"/>
              <a:t>	- Phân tích và thiết kế (Analysis and Design)</a:t>
            </a:r>
          </a:p>
          <a:p>
            <a:pPr algn="just"/>
            <a:r>
              <a:rPr lang="en-US" sz="1200" b="0"/>
              <a:t>	- Triển khai và thực thi (Implementation and Execution)</a:t>
            </a:r>
          </a:p>
          <a:p>
            <a:pPr marL="898525" algn="just"/>
            <a:r>
              <a:rPr lang="en-US" sz="1200" b="0"/>
              <a:t>	- Đánh giá các tiêu chí chấm dứt và báo cáo (Evaluating exit criteria and reporting)</a:t>
            </a:r>
          </a:p>
          <a:p>
            <a:pPr algn="just"/>
            <a:r>
              <a:rPr lang="en-US" sz="1200" b="0"/>
              <a:t>	- Hoạt động đóng kiểm thử (Test closure activities)</a:t>
            </a:r>
          </a:p>
          <a:p>
            <a:pPr algn="just"/>
            <a:r>
              <a:rPr lang="en-US" sz="1200" b="0"/>
              <a:t>	</a:t>
            </a:r>
          </a:p>
          <a:p>
            <a:endParaRPr lang="en-US" sz="1800">
              <a:effectLst/>
              <a:latin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E98F99F9-2769-4C52-8EE2-7278119F0A16}" type="slidenum">
              <a:rPr lang="en-US" smtClean="0"/>
              <a:pPr/>
              <a:t>7</a:t>
            </a:fld>
            <a:endParaRPr lang="en-US" dirty="0"/>
          </a:p>
        </p:txBody>
      </p:sp>
    </p:spTree>
    <p:extLst>
      <p:ext uri="{BB962C8B-B14F-4D97-AF65-F5344CB8AC3E}">
        <p14:creationId xmlns:p14="http://schemas.microsoft.com/office/powerpoint/2010/main" val="1214229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Kiểm thử đơn vị là kiểm thử module, kiểm thử từng đoạn mã và từng thành phần của module và trong mức kiểm thử này ta sẽ sử dụng kỹ thuật kiểm thử hộp trắng</a:t>
            </a:r>
          </a:p>
          <a:p>
            <a:pPr marL="171450" indent="-171450">
              <a:buFontTx/>
              <a:buChar char="-"/>
            </a:pPr>
            <a:r>
              <a:rPr lang="en-US"/>
              <a:t>Kiểm thử tích hợp: là kiểm thử tích hợp giữa 2 hay nhiều module. Kiểm thử tích hợp là kiểm tra cấu trúc, kiểm tra chức năng, kiểm tra hiệu năng và kiểm tra khả năng chịu tải</a:t>
            </a:r>
          </a:p>
          <a:p>
            <a:pPr marL="171450" indent="-171450">
              <a:buFontTx/>
              <a:buChar char="-"/>
            </a:pPr>
            <a:r>
              <a:rPr lang="en-US"/>
              <a:t> Kiểm thử hệ thống: gồm kiểm thử chức năng và kiểm thử phi chức năng (bao gồm kiểm tra bảo mật, chịu tải, cấu hình, phả năng vận hành, khả năng phục hồi)</a:t>
            </a:r>
          </a:p>
          <a:p>
            <a:pPr marL="171450" indent="-171450">
              <a:buFontTx/>
              <a:buChar char="-"/>
            </a:pPr>
            <a:r>
              <a:rPr lang="en-US"/>
              <a:t>Kiểm thử chấp nhận được thực hiện để đảm bảo rằng các yêu cầu của đặc tả sẽ được đáp ứng. Trong đó bao gồm kthu alpha: thực hiện tại môi trường của nhà phát triển và kthu beta: thực hiện tại môi trg của khách -&gt; họ sẽ thuê ngoài</a:t>
            </a:r>
          </a:p>
        </p:txBody>
      </p:sp>
      <p:sp>
        <p:nvSpPr>
          <p:cNvPr id="4" name="Slide Number Placeholder 3"/>
          <p:cNvSpPr>
            <a:spLocks noGrp="1"/>
          </p:cNvSpPr>
          <p:nvPr>
            <p:ph type="sldNum" sz="quarter" idx="5"/>
          </p:nvPr>
        </p:nvSpPr>
        <p:spPr/>
        <p:txBody>
          <a:bodyPr/>
          <a:lstStyle/>
          <a:p>
            <a:fld id="{E98F99F9-2769-4C52-8EE2-7278119F0A16}" type="slidenum">
              <a:rPr lang="en-US" smtClean="0"/>
              <a:pPr/>
              <a:t>8</a:t>
            </a:fld>
            <a:endParaRPr lang="en-US" dirty="0"/>
          </a:p>
        </p:txBody>
      </p:sp>
    </p:spTree>
    <p:extLst>
      <p:ext uri="{BB962C8B-B14F-4D97-AF65-F5344CB8AC3E}">
        <p14:creationId xmlns:p14="http://schemas.microsoft.com/office/powerpoint/2010/main" val="1172398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8F99F9-2769-4C52-8EE2-7278119F0A16}" type="slidenum">
              <a:rPr lang="en-US" smtClean="0"/>
              <a:t>9</a:t>
            </a:fld>
            <a:endParaRPr lang="en-US" dirty="0"/>
          </a:p>
        </p:txBody>
      </p:sp>
    </p:spTree>
    <p:extLst>
      <p:ext uri="{BB962C8B-B14F-4D97-AF65-F5344CB8AC3E}">
        <p14:creationId xmlns:p14="http://schemas.microsoft.com/office/powerpoint/2010/main" val="2791236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8F99F9-2769-4C52-8EE2-7278119F0A16}" type="slidenum">
              <a:rPr lang="en-US" smtClean="0"/>
              <a:t>17</a:t>
            </a:fld>
            <a:endParaRPr lang="en-US" dirty="0"/>
          </a:p>
        </p:txBody>
      </p:sp>
    </p:spTree>
    <p:extLst>
      <p:ext uri="{BB962C8B-B14F-4D97-AF65-F5344CB8AC3E}">
        <p14:creationId xmlns:p14="http://schemas.microsoft.com/office/powerpoint/2010/main" val="954113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99000">
              <a:srgbClr val="FDFFFE"/>
            </a:gs>
            <a:gs pos="66000">
              <a:srgbClr val="F3FFFF"/>
            </a:gs>
            <a:gs pos="37992">
              <a:srgbClr val="FFFFFF"/>
            </a:gs>
            <a:gs pos="5000">
              <a:srgbClr val="EAFCFE"/>
            </a:gs>
          </a:gsLst>
          <a:lin ang="17400000" scaled="0"/>
        </a:gradFill>
        <a:effectLst/>
      </p:bgPr>
    </p:bg>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1A03A7DE-E2C6-D3DE-2D3C-0E50AB453153}"/>
              </a:ext>
              <a:ext uri="{C183D7F6-B498-43B3-948B-1728B52AA6E4}">
                <adec:decorative xmlns:adec="http://schemas.microsoft.com/office/drawing/2017/decorative" val="1"/>
              </a:ext>
            </a:extLst>
          </p:cNvPr>
          <p:cNvSpPr/>
          <p:nvPr userDrawn="1"/>
        </p:nvSpPr>
        <p:spPr>
          <a:xfrm>
            <a:off x="492348" y="822701"/>
            <a:ext cx="5439251" cy="5439251"/>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Cambria" panose="02040503050406030204" pitchFamily="18" charset="0"/>
            </a:endParaRPr>
          </a:p>
        </p:txBody>
      </p:sp>
      <p:sp>
        <p:nvSpPr>
          <p:cNvPr id="6" name="Oval 5">
            <a:extLst>
              <a:ext uri="{FF2B5EF4-FFF2-40B4-BE49-F238E27FC236}">
                <a16:creationId xmlns:a16="http://schemas.microsoft.com/office/drawing/2014/main" id="{E9155AC3-4048-A012-522F-9975DD4374A4}"/>
              </a:ext>
              <a:ext uri="{C183D7F6-B498-43B3-948B-1728B52AA6E4}">
                <adec:decorative xmlns:adec="http://schemas.microsoft.com/office/drawing/2017/decorative" val="1"/>
              </a:ext>
            </a:extLst>
          </p:cNvPr>
          <p:cNvSpPr/>
          <p:nvPr userDrawn="1"/>
        </p:nvSpPr>
        <p:spPr>
          <a:xfrm>
            <a:off x="11352413" y="1318559"/>
            <a:ext cx="389835" cy="389835"/>
          </a:xfrm>
          <a:prstGeom prst="ellipse">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Cambria" panose="02040503050406030204" pitchFamily="18" charset="0"/>
            </a:endParaRPr>
          </a:p>
        </p:txBody>
      </p:sp>
      <p:sp>
        <p:nvSpPr>
          <p:cNvPr id="9" name="Oval 8">
            <a:extLst>
              <a:ext uri="{FF2B5EF4-FFF2-40B4-BE49-F238E27FC236}">
                <a16:creationId xmlns:a16="http://schemas.microsoft.com/office/drawing/2014/main" id="{C66BC318-7E9C-A53F-C445-78301FFF7C95}"/>
              </a:ext>
              <a:ext uri="{C183D7F6-B498-43B3-948B-1728B52AA6E4}">
                <adec:decorative xmlns:adec="http://schemas.microsoft.com/office/drawing/2017/decorative" val="1"/>
              </a:ext>
            </a:extLst>
          </p:cNvPr>
          <p:cNvSpPr/>
          <p:nvPr userDrawn="1"/>
        </p:nvSpPr>
        <p:spPr>
          <a:xfrm>
            <a:off x="638841" y="5012346"/>
            <a:ext cx="837678" cy="837678"/>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Cambria" panose="02040503050406030204" pitchFamily="18" charset="0"/>
            </a:endParaRPr>
          </a:p>
        </p:txBody>
      </p:sp>
      <p:sp>
        <p:nvSpPr>
          <p:cNvPr id="11" name="Freeform 12">
            <a:extLst>
              <a:ext uri="{FF2B5EF4-FFF2-40B4-BE49-F238E27FC236}">
                <a16:creationId xmlns:a16="http://schemas.microsoft.com/office/drawing/2014/main" id="{EC2B4886-6DF6-0A57-7118-513A7AAA40F3}"/>
              </a:ext>
              <a:ext uri="{C183D7F6-B498-43B3-948B-1728B52AA6E4}">
                <adec:decorative xmlns:adec="http://schemas.microsoft.com/office/drawing/2017/decorative" val="1"/>
              </a:ext>
            </a:extLst>
          </p:cNvPr>
          <p:cNvSpPr/>
          <p:nvPr userDrawn="1"/>
        </p:nvSpPr>
        <p:spPr>
          <a:xfrm>
            <a:off x="9853347" y="0"/>
            <a:ext cx="1499066" cy="1061910"/>
          </a:xfrm>
          <a:custGeom>
            <a:avLst/>
            <a:gdLst>
              <a:gd name="connsiteX0" fmla="*/ 70097 w 1499066"/>
              <a:gd name="connsiteY0" fmla="*/ 0 h 1061910"/>
              <a:gd name="connsiteX1" fmla="*/ 1428969 w 1499066"/>
              <a:gd name="connsiteY1" fmla="*/ 0 h 1061910"/>
              <a:gd name="connsiteX2" fmla="*/ 1440164 w 1499066"/>
              <a:gd name="connsiteY2" fmla="*/ 20625 h 1061910"/>
              <a:gd name="connsiteX3" fmla="*/ 1499066 w 1499066"/>
              <a:gd name="connsiteY3" fmla="*/ 312377 h 1061910"/>
              <a:gd name="connsiteX4" fmla="*/ 749533 w 1499066"/>
              <a:gd name="connsiteY4" fmla="*/ 1061910 h 1061910"/>
              <a:gd name="connsiteX5" fmla="*/ 0 w 1499066"/>
              <a:gd name="connsiteY5" fmla="*/ 312377 h 1061910"/>
              <a:gd name="connsiteX6" fmla="*/ 58902 w 1499066"/>
              <a:gd name="connsiteY6" fmla="*/ 20625 h 1061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9066" h="1061910">
                <a:moveTo>
                  <a:pt x="70097" y="0"/>
                </a:moveTo>
                <a:lnTo>
                  <a:pt x="1428969" y="0"/>
                </a:lnTo>
                <a:lnTo>
                  <a:pt x="1440164" y="20625"/>
                </a:lnTo>
                <a:cubicBezTo>
                  <a:pt x="1478092" y="110298"/>
                  <a:pt x="1499066" y="208888"/>
                  <a:pt x="1499066" y="312377"/>
                </a:cubicBezTo>
                <a:cubicBezTo>
                  <a:pt x="1499066" y="726333"/>
                  <a:pt x="1163489" y="1061910"/>
                  <a:pt x="749533" y="1061910"/>
                </a:cubicBezTo>
                <a:cubicBezTo>
                  <a:pt x="335577" y="1061910"/>
                  <a:pt x="0" y="726333"/>
                  <a:pt x="0" y="312377"/>
                </a:cubicBezTo>
                <a:cubicBezTo>
                  <a:pt x="0" y="208888"/>
                  <a:pt x="20974" y="110298"/>
                  <a:pt x="58902" y="20625"/>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Cambria" panose="02040503050406030204" pitchFamily="18" charset="0"/>
            </a:endParaRPr>
          </a:p>
        </p:txBody>
      </p:sp>
      <p:sp>
        <p:nvSpPr>
          <p:cNvPr id="4" name="Title 1">
            <a:extLst>
              <a:ext uri="{FF2B5EF4-FFF2-40B4-BE49-F238E27FC236}">
                <a16:creationId xmlns:a16="http://schemas.microsoft.com/office/drawing/2014/main" id="{4BF993BB-6145-4D1C-B438-D1350312F172}"/>
              </a:ext>
            </a:extLst>
          </p:cNvPr>
          <p:cNvSpPr>
            <a:spLocks noGrp="1"/>
          </p:cNvSpPr>
          <p:nvPr>
            <p:ph type="title" hasCustomPrompt="1"/>
          </p:nvPr>
        </p:nvSpPr>
        <p:spPr>
          <a:xfrm>
            <a:off x="6300216" y="2130552"/>
            <a:ext cx="4590288" cy="1764792"/>
          </a:xfrm>
        </p:spPr>
        <p:txBody>
          <a:bodyPr anchor="t">
            <a:noAutofit/>
          </a:bodyPr>
          <a:lstStyle>
            <a:lvl1pPr>
              <a:defRPr sz="5400" b="1">
                <a:solidFill>
                  <a:schemeClr val="tx2"/>
                </a:solidFill>
                <a:latin typeface="Cambria" panose="02040503050406030204" pitchFamily="18" charset="0"/>
              </a:defRPr>
            </a:lvl1pPr>
          </a:lstStyle>
          <a:p>
            <a:r>
              <a:rPr lang="en-US" dirty="0"/>
              <a:t>Click to add title</a:t>
            </a:r>
          </a:p>
        </p:txBody>
      </p:sp>
      <p:sp>
        <p:nvSpPr>
          <p:cNvPr id="12" name="Subtitle 2">
            <a:extLst>
              <a:ext uri="{FF2B5EF4-FFF2-40B4-BE49-F238E27FC236}">
                <a16:creationId xmlns:a16="http://schemas.microsoft.com/office/drawing/2014/main" id="{64030515-78CF-D472-B3D6-9EE48BCA2662}"/>
              </a:ext>
            </a:extLst>
          </p:cNvPr>
          <p:cNvSpPr>
            <a:spLocks noGrp="1"/>
          </p:cNvSpPr>
          <p:nvPr>
            <p:ph type="subTitle" idx="1" hasCustomPrompt="1"/>
          </p:nvPr>
        </p:nvSpPr>
        <p:spPr>
          <a:xfrm>
            <a:off x="6298598" y="3895344"/>
            <a:ext cx="4591906" cy="1024128"/>
          </a:xfrm>
        </p:spPr>
        <p:txBody>
          <a:bodyPr>
            <a:noAutofit/>
          </a:bodyPr>
          <a:lstStyle>
            <a:lvl1pPr marL="0" indent="0" algn="l">
              <a:lnSpc>
                <a:spcPct val="100000"/>
              </a:lnSpc>
              <a:buNone/>
              <a:defRPr sz="2200" b="1">
                <a:solidFill>
                  <a:schemeClr val="tx2"/>
                </a:solidFill>
                <a:latin typeface="Cambria" panose="02040503050406030204" pitchFamily="18" charset="0"/>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7" name="Picture Placeholder 6">
            <a:extLst>
              <a:ext uri="{FF2B5EF4-FFF2-40B4-BE49-F238E27FC236}">
                <a16:creationId xmlns:a16="http://schemas.microsoft.com/office/drawing/2014/main" id="{50EBEF97-3620-43B4-9D9A-099216F75396}"/>
              </a:ext>
            </a:extLst>
          </p:cNvPr>
          <p:cNvSpPr>
            <a:spLocks noGrp="1"/>
          </p:cNvSpPr>
          <p:nvPr>
            <p:ph type="pic" sz="quarter" idx="10"/>
          </p:nvPr>
        </p:nvSpPr>
        <p:spPr>
          <a:xfrm>
            <a:off x="1005840" y="1316736"/>
            <a:ext cx="4325112" cy="4325112"/>
          </a:xfrm>
          <a:noFill/>
        </p:spPr>
        <p:txBody>
          <a:bodyPr anchor="t">
            <a:noAutofit/>
          </a:bodyPr>
          <a:lstStyle>
            <a:lvl1pPr algn="ctr">
              <a:defRPr/>
            </a:lvl1pPr>
          </a:lstStyle>
          <a:p>
            <a:r>
              <a:rPr lang="en-US"/>
              <a:t>Click icon to add picture</a:t>
            </a:r>
            <a:endParaRPr lang="en-US" dirty="0"/>
          </a:p>
        </p:txBody>
      </p:sp>
    </p:spTree>
    <p:extLst>
      <p:ext uri="{BB962C8B-B14F-4D97-AF65-F5344CB8AC3E}">
        <p14:creationId xmlns:p14="http://schemas.microsoft.com/office/powerpoint/2010/main" val="3172962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4">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3" name="Freeform 9">
            <a:extLst>
              <a:ext uri="{FF2B5EF4-FFF2-40B4-BE49-F238E27FC236}">
                <a16:creationId xmlns:a16="http://schemas.microsoft.com/office/drawing/2014/main" id="{B016AB6E-3D8A-906E-416F-9B68623EA747}"/>
              </a:ext>
              <a:ext uri="{C183D7F6-B498-43B3-948B-1728B52AA6E4}">
                <adec:decorative xmlns:adec="http://schemas.microsoft.com/office/drawing/2017/decorative" val="1"/>
              </a:ext>
            </a:extLst>
          </p:cNvPr>
          <p:cNvSpPr/>
          <p:nvPr userDrawn="1"/>
        </p:nvSpPr>
        <p:spPr>
          <a:xfrm>
            <a:off x="6912398" y="4482109"/>
            <a:ext cx="5279603" cy="2386909"/>
          </a:xfrm>
          <a:custGeom>
            <a:avLst/>
            <a:gdLst>
              <a:gd name="connsiteX0" fmla="*/ 3601541 w 5279603"/>
              <a:gd name="connsiteY0" fmla="*/ 0 h 2386909"/>
              <a:gd name="connsiteX1" fmla="*/ 5123083 w 5279603"/>
              <a:gd name="connsiteY1" fmla="*/ 307185 h 2386909"/>
              <a:gd name="connsiteX2" fmla="*/ 5279603 w 5279603"/>
              <a:gd name="connsiteY2" fmla="*/ 377947 h 2386909"/>
              <a:gd name="connsiteX3" fmla="*/ 5279603 w 5279603"/>
              <a:gd name="connsiteY3" fmla="*/ 2386909 h 2386909"/>
              <a:gd name="connsiteX4" fmla="*/ 0 w 5279603"/>
              <a:gd name="connsiteY4" fmla="*/ 2386909 h 2386909"/>
              <a:gd name="connsiteX5" fmla="*/ 78053 w 5279603"/>
              <a:gd name="connsiteY5" fmla="*/ 2214261 h 2386909"/>
              <a:gd name="connsiteX6" fmla="*/ 3601541 w 5279603"/>
              <a:gd name="connsiteY6" fmla="*/ 0 h 2386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79603" h="2386909">
                <a:moveTo>
                  <a:pt x="3601541" y="0"/>
                </a:moveTo>
                <a:cubicBezTo>
                  <a:pt x="4141255" y="0"/>
                  <a:pt x="4655422" y="109382"/>
                  <a:pt x="5123083" y="307185"/>
                </a:cubicBezTo>
                <a:lnTo>
                  <a:pt x="5279603" y="377947"/>
                </a:lnTo>
                <a:lnTo>
                  <a:pt x="5279603" y="2386909"/>
                </a:lnTo>
                <a:lnTo>
                  <a:pt x="0" y="2386909"/>
                </a:lnTo>
                <a:lnTo>
                  <a:pt x="78053" y="2214261"/>
                </a:lnTo>
                <a:cubicBezTo>
                  <a:pt x="709351" y="904104"/>
                  <a:pt x="2049863" y="0"/>
                  <a:pt x="3601541"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Cambria" panose="02040503050406030204" pitchFamily="18" charset="0"/>
            </a:endParaRPr>
          </a:p>
        </p:txBody>
      </p:sp>
      <p:sp>
        <p:nvSpPr>
          <p:cNvPr id="6" name="Freeform 7">
            <a:extLst>
              <a:ext uri="{FF2B5EF4-FFF2-40B4-BE49-F238E27FC236}">
                <a16:creationId xmlns:a16="http://schemas.microsoft.com/office/drawing/2014/main" id="{471EA21E-8904-9B80-6EAB-BA76819B4C23}"/>
              </a:ext>
              <a:ext uri="{C183D7F6-B498-43B3-948B-1728B52AA6E4}">
                <adec:decorative xmlns:adec="http://schemas.microsoft.com/office/drawing/2017/decorative" val="1"/>
              </a:ext>
            </a:extLst>
          </p:cNvPr>
          <p:cNvSpPr/>
          <p:nvPr userDrawn="1"/>
        </p:nvSpPr>
        <p:spPr>
          <a:xfrm>
            <a:off x="6188287" y="5875583"/>
            <a:ext cx="1499066" cy="993434"/>
          </a:xfrm>
          <a:custGeom>
            <a:avLst/>
            <a:gdLst>
              <a:gd name="connsiteX0" fmla="*/ 749533 w 1499066"/>
              <a:gd name="connsiteY0" fmla="*/ 0 h 993434"/>
              <a:gd name="connsiteX1" fmla="*/ 1499066 w 1499066"/>
              <a:gd name="connsiteY1" fmla="*/ 749533 h 993434"/>
              <a:gd name="connsiteX2" fmla="*/ 1483838 w 1499066"/>
              <a:gd name="connsiteY2" fmla="*/ 900590 h 993434"/>
              <a:gd name="connsiteX3" fmla="*/ 1455018 w 1499066"/>
              <a:gd name="connsiteY3" fmla="*/ 993434 h 993434"/>
              <a:gd name="connsiteX4" fmla="*/ 44048 w 1499066"/>
              <a:gd name="connsiteY4" fmla="*/ 993434 h 993434"/>
              <a:gd name="connsiteX5" fmla="*/ 15228 w 1499066"/>
              <a:gd name="connsiteY5" fmla="*/ 900590 h 993434"/>
              <a:gd name="connsiteX6" fmla="*/ 0 w 1499066"/>
              <a:gd name="connsiteY6" fmla="*/ 749533 h 993434"/>
              <a:gd name="connsiteX7" fmla="*/ 749533 w 1499066"/>
              <a:gd name="connsiteY7" fmla="*/ 0 h 99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9066" h="993434">
                <a:moveTo>
                  <a:pt x="749533" y="0"/>
                </a:moveTo>
                <a:cubicBezTo>
                  <a:pt x="1163489" y="0"/>
                  <a:pt x="1499066" y="335577"/>
                  <a:pt x="1499066" y="749533"/>
                </a:cubicBezTo>
                <a:cubicBezTo>
                  <a:pt x="1499066" y="801278"/>
                  <a:pt x="1493823" y="851798"/>
                  <a:pt x="1483838" y="900590"/>
                </a:cubicBezTo>
                <a:lnTo>
                  <a:pt x="1455018" y="993434"/>
                </a:lnTo>
                <a:lnTo>
                  <a:pt x="44048" y="993434"/>
                </a:lnTo>
                <a:lnTo>
                  <a:pt x="15228" y="900590"/>
                </a:lnTo>
                <a:cubicBezTo>
                  <a:pt x="5244" y="851798"/>
                  <a:pt x="0" y="801278"/>
                  <a:pt x="0" y="749533"/>
                </a:cubicBezTo>
                <a:cubicBezTo>
                  <a:pt x="0" y="335577"/>
                  <a:pt x="335577" y="0"/>
                  <a:pt x="749533" y="0"/>
                </a:cubicBezTo>
                <a:close/>
              </a:path>
            </a:pathLst>
          </a:cu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Cambria" panose="02040503050406030204" pitchFamily="18" charset="0"/>
            </a:endParaRPr>
          </a:p>
        </p:txBody>
      </p:sp>
      <p:sp>
        <p:nvSpPr>
          <p:cNvPr id="10" name="Title 3">
            <a:extLst>
              <a:ext uri="{FF2B5EF4-FFF2-40B4-BE49-F238E27FC236}">
                <a16:creationId xmlns:a16="http://schemas.microsoft.com/office/drawing/2014/main" id="{AD72A3CF-7B92-425B-B6F6-280533A6D9E3}"/>
              </a:ext>
            </a:extLst>
          </p:cNvPr>
          <p:cNvSpPr>
            <a:spLocks noGrp="1"/>
          </p:cNvSpPr>
          <p:nvPr>
            <p:ph type="title" hasCustomPrompt="1"/>
          </p:nvPr>
        </p:nvSpPr>
        <p:spPr>
          <a:xfrm>
            <a:off x="521208" y="566928"/>
            <a:ext cx="11119104" cy="640080"/>
          </a:xfrm>
        </p:spPr>
        <p:txBody>
          <a:bodyPr anchor="t" anchorCtr="0">
            <a:noAutofit/>
          </a:bodyPr>
          <a:lstStyle>
            <a:lvl1pPr algn="ctr">
              <a:defRPr sz="3200" b="1">
                <a:solidFill>
                  <a:schemeClr val="tx2"/>
                </a:solidFill>
                <a:latin typeface="Cambria" panose="02040503050406030204" pitchFamily="18" charset="0"/>
              </a:defRPr>
            </a:lvl1pPr>
          </a:lstStyle>
          <a:p>
            <a:r>
              <a:rPr lang="en-US" dirty="0"/>
              <a:t>Click to add title</a:t>
            </a:r>
          </a:p>
        </p:txBody>
      </p:sp>
      <p:sp>
        <p:nvSpPr>
          <p:cNvPr id="17" name="Content Placeholder 16">
            <a:extLst>
              <a:ext uri="{FF2B5EF4-FFF2-40B4-BE49-F238E27FC236}">
                <a16:creationId xmlns:a16="http://schemas.microsoft.com/office/drawing/2014/main" id="{F4DDC946-276A-D975-DF69-141E11E4CA64}"/>
              </a:ext>
            </a:extLst>
          </p:cNvPr>
          <p:cNvSpPr>
            <a:spLocks noGrp="1"/>
          </p:cNvSpPr>
          <p:nvPr>
            <p:ph sz="quarter" idx="15" hasCustomPrompt="1"/>
          </p:nvPr>
        </p:nvSpPr>
        <p:spPr>
          <a:xfrm>
            <a:off x="640080" y="2002536"/>
            <a:ext cx="5029200" cy="4096512"/>
          </a:xfrm>
          <a:noFill/>
          <a:ln w="12700">
            <a:noFill/>
            <a:prstDash val="dash"/>
          </a:ln>
        </p:spPr>
        <p:txBody>
          <a:bodyPr lIns="91440" rIns="91440">
            <a:noAutofit/>
          </a:bodyPr>
          <a:lstStyle>
            <a:lvl1pPr>
              <a:lnSpc>
                <a:spcPct val="100000"/>
              </a:lnSpc>
              <a:defRPr sz="1800">
                <a:solidFill>
                  <a:schemeClr val="tx2"/>
                </a:solidFill>
              </a:defRPr>
            </a:lvl1pPr>
          </a:lstStyle>
          <a:p>
            <a:pPr lvl="0"/>
            <a:r>
              <a:rPr lang="en-US" dirty="0"/>
              <a:t>Click to add text</a:t>
            </a:r>
          </a:p>
        </p:txBody>
      </p:sp>
      <p:sp>
        <p:nvSpPr>
          <p:cNvPr id="16" name="Content Placeholder 16">
            <a:extLst>
              <a:ext uri="{FF2B5EF4-FFF2-40B4-BE49-F238E27FC236}">
                <a16:creationId xmlns:a16="http://schemas.microsoft.com/office/drawing/2014/main" id="{09C5826C-6081-DF9F-2832-3E46BA58C61C}"/>
              </a:ext>
            </a:extLst>
          </p:cNvPr>
          <p:cNvSpPr>
            <a:spLocks noGrp="1"/>
          </p:cNvSpPr>
          <p:nvPr>
            <p:ph sz="quarter" idx="16" hasCustomPrompt="1"/>
          </p:nvPr>
        </p:nvSpPr>
        <p:spPr>
          <a:xfrm>
            <a:off x="6419088" y="2002536"/>
            <a:ext cx="5029200" cy="4096512"/>
          </a:xfrm>
          <a:noFill/>
          <a:ln w="12700">
            <a:noFill/>
            <a:prstDash val="dash"/>
          </a:ln>
        </p:spPr>
        <p:txBody>
          <a:bodyPr lIns="91440" rIns="91440">
            <a:noAutofit/>
          </a:bodyPr>
          <a:lstStyle>
            <a:lvl1pPr>
              <a:lnSpc>
                <a:spcPct val="100000"/>
              </a:lnSpc>
              <a:defRPr sz="1800">
                <a:solidFill>
                  <a:schemeClr val="tx2"/>
                </a:solidFill>
              </a:defRPr>
            </a:lvl1pPr>
          </a:lstStyle>
          <a:p>
            <a:pPr lvl="0"/>
            <a:r>
              <a:rPr lang="en-US" dirty="0"/>
              <a:t>Click to add text</a:t>
            </a:r>
          </a:p>
        </p:txBody>
      </p:sp>
      <p:sp>
        <p:nvSpPr>
          <p:cNvPr id="20" name="Slide Number Placeholder 19">
            <a:extLst>
              <a:ext uri="{FF2B5EF4-FFF2-40B4-BE49-F238E27FC236}">
                <a16:creationId xmlns:a16="http://schemas.microsoft.com/office/drawing/2014/main" id="{49C39743-B767-01E5-1998-BD844DD09624}"/>
              </a:ext>
            </a:extLst>
          </p:cNvPr>
          <p:cNvSpPr>
            <a:spLocks noGrp="1"/>
          </p:cNvSpPr>
          <p:nvPr>
            <p:ph type="sldNum" sz="quarter" idx="13"/>
          </p:nvPr>
        </p:nvSpPr>
        <p:spPr/>
        <p:txBody>
          <a:bodyPr>
            <a:noAutofit/>
          </a:bodyPr>
          <a:lstStyle/>
          <a:p>
            <a:fld id="{D1BC2EDA-D519-4F34-BF3F-BFFF500F4B03}" type="slidenum">
              <a:rPr lang="en-US" smtClean="0"/>
              <a:t>‹#›</a:t>
            </a:fld>
            <a:endParaRPr lang="en-US" dirty="0"/>
          </a:p>
        </p:txBody>
      </p:sp>
      <p:pic>
        <p:nvPicPr>
          <p:cNvPr id="11" name="Graphic 10">
            <a:extLst>
              <a:ext uri="{FF2B5EF4-FFF2-40B4-BE49-F238E27FC236}">
                <a16:creationId xmlns:a16="http://schemas.microsoft.com/office/drawing/2014/main" id="{9CB50393-ACAA-59FB-EDD9-D6A45246EE53}"/>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0080" y="5824445"/>
            <a:ext cx="735041" cy="735041"/>
          </a:xfrm>
          <a:prstGeom prst="rect">
            <a:avLst/>
          </a:prstGeom>
        </p:spPr>
      </p:pic>
    </p:spTree>
    <p:extLst>
      <p:ext uri="{BB962C8B-B14F-4D97-AF65-F5344CB8AC3E}">
        <p14:creationId xmlns:p14="http://schemas.microsoft.com/office/powerpoint/2010/main" val="2536179749"/>
      </p:ext>
    </p:extLst>
  </p:cSld>
  <p:clrMapOvr>
    <a:masterClrMapping/>
  </p:clrMapOvr>
  <p:extLst>
    <p:ext uri="{DCECCB84-F9BA-43D5-87BE-67443E8EF086}">
      <p15:sldGuideLst xmlns:p15="http://schemas.microsoft.com/office/powerpoint/2012/main">
        <p15:guide id="1" orient="horz" pos="1032">
          <p15:clr>
            <a:srgbClr val="FBAE40"/>
          </p15:clr>
        </p15:guide>
        <p15:guide id="2" pos="3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3" name="Freeform 17">
            <a:extLst>
              <a:ext uri="{FF2B5EF4-FFF2-40B4-BE49-F238E27FC236}">
                <a16:creationId xmlns:a16="http://schemas.microsoft.com/office/drawing/2014/main" id="{B85198C3-2E2B-8874-B190-913F6956F27F}"/>
              </a:ext>
              <a:ext uri="{C183D7F6-B498-43B3-948B-1728B52AA6E4}">
                <adec:decorative xmlns:adec="http://schemas.microsoft.com/office/drawing/2017/decorative" val="1"/>
              </a:ext>
            </a:extLst>
          </p:cNvPr>
          <p:cNvSpPr/>
          <p:nvPr userDrawn="1"/>
        </p:nvSpPr>
        <p:spPr>
          <a:xfrm>
            <a:off x="8934171" y="2087276"/>
            <a:ext cx="3262907" cy="4770723"/>
          </a:xfrm>
          <a:custGeom>
            <a:avLst/>
            <a:gdLst>
              <a:gd name="connsiteX0" fmla="*/ 2635767 w 3262907"/>
              <a:gd name="connsiteY0" fmla="*/ 0 h 4770723"/>
              <a:gd name="connsiteX1" fmla="*/ 3166966 w 3262907"/>
              <a:gd name="connsiteY1" fmla="*/ 53550 h 4770723"/>
              <a:gd name="connsiteX2" fmla="*/ 3262907 w 3262907"/>
              <a:gd name="connsiteY2" fmla="*/ 78219 h 4770723"/>
              <a:gd name="connsiteX3" fmla="*/ 3262907 w 3262907"/>
              <a:gd name="connsiteY3" fmla="*/ 4770723 h 4770723"/>
              <a:gd name="connsiteX4" fmla="*/ 1094334 w 3262907"/>
              <a:gd name="connsiteY4" fmla="*/ 4770723 h 4770723"/>
              <a:gd name="connsiteX5" fmla="*/ 959175 w 3262907"/>
              <a:gd name="connsiteY5" fmla="*/ 4669653 h 4770723"/>
              <a:gd name="connsiteX6" fmla="*/ 0 w 3262907"/>
              <a:gd name="connsiteY6" fmla="*/ 2635767 h 4770723"/>
              <a:gd name="connsiteX7" fmla="*/ 2635767 w 3262907"/>
              <a:gd name="connsiteY7" fmla="*/ 0 h 477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907" h="4770723">
                <a:moveTo>
                  <a:pt x="2635767" y="0"/>
                </a:moveTo>
                <a:cubicBezTo>
                  <a:pt x="2817729" y="0"/>
                  <a:pt x="2995384" y="18439"/>
                  <a:pt x="3166966" y="53550"/>
                </a:cubicBezTo>
                <a:lnTo>
                  <a:pt x="3262907" y="78219"/>
                </a:lnTo>
                <a:lnTo>
                  <a:pt x="3262907" y="4770723"/>
                </a:lnTo>
                <a:lnTo>
                  <a:pt x="1094334" y="4770723"/>
                </a:lnTo>
                <a:lnTo>
                  <a:pt x="959175" y="4669653"/>
                </a:lnTo>
                <a:cubicBezTo>
                  <a:pt x="373383" y="4186215"/>
                  <a:pt x="0" y="3454595"/>
                  <a:pt x="0" y="2635767"/>
                </a:cubicBezTo>
                <a:cubicBezTo>
                  <a:pt x="0" y="1180073"/>
                  <a:pt x="1180073" y="0"/>
                  <a:pt x="2635767" y="0"/>
                </a:cubicBezTo>
                <a:close/>
              </a:path>
            </a:pathLst>
          </a:cu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Cambria" panose="02040503050406030204" pitchFamily="18" charset="0"/>
            </a:endParaRPr>
          </a:p>
        </p:txBody>
      </p:sp>
      <p:sp>
        <p:nvSpPr>
          <p:cNvPr id="7" name="Freeform 21">
            <a:extLst>
              <a:ext uri="{FF2B5EF4-FFF2-40B4-BE49-F238E27FC236}">
                <a16:creationId xmlns:a16="http://schemas.microsoft.com/office/drawing/2014/main" id="{9C80863B-5076-EB08-18A2-8E31F090A5C9}"/>
              </a:ext>
              <a:ext uri="{C183D7F6-B498-43B3-948B-1728B52AA6E4}">
                <adec:decorative xmlns:adec="http://schemas.microsoft.com/office/drawing/2017/decorative" val="1"/>
              </a:ext>
            </a:extLst>
          </p:cNvPr>
          <p:cNvSpPr/>
          <p:nvPr userDrawn="1"/>
        </p:nvSpPr>
        <p:spPr>
          <a:xfrm>
            <a:off x="537021" y="0"/>
            <a:ext cx="1824598" cy="1392971"/>
          </a:xfrm>
          <a:custGeom>
            <a:avLst/>
            <a:gdLst>
              <a:gd name="connsiteX0" fmla="*/ 139847 w 1824598"/>
              <a:gd name="connsiteY0" fmla="*/ 0 h 1392971"/>
              <a:gd name="connsiteX1" fmla="*/ 1684751 w 1824598"/>
              <a:gd name="connsiteY1" fmla="*/ 0 h 1392971"/>
              <a:gd name="connsiteX2" fmla="*/ 1752905 w 1824598"/>
              <a:gd name="connsiteY2" fmla="*/ 125564 h 1392971"/>
              <a:gd name="connsiteX3" fmla="*/ 1824598 w 1824598"/>
              <a:gd name="connsiteY3" fmla="*/ 480672 h 1392971"/>
              <a:gd name="connsiteX4" fmla="*/ 912299 w 1824598"/>
              <a:gd name="connsiteY4" fmla="*/ 1392971 h 1392971"/>
              <a:gd name="connsiteX5" fmla="*/ 0 w 1824598"/>
              <a:gd name="connsiteY5" fmla="*/ 480672 h 1392971"/>
              <a:gd name="connsiteX6" fmla="*/ 71693 w 1824598"/>
              <a:gd name="connsiteY6" fmla="*/ 125564 h 1392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4598" h="1392971">
                <a:moveTo>
                  <a:pt x="139847" y="0"/>
                </a:moveTo>
                <a:lnTo>
                  <a:pt x="1684751" y="0"/>
                </a:lnTo>
                <a:lnTo>
                  <a:pt x="1752905" y="125564"/>
                </a:lnTo>
                <a:cubicBezTo>
                  <a:pt x="1799070" y="234710"/>
                  <a:pt x="1824598" y="354710"/>
                  <a:pt x="1824598" y="480672"/>
                </a:cubicBezTo>
                <a:cubicBezTo>
                  <a:pt x="1824598" y="984521"/>
                  <a:pt x="1416148" y="1392971"/>
                  <a:pt x="912299" y="1392971"/>
                </a:cubicBezTo>
                <a:cubicBezTo>
                  <a:pt x="408450" y="1392971"/>
                  <a:pt x="0" y="984521"/>
                  <a:pt x="0" y="480672"/>
                </a:cubicBezTo>
                <a:cubicBezTo>
                  <a:pt x="0" y="354710"/>
                  <a:pt x="25528" y="234710"/>
                  <a:pt x="71693" y="125564"/>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Cambria" panose="02040503050406030204" pitchFamily="18" charset="0"/>
            </a:endParaRPr>
          </a:p>
        </p:txBody>
      </p:sp>
      <p:sp>
        <p:nvSpPr>
          <p:cNvPr id="12" name="Freeform 23">
            <a:extLst>
              <a:ext uri="{FF2B5EF4-FFF2-40B4-BE49-F238E27FC236}">
                <a16:creationId xmlns:a16="http://schemas.microsoft.com/office/drawing/2014/main" id="{BDD0B550-942E-F4E9-B09A-16F6C4F00DE0}"/>
              </a:ext>
              <a:ext uri="{C183D7F6-B498-43B3-948B-1728B52AA6E4}">
                <adec:decorative xmlns:adec="http://schemas.microsoft.com/office/drawing/2017/decorative" val="1"/>
              </a:ext>
            </a:extLst>
          </p:cNvPr>
          <p:cNvSpPr/>
          <p:nvPr userDrawn="1"/>
        </p:nvSpPr>
        <p:spPr>
          <a:xfrm>
            <a:off x="3165666" y="5908181"/>
            <a:ext cx="3046380" cy="949818"/>
          </a:xfrm>
          <a:custGeom>
            <a:avLst/>
            <a:gdLst>
              <a:gd name="connsiteX0" fmla="*/ 1523190 w 3046380"/>
              <a:gd name="connsiteY0" fmla="*/ 0 h 949818"/>
              <a:gd name="connsiteX1" fmla="*/ 3017169 w 3046380"/>
              <a:gd name="connsiteY1" fmla="*/ 889179 h 949818"/>
              <a:gd name="connsiteX2" fmla="*/ 3046380 w 3046380"/>
              <a:gd name="connsiteY2" fmla="*/ 949818 h 949818"/>
              <a:gd name="connsiteX3" fmla="*/ 0 w 3046380"/>
              <a:gd name="connsiteY3" fmla="*/ 949818 h 949818"/>
              <a:gd name="connsiteX4" fmla="*/ 29212 w 3046380"/>
              <a:gd name="connsiteY4" fmla="*/ 889179 h 949818"/>
              <a:gd name="connsiteX5" fmla="*/ 1523190 w 3046380"/>
              <a:gd name="connsiteY5" fmla="*/ 0 h 949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6380" h="949818">
                <a:moveTo>
                  <a:pt x="1523190" y="0"/>
                </a:moveTo>
                <a:cubicBezTo>
                  <a:pt x="2168310" y="0"/>
                  <a:pt x="2729454" y="359544"/>
                  <a:pt x="3017169" y="889179"/>
                </a:cubicBezTo>
                <a:lnTo>
                  <a:pt x="3046380" y="949818"/>
                </a:lnTo>
                <a:lnTo>
                  <a:pt x="0" y="949818"/>
                </a:lnTo>
                <a:lnTo>
                  <a:pt x="29212" y="889179"/>
                </a:lnTo>
                <a:cubicBezTo>
                  <a:pt x="316927" y="359544"/>
                  <a:pt x="878070" y="0"/>
                  <a:pt x="1523190"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Cambria" panose="02040503050406030204" pitchFamily="18" charset="0"/>
            </a:endParaRPr>
          </a:p>
        </p:txBody>
      </p:sp>
      <p:sp>
        <p:nvSpPr>
          <p:cNvPr id="15" name="Oval 14">
            <a:extLst>
              <a:ext uri="{FF2B5EF4-FFF2-40B4-BE49-F238E27FC236}">
                <a16:creationId xmlns:a16="http://schemas.microsoft.com/office/drawing/2014/main" id="{B00450AD-469A-81EC-8D58-093490CDE6F4}"/>
              </a:ext>
              <a:ext uri="{C183D7F6-B498-43B3-948B-1728B52AA6E4}">
                <adec:decorative xmlns:adec="http://schemas.microsoft.com/office/drawing/2017/decorative" val="1"/>
              </a:ext>
            </a:extLst>
          </p:cNvPr>
          <p:cNvSpPr/>
          <p:nvPr userDrawn="1"/>
        </p:nvSpPr>
        <p:spPr>
          <a:xfrm>
            <a:off x="537021" y="948393"/>
            <a:ext cx="420622" cy="420622"/>
          </a:xfrm>
          <a:prstGeom prst="ellipse">
            <a:avLst/>
          </a:prstGeom>
          <a:solidFill>
            <a:schemeClr val="accent1">
              <a:alpha val="3319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2" name="Title 3">
            <a:extLst>
              <a:ext uri="{FF2B5EF4-FFF2-40B4-BE49-F238E27FC236}">
                <a16:creationId xmlns:a16="http://schemas.microsoft.com/office/drawing/2014/main" id="{B5760B73-B111-FFDC-8074-91B4C106EE14}"/>
              </a:ext>
            </a:extLst>
          </p:cNvPr>
          <p:cNvSpPr>
            <a:spLocks noGrp="1"/>
          </p:cNvSpPr>
          <p:nvPr>
            <p:ph type="title" hasCustomPrompt="1"/>
          </p:nvPr>
        </p:nvSpPr>
        <p:spPr>
          <a:xfrm>
            <a:off x="521208" y="566928"/>
            <a:ext cx="11119104" cy="640080"/>
          </a:xfrm>
        </p:spPr>
        <p:txBody>
          <a:bodyPr anchor="t" anchorCtr="0">
            <a:noAutofit/>
          </a:bodyPr>
          <a:lstStyle>
            <a:lvl1pPr algn="ctr">
              <a:defRPr sz="3200" b="1">
                <a:solidFill>
                  <a:schemeClr val="tx2"/>
                </a:solidFill>
                <a:latin typeface="Cambria" panose="02040503050406030204" pitchFamily="18" charset="0"/>
              </a:defRPr>
            </a:lvl1pPr>
          </a:lstStyle>
          <a:p>
            <a:r>
              <a:rPr lang="en-US" dirty="0"/>
              <a:t>Click to add title</a:t>
            </a:r>
          </a:p>
        </p:txBody>
      </p:sp>
      <p:sp>
        <p:nvSpPr>
          <p:cNvPr id="19" name="Footer Placeholder 18">
            <a:extLst>
              <a:ext uri="{FF2B5EF4-FFF2-40B4-BE49-F238E27FC236}">
                <a16:creationId xmlns:a16="http://schemas.microsoft.com/office/drawing/2014/main" id="{7EAB2424-7563-1DC0-626C-6310A612A59B}"/>
              </a:ext>
            </a:extLst>
          </p:cNvPr>
          <p:cNvSpPr>
            <a:spLocks noGrp="1"/>
          </p:cNvSpPr>
          <p:nvPr>
            <p:ph type="ftr" sz="quarter" idx="12"/>
          </p:nvPr>
        </p:nvSpPr>
        <p:spPr/>
        <p:txBody>
          <a:bodyPr/>
          <a:lstStyle/>
          <a:p>
            <a:endParaRPr lang="en-US" dirty="0"/>
          </a:p>
        </p:txBody>
      </p:sp>
      <p:sp>
        <p:nvSpPr>
          <p:cNvPr id="20" name="Slide Number Placeholder 19">
            <a:extLst>
              <a:ext uri="{FF2B5EF4-FFF2-40B4-BE49-F238E27FC236}">
                <a16:creationId xmlns:a16="http://schemas.microsoft.com/office/drawing/2014/main" id="{49C39743-B767-01E5-1998-BD844DD09624}"/>
              </a:ext>
            </a:extLst>
          </p:cNvPr>
          <p:cNvSpPr>
            <a:spLocks noGrp="1"/>
          </p:cNvSpPr>
          <p:nvPr>
            <p:ph type="sldNum" sz="quarter" idx="13"/>
          </p:nvPr>
        </p:nvSpPr>
        <p:spPr/>
        <p:txBody>
          <a:bodyPr/>
          <a:lstStyle/>
          <a:p>
            <a:fld id="{D1BC2EDA-D519-4F34-BF3F-BFFF500F4B03}" type="slidenum">
              <a:rPr lang="en-US" smtClean="0"/>
              <a:t>‹#›</a:t>
            </a:fld>
            <a:endParaRPr lang="en-US" dirty="0"/>
          </a:p>
        </p:txBody>
      </p:sp>
    </p:spTree>
    <p:extLst>
      <p:ext uri="{BB962C8B-B14F-4D97-AF65-F5344CB8AC3E}">
        <p14:creationId xmlns:p14="http://schemas.microsoft.com/office/powerpoint/2010/main" val="1666441622"/>
      </p:ext>
    </p:extLst>
  </p:cSld>
  <p:clrMapOvr>
    <a:masterClrMapping/>
  </p:clrMapOvr>
  <p:extLst>
    <p:ext uri="{DCECCB84-F9BA-43D5-87BE-67443E8EF086}">
      <p15:sldGuideLst xmlns:p15="http://schemas.microsoft.com/office/powerpoint/2012/main">
        <p15:guide id="1" orient="horz" pos="1032">
          <p15:clr>
            <a:srgbClr val="FBAE40"/>
          </p15:clr>
        </p15:guide>
        <p15:guide id="2" pos="33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3" name="Freeform 17">
            <a:extLst>
              <a:ext uri="{FF2B5EF4-FFF2-40B4-BE49-F238E27FC236}">
                <a16:creationId xmlns:a16="http://schemas.microsoft.com/office/drawing/2014/main" id="{B85198C3-2E2B-8874-B190-913F6956F27F}"/>
              </a:ext>
              <a:ext uri="{C183D7F6-B498-43B3-948B-1728B52AA6E4}">
                <adec:decorative xmlns:adec="http://schemas.microsoft.com/office/drawing/2017/decorative" val="1"/>
              </a:ext>
            </a:extLst>
          </p:cNvPr>
          <p:cNvSpPr/>
          <p:nvPr userDrawn="1"/>
        </p:nvSpPr>
        <p:spPr>
          <a:xfrm>
            <a:off x="8934171" y="2087276"/>
            <a:ext cx="3262907" cy="4770723"/>
          </a:xfrm>
          <a:custGeom>
            <a:avLst/>
            <a:gdLst>
              <a:gd name="connsiteX0" fmla="*/ 2635767 w 3262907"/>
              <a:gd name="connsiteY0" fmla="*/ 0 h 4770723"/>
              <a:gd name="connsiteX1" fmla="*/ 3166966 w 3262907"/>
              <a:gd name="connsiteY1" fmla="*/ 53550 h 4770723"/>
              <a:gd name="connsiteX2" fmla="*/ 3262907 w 3262907"/>
              <a:gd name="connsiteY2" fmla="*/ 78219 h 4770723"/>
              <a:gd name="connsiteX3" fmla="*/ 3262907 w 3262907"/>
              <a:gd name="connsiteY3" fmla="*/ 4770723 h 4770723"/>
              <a:gd name="connsiteX4" fmla="*/ 1094334 w 3262907"/>
              <a:gd name="connsiteY4" fmla="*/ 4770723 h 4770723"/>
              <a:gd name="connsiteX5" fmla="*/ 959175 w 3262907"/>
              <a:gd name="connsiteY5" fmla="*/ 4669653 h 4770723"/>
              <a:gd name="connsiteX6" fmla="*/ 0 w 3262907"/>
              <a:gd name="connsiteY6" fmla="*/ 2635767 h 4770723"/>
              <a:gd name="connsiteX7" fmla="*/ 2635767 w 3262907"/>
              <a:gd name="connsiteY7" fmla="*/ 0 h 477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907" h="4770723">
                <a:moveTo>
                  <a:pt x="2635767" y="0"/>
                </a:moveTo>
                <a:cubicBezTo>
                  <a:pt x="2817729" y="0"/>
                  <a:pt x="2995384" y="18439"/>
                  <a:pt x="3166966" y="53550"/>
                </a:cubicBezTo>
                <a:lnTo>
                  <a:pt x="3262907" y="78219"/>
                </a:lnTo>
                <a:lnTo>
                  <a:pt x="3262907" y="4770723"/>
                </a:lnTo>
                <a:lnTo>
                  <a:pt x="1094334" y="4770723"/>
                </a:lnTo>
                <a:lnTo>
                  <a:pt x="959175" y="4669653"/>
                </a:lnTo>
                <a:cubicBezTo>
                  <a:pt x="373383" y="4186215"/>
                  <a:pt x="0" y="3454595"/>
                  <a:pt x="0" y="2635767"/>
                </a:cubicBezTo>
                <a:cubicBezTo>
                  <a:pt x="0" y="1180073"/>
                  <a:pt x="1180073" y="0"/>
                  <a:pt x="2635767" y="0"/>
                </a:cubicBezTo>
                <a:close/>
              </a:path>
            </a:pathLst>
          </a:cu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Cambria" panose="02040503050406030204" pitchFamily="18" charset="0"/>
            </a:endParaRPr>
          </a:p>
        </p:txBody>
      </p:sp>
      <p:sp>
        <p:nvSpPr>
          <p:cNvPr id="7" name="Freeform 21">
            <a:extLst>
              <a:ext uri="{FF2B5EF4-FFF2-40B4-BE49-F238E27FC236}">
                <a16:creationId xmlns:a16="http://schemas.microsoft.com/office/drawing/2014/main" id="{9C80863B-5076-EB08-18A2-8E31F090A5C9}"/>
              </a:ext>
              <a:ext uri="{C183D7F6-B498-43B3-948B-1728B52AA6E4}">
                <adec:decorative xmlns:adec="http://schemas.microsoft.com/office/drawing/2017/decorative" val="1"/>
              </a:ext>
            </a:extLst>
          </p:cNvPr>
          <p:cNvSpPr/>
          <p:nvPr userDrawn="1"/>
        </p:nvSpPr>
        <p:spPr>
          <a:xfrm>
            <a:off x="537021" y="0"/>
            <a:ext cx="1824598" cy="1392971"/>
          </a:xfrm>
          <a:custGeom>
            <a:avLst/>
            <a:gdLst>
              <a:gd name="connsiteX0" fmla="*/ 139847 w 1824598"/>
              <a:gd name="connsiteY0" fmla="*/ 0 h 1392971"/>
              <a:gd name="connsiteX1" fmla="*/ 1684751 w 1824598"/>
              <a:gd name="connsiteY1" fmla="*/ 0 h 1392971"/>
              <a:gd name="connsiteX2" fmla="*/ 1752905 w 1824598"/>
              <a:gd name="connsiteY2" fmla="*/ 125564 h 1392971"/>
              <a:gd name="connsiteX3" fmla="*/ 1824598 w 1824598"/>
              <a:gd name="connsiteY3" fmla="*/ 480672 h 1392971"/>
              <a:gd name="connsiteX4" fmla="*/ 912299 w 1824598"/>
              <a:gd name="connsiteY4" fmla="*/ 1392971 h 1392971"/>
              <a:gd name="connsiteX5" fmla="*/ 0 w 1824598"/>
              <a:gd name="connsiteY5" fmla="*/ 480672 h 1392971"/>
              <a:gd name="connsiteX6" fmla="*/ 71693 w 1824598"/>
              <a:gd name="connsiteY6" fmla="*/ 125564 h 1392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4598" h="1392971">
                <a:moveTo>
                  <a:pt x="139847" y="0"/>
                </a:moveTo>
                <a:lnTo>
                  <a:pt x="1684751" y="0"/>
                </a:lnTo>
                <a:lnTo>
                  <a:pt x="1752905" y="125564"/>
                </a:lnTo>
                <a:cubicBezTo>
                  <a:pt x="1799070" y="234710"/>
                  <a:pt x="1824598" y="354710"/>
                  <a:pt x="1824598" y="480672"/>
                </a:cubicBezTo>
                <a:cubicBezTo>
                  <a:pt x="1824598" y="984521"/>
                  <a:pt x="1416148" y="1392971"/>
                  <a:pt x="912299" y="1392971"/>
                </a:cubicBezTo>
                <a:cubicBezTo>
                  <a:pt x="408450" y="1392971"/>
                  <a:pt x="0" y="984521"/>
                  <a:pt x="0" y="480672"/>
                </a:cubicBezTo>
                <a:cubicBezTo>
                  <a:pt x="0" y="354710"/>
                  <a:pt x="25528" y="234710"/>
                  <a:pt x="71693" y="125564"/>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Cambria" panose="02040503050406030204" pitchFamily="18" charset="0"/>
            </a:endParaRPr>
          </a:p>
        </p:txBody>
      </p:sp>
      <p:sp>
        <p:nvSpPr>
          <p:cNvPr id="12" name="Freeform 23">
            <a:extLst>
              <a:ext uri="{FF2B5EF4-FFF2-40B4-BE49-F238E27FC236}">
                <a16:creationId xmlns:a16="http://schemas.microsoft.com/office/drawing/2014/main" id="{BDD0B550-942E-F4E9-B09A-16F6C4F00DE0}"/>
              </a:ext>
              <a:ext uri="{C183D7F6-B498-43B3-948B-1728B52AA6E4}">
                <adec:decorative xmlns:adec="http://schemas.microsoft.com/office/drawing/2017/decorative" val="1"/>
              </a:ext>
            </a:extLst>
          </p:cNvPr>
          <p:cNvSpPr/>
          <p:nvPr userDrawn="1"/>
        </p:nvSpPr>
        <p:spPr>
          <a:xfrm>
            <a:off x="3165666" y="5908181"/>
            <a:ext cx="3046380" cy="949818"/>
          </a:xfrm>
          <a:custGeom>
            <a:avLst/>
            <a:gdLst>
              <a:gd name="connsiteX0" fmla="*/ 1523190 w 3046380"/>
              <a:gd name="connsiteY0" fmla="*/ 0 h 949818"/>
              <a:gd name="connsiteX1" fmla="*/ 3017169 w 3046380"/>
              <a:gd name="connsiteY1" fmla="*/ 889179 h 949818"/>
              <a:gd name="connsiteX2" fmla="*/ 3046380 w 3046380"/>
              <a:gd name="connsiteY2" fmla="*/ 949818 h 949818"/>
              <a:gd name="connsiteX3" fmla="*/ 0 w 3046380"/>
              <a:gd name="connsiteY3" fmla="*/ 949818 h 949818"/>
              <a:gd name="connsiteX4" fmla="*/ 29212 w 3046380"/>
              <a:gd name="connsiteY4" fmla="*/ 889179 h 949818"/>
              <a:gd name="connsiteX5" fmla="*/ 1523190 w 3046380"/>
              <a:gd name="connsiteY5" fmla="*/ 0 h 949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6380" h="949818">
                <a:moveTo>
                  <a:pt x="1523190" y="0"/>
                </a:moveTo>
                <a:cubicBezTo>
                  <a:pt x="2168310" y="0"/>
                  <a:pt x="2729454" y="359544"/>
                  <a:pt x="3017169" y="889179"/>
                </a:cubicBezTo>
                <a:lnTo>
                  <a:pt x="3046380" y="949818"/>
                </a:lnTo>
                <a:lnTo>
                  <a:pt x="0" y="949818"/>
                </a:lnTo>
                <a:lnTo>
                  <a:pt x="29212" y="889179"/>
                </a:lnTo>
                <a:cubicBezTo>
                  <a:pt x="316927" y="359544"/>
                  <a:pt x="878070" y="0"/>
                  <a:pt x="1523190"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Cambria" panose="02040503050406030204" pitchFamily="18" charset="0"/>
            </a:endParaRPr>
          </a:p>
        </p:txBody>
      </p:sp>
      <p:sp>
        <p:nvSpPr>
          <p:cNvPr id="15" name="Oval 14">
            <a:extLst>
              <a:ext uri="{FF2B5EF4-FFF2-40B4-BE49-F238E27FC236}">
                <a16:creationId xmlns:a16="http://schemas.microsoft.com/office/drawing/2014/main" id="{B00450AD-469A-81EC-8D58-093490CDE6F4}"/>
              </a:ext>
              <a:ext uri="{C183D7F6-B498-43B3-948B-1728B52AA6E4}">
                <adec:decorative xmlns:adec="http://schemas.microsoft.com/office/drawing/2017/decorative" val="1"/>
              </a:ext>
            </a:extLst>
          </p:cNvPr>
          <p:cNvSpPr/>
          <p:nvPr userDrawn="1"/>
        </p:nvSpPr>
        <p:spPr>
          <a:xfrm>
            <a:off x="537021" y="948393"/>
            <a:ext cx="420622" cy="420622"/>
          </a:xfrm>
          <a:prstGeom prst="ellipse">
            <a:avLst/>
          </a:prstGeom>
          <a:solidFill>
            <a:schemeClr val="accent1">
              <a:alpha val="3319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Tree>
    <p:extLst>
      <p:ext uri="{BB962C8B-B14F-4D97-AF65-F5344CB8AC3E}">
        <p14:creationId xmlns:p14="http://schemas.microsoft.com/office/powerpoint/2010/main" val="1448933099"/>
      </p:ext>
    </p:extLst>
  </p:cSld>
  <p:clrMapOvr>
    <a:masterClrMapping/>
  </p:clrMapOvr>
  <p:extLst>
    <p:ext uri="{DCECCB84-F9BA-43D5-87BE-67443E8EF086}">
      <p15:sldGuideLst xmlns:p15="http://schemas.microsoft.com/office/powerpoint/2012/main">
        <p15:guide id="1" orient="horz" pos="1032">
          <p15:clr>
            <a:srgbClr val="FBAE40"/>
          </p15:clr>
        </p15:guide>
        <p15:guide id="2" pos="33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Video with caption">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10" name="Title 3">
            <a:extLst>
              <a:ext uri="{FF2B5EF4-FFF2-40B4-BE49-F238E27FC236}">
                <a16:creationId xmlns:a16="http://schemas.microsoft.com/office/drawing/2014/main" id="{AD72A3CF-7B92-425B-B6F6-280533A6D9E3}"/>
              </a:ext>
            </a:extLst>
          </p:cNvPr>
          <p:cNvSpPr>
            <a:spLocks noGrp="1"/>
          </p:cNvSpPr>
          <p:nvPr>
            <p:ph type="title" hasCustomPrompt="1"/>
          </p:nvPr>
        </p:nvSpPr>
        <p:spPr>
          <a:xfrm>
            <a:off x="521208" y="566928"/>
            <a:ext cx="11119104" cy="640080"/>
          </a:xfrm>
        </p:spPr>
        <p:txBody>
          <a:bodyPr anchor="t" anchorCtr="0">
            <a:noAutofit/>
          </a:bodyPr>
          <a:lstStyle>
            <a:lvl1pPr algn="ctr">
              <a:defRPr sz="3200" b="1">
                <a:solidFill>
                  <a:schemeClr val="tx2"/>
                </a:solidFill>
                <a:latin typeface="Cambria" panose="02040503050406030204" pitchFamily="18" charset="0"/>
              </a:defRPr>
            </a:lvl1pPr>
          </a:lstStyle>
          <a:p>
            <a:r>
              <a:rPr lang="en-US" dirty="0"/>
              <a:t>Click to add title</a:t>
            </a:r>
          </a:p>
        </p:txBody>
      </p:sp>
      <p:sp>
        <p:nvSpPr>
          <p:cNvPr id="16" name="Media Placeholder 15">
            <a:extLst>
              <a:ext uri="{FF2B5EF4-FFF2-40B4-BE49-F238E27FC236}">
                <a16:creationId xmlns:a16="http://schemas.microsoft.com/office/drawing/2014/main" id="{0D165AF2-A462-FCF3-81AE-ADB955740CCB}"/>
              </a:ext>
            </a:extLst>
          </p:cNvPr>
          <p:cNvSpPr>
            <a:spLocks noGrp="1"/>
          </p:cNvSpPr>
          <p:nvPr>
            <p:ph type="media" sz="quarter" idx="10"/>
          </p:nvPr>
        </p:nvSpPr>
        <p:spPr>
          <a:xfrm>
            <a:off x="640080" y="1847088"/>
            <a:ext cx="7424928" cy="3776472"/>
          </a:xfrm>
        </p:spPr>
        <p:txBody>
          <a:bodyPr>
            <a:noAutofit/>
          </a:bodyPr>
          <a:lstStyle>
            <a:lvl1pPr algn="ctr">
              <a:defRPr>
                <a:solidFill>
                  <a:schemeClr val="tx2"/>
                </a:solidFill>
              </a:defRPr>
            </a:lvl1pPr>
          </a:lstStyle>
          <a:p>
            <a:r>
              <a:rPr lang="en-US"/>
              <a:t>Click icon to add media</a:t>
            </a:r>
            <a:endParaRPr lang="en-US" dirty="0"/>
          </a:p>
        </p:txBody>
      </p:sp>
      <p:sp>
        <p:nvSpPr>
          <p:cNvPr id="5" name="Freeform 2">
            <a:extLst>
              <a:ext uri="{FF2B5EF4-FFF2-40B4-BE49-F238E27FC236}">
                <a16:creationId xmlns:a16="http://schemas.microsoft.com/office/drawing/2014/main" id="{5CA8910C-D8ED-5254-9603-C499A3F69701}"/>
              </a:ext>
              <a:ext uri="{C183D7F6-B498-43B3-948B-1728B52AA6E4}">
                <adec:decorative xmlns:adec="http://schemas.microsoft.com/office/drawing/2017/decorative" val="1"/>
              </a:ext>
            </a:extLst>
          </p:cNvPr>
          <p:cNvSpPr/>
          <p:nvPr userDrawn="1"/>
        </p:nvSpPr>
        <p:spPr>
          <a:xfrm flipV="1">
            <a:off x="6483077" y="1921304"/>
            <a:ext cx="5708922" cy="4941678"/>
          </a:xfrm>
          <a:custGeom>
            <a:avLst/>
            <a:gdLst>
              <a:gd name="connsiteX0" fmla="*/ 2681883 w 4953666"/>
              <a:gd name="connsiteY0" fmla="*/ 4293658 h 4294315"/>
              <a:gd name="connsiteX1" fmla="*/ 2962801 w 4953666"/>
              <a:gd name="connsiteY1" fmla="*/ 4285537 h 4294315"/>
              <a:gd name="connsiteX2" fmla="*/ 4834127 w 4953666"/>
              <a:gd name="connsiteY2" fmla="*/ 3330444 h 4294315"/>
              <a:gd name="connsiteX3" fmla="*/ 4953666 w 4953666"/>
              <a:gd name="connsiteY3" fmla="*/ 3175947 h 4294315"/>
              <a:gd name="connsiteX4" fmla="*/ 4953666 w 4953666"/>
              <a:gd name="connsiteY4" fmla="*/ 0 h 4294315"/>
              <a:gd name="connsiteX5" fmla="*/ 481203 w 4953666"/>
              <a:gd name="connsiteY5" fmla="*/ 0 h 4294315"/>
              <a:gd name="connsiteX6" fmla="*/ 354529 w 4953666"/>
              <a:gd name="connsiteY6" fmla="*/ 200752 h 4294315"/>
              <a:gd name="connsiteX7" fmla="*/ 8771 w 4953666"/>
              <a:gd name="connsiteY7" fmla="*/ 1767440 h 4294315"/>
              <a:gd name="connsiteX8" fmla="*/ 2681883 w 4953666"/>
              <a:gd name="connsiteY8" fmla="*/ 4293658 h 4294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53666" h="4294315">
                <a:moveTo>
                  <a:pt x="2681883" y="4293658"/>
                </a:moveTo>
                <a:cubicBezTo>
                  <a:pt x="2774620" y="4295683"/>
                  <a:pt x="2868342" y="4293047"/>
                  <a:pt x="2962801" y="4285537"/>
                </a:cubicBezTo>
                <a:cubicBezTo>
                  <a:pt x="3718476" y="4225460"/>
                  <a:pt x="4378268" y="3864871"/>
                  <a:pt x="4834127" y="3330444"/>
                </a:cubicBezTo>
                <a:lnTo>
                  <a:pt x="4953666" y="3175947"/>
                </a:lnTo>
                <a:lnTo>
                  <a:pt x="4953666" y="0"/>
                </a:lnTo>
                <a:lnTo>
                  <a:pt x="481203" y="0"/>
                </a:lnTo>
                <a:lnTo>
                  <a:pt x="354529" y="200752"/>
                </a:lnTo>
                <a:cubicBezTo>
                  <a:pt x="94175" y="660824"/>
                  <a:pt x="-36273" y="1200867"/>
                  <a:pt x="8771" y="1767440"/>
                </a:cubicBezTo>
                <a:cubicBezTo>
                  <a:pt x="121380" y="3183873"/>
                  <a:pt x="1290828" y="4263270"/>
                  <a:pt x="2681883" y="4293658"/>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Cambria" panose="02040503050406030204" pitchFamily="18" charset="0"/>
            </a:endParaRPr>
          </a:p>
        </p:txBody>
      </p:sp>
      <p:sp>
        <p:nvSpPr>
          <p:cNvPr id="14" name="Freeform 7">
            <a:extLst>
              <a:ext uri="{FF2B5EF4-FFF2-40B4-BE49-F238E27FC236}">
                <a16:creationId xmlns:a16="http://schemas.microsoft.com/office/drawing/2014/main" id="{0FCE207E-49DC-89F0-6C2E-AEDEB1A668DB}"/>
              </a:ext>
              <a:ext uri="{C183D7F6-B498-43B3-948B-1728B52AA6E4}">
                <adec:decorative xmlns:adec="http://schemas.microsoft.com/office/drawing/2017/decorative" val="1"/>
              </a:ext>
            </a:extLst>
          </p:cNvPr>
          <p:cNvSpPr/>
          <p:nvPr userDrawn="1"/>
        </p:nvSpPr>
        <p:spPr>
          <a:xfrm>
            <a:off x="11201466" y="1425943"/>
            <a:ext cx="990534" cy="1329158"/>
          </a:xfrm>
          <a:custGeom>
            <a:avLst/>
            <a:gdLst>
              <a:gd name="connsiteX0" fmla="*/ 664579 w 990534"/>
              <a:gd name="connsiteY0" fmla="*/ 0 h 1329158"/>
              <a:gd name="connsiteX1" fmla="*/ 923263 w 990534"/>
              <a:gd name="connsiteY1" fmla="*/ 52226 h 1329158"/>
              <a:gd name="connsiteX2" fmla="*/ 990534 w 990534"/>
              <a:gd name="connsiteY2" fmla="*/ 88739 h 1329158"/>
              <a:gd name="connsiteX3" fmla="*/ 990534 w 990534"/>
              <a:gd name="connsiteY3" fmla="*/ 1240419 h 1329158"/>
              <a:gd name="connsiteX4" fmla="*/ 923263 w 990534"/>
              <a:gd name="connsiteY4" fmla="*/ 1276932 h 1329158"/>
              <a:gd name="connsiteX5" fmla="*/ 664579 w 990534"/>
              <a:gd name="connsiteY5" fmla="*/ 1329158 h 1329158"/>
              <a:gd name="connsiteX6" fmla="*/ 0 w 990534"/>
              <a:gd name="connsiteY6" fmla="*/ 664579 h 1329158"/>
              <a:gd name="connsiteX7" fmla="*/ 664579 w 990534"/>
              <a:gd name="connsiteY7" fmla="*/ 0 h 1329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0534" h="1329158">
                <a:moveTo>
                  <a:pt x="664579" y="0"/>
                </a:moveTo>
                <a:cubicBezTo>
                  <a:pt x="756338" y="0"/>
                  <a:pt x="843754" y="18597"/>
                  <a:pt x="923263" y="52226"/>
                </a:cubicBezTo>
                <a:lnTo>
                  <a:pt x="990534" y="88739"/>
                </a:lnTo>
                <a:lnTo>
                  <a:pt x="990534" y="1240419"/>
                </a:lnTo>
                <a:lnTo>
                  <a:pt x="923263" y="1276932"/>
                </a:lnTo>
                <a:cubicBezTo>
                  <a:pt x="843754" y="1310562"/>
                  <a:pt x="756338" y="1329158"/>
                  <a:pt x="664579" y="1329158"/>
                </a:cubicBezTo>
                <a:cubicBezTo>
                  <a:pt x="297542" y="1329158"/>
                  <a:pt x="0" y="1031616"/>
                  <a:pt x="0" y="664579"/>
                </a:cubicBezTo>
                <a:cubicBezTo>
                  <a:pt x="0" y="297542"/>
                  <a:pt x="297542" y="0"/>
                  <a:pt x="664579" y="0"/>
                </a:cubicBezTo>
                <a:close/>
              </a:path>
            </a:pathLst>
          </a:custGeom>
          <a:solidFill>
            <a:schemeClr val="accent3">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Cambria" panose="02040503050406030204" pitchFamily="18" charset="0"/>
            </a:endParaRPr>
          </a:p>
        </p:txBody>
      </p:sp>
      <p:sp>
        <p:nvSpPr>
          <p:cNvPr id="18" name="Text Placeholder 17">
            <a:extLst>
              <a:ext uri="{FF2B5EF4-FFF2-40B4-BE49-F238E27FC236}">
                <a16:creationId xmlns:a16="http://schemas.microsoft.com/office/drawing/2014/main" id="{C1550097-BD5F-E98D-20E3-A22C0C0388E5}"/>
              </a:ext>
            </a:extLst>
          </p:cNvPr>
          <p:cNvSpPr>
            <a:spLocks noGrp="1"/>
          </p:cNvSpPr>
          <p:nvPr>
            <p:ph type="body" sz="quarter" idx="11" hasCustomPrompt="1"/>
          </p:nvPr>
        </p:nvSpPr>
        <p:spPr>
          <a:xfrm>
            <a:off x="8412480" y="2715768"/>
            <a:ext cx="3364992" cy="3017520"/>
          </a:xfrm>
        </p:spPr>
        <p:txBody>
          <a:bodyPr anchor="b">
            <a:noAutofit/>
          </a:bodyPr>
          <a:lstStyle>
            <a:lvl1pPr>
              <a:lnSpc>
                <a:spcPct val="100000"/>
              </a:lnSpc>
              <a:spcBef>
                <a:spcPts val="0"/>
              </a:spcBef>
              <a:spcAft>
                <a:spcPts val="0"/>
              </a:spcAft>
              <a:defRPr sz="2200" b="0">
                <a:solidFill>
                  <a:schemeClr val="tx2"/>
                </a:solidFill>
                <a:latin typeface="Cambria" panose="02040503050406030204" pitchFamily="18" charset="0"/>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dirty="0"/>
              <a:t>Click to add text</a:t>
            </a:r>
          </a:p>
          <a:p>
            <a:pPr lvl="1"/>
            <a:r>
              <a:rPr lang="en-US" dirty="0"/>
              <a:t>Second level</a:t>
            </a:r>
          </a:p>
        </p:txBody>
      </p:sp>
      <p:sp>
        <p:nvSpPr>
          <p:cNvPr id="19" name="Footer Placeholder 18">
            <a:extLst>
              <a:ext uri="{FF2B5EF4-FFF2-40B4-BE49-F238E27FC236}">
                <a16:creationId xmlns:a16="http://schemas.microsoft.com/office/drawing/2014/main" id="{7EAB2424-7563-1DC0-626C-6310A612A59B}"/>
              </a:ext>
            </a:extLst>
          </p:cNvPr>
          <p:cNvSpPr>
            <a:spLocks noGrp="1"/>
          </p:cNvSpPr>
          <p:nvPr>
            <p:ph type="ftr" sz="quarter" idx="12"/>
          </p:nvPr>
        </p:nvSpPr>
        <p:spPr/>
        <p:txBody>
          <a:bodyPr>
            <a:noAutofit/>
          </a:bodyPr>
          <a:lstStyle/>
          <a:p>
            <a:endParaRPr lang="en-US" dirty="0"/>
          </a:p>
        </p:txBody>
      </p:sp>
      <p:sp>
        <p:nvSpPr>
          <p:cNvPr id="20" name="Slide Number Placeholder 19">
            <a:extLst>
              <a:ext uri="{FF2B5EF4-FFF2-40B4-BE49-F238E27FC236}">
                <a16:creationId xmlns:a16="http://schemas.microsoft.com/office/drawing/2014/main" id="{49C39743-B767-01E5-1998-BD844DD09624}"/>
              </a:ext>
            </a:extLst>
          </p:cNvPr>
          <p:cNvSpPr>
            <a:spLocks noGrp="1"/>
          </p:cNvSpPr>
          <p:nvPr>
            <p:ph type="sldNum" sz="quarter" idx="13"/>
          </p:nvPr>
        </p:nvSpPr>
        <p:spPr/>
        <p:txBody>
          <a:bodyPr>
            <a:noAutofit/>
          </a:bodyPr>
          <a:lstStyle/>
          <a:p>
            <a:fld id="{D1BC2EDA-D519-4F34-BF3F-BFFF500F4B03}" type="slidenum">
              <a:rPr lang="en-US" smtClean="0"/>
              <a:t>‹#›</a:t>
            </a:fld>
            <a:endParaRPr lang="en-US" dirty="0"/>
          </a:p>
        </p:txBody>
      </p:sp>
    </p:spTree>
    <p:extLst>
      <p:ext uri="{BB962C8B-B14F-4D97-AF65-F5344CB8AC3E}">
        <p14:creationId xmlns:p14="http://schemas.microsoft.com/office/powerpoint/2010/main" val="666919492"/>
      </p:ext>
    </p:extLst>
  </p:cSld>
  <p:clrMapOvr>
    <a:masterClrMapping/>
  </p:clrMapOvr>
  <p:extLst>
    <p:ext uri="{DCECCB84-F9BA-43D5-87BE-67443E8EF086}">
      <p15:sldGuideLst xmlns:p15="http://schemas.microsoft.com/office/powerpoint/2012/main">
        <p15:guide id="1" orient="horz" pos="1032">
          <p15:clr>
            <a:srgbClr val="FBAE40"/>
          </p15:clr>
        </p15:guide>
        <p15:guide id="2" pos="336">
          <p15:clr>
            <a:srgbClr val="FBAE40"/>
          </p15:clr>
        </p15:guide>
        <p15:guide id="3" orient="horz" pos="355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list">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10" name="Title 3">
            <a:extLst>
              <a:ext uri="{FF2B5EF4-FFF2-40B4-BE49-F238E27FC236}">
                <a16:creationId xmlns:a16="http://schemas.microsoft.com/office/drawing/2014/main" id="{AD72A3CF-7B92-425B-B6F6-280533A6D9E3}"/>
              </a:ext>
            </a:extLst>
          </p:cNvPr>
          <p:cNvSpPr>
            <a:spLocks noGrp="1"/>
          </p:cNvSpPr>
          <p:nvPr>
            <p:ph type="title" hasCustomPrompt="1"/>
          </p:nvPr>
        </p:nvSpPr>
        <p:spPr>
          <a:xfrm>
            <a:off x="521208" y="566928"/>
            <a:ext cx="11119104" cy="640080"/>
          </a:xfrm>
        </p:spPr>
        <p:txBody>
          <a:bodyPr anchor="t" anchorCtr="0">
            <a:normAutofit/>
          </a:bodyPr>
          <a:lstStyle>
            <a:lvl1pPr algn="ctr">
              <a:defRPr sz="3200" b="1">
                <a:solidFill>
                  <a:schemeClr val="tx2"/>
                </a:solidFill>
                <a:latin typeface="Cambria" panose="02040503050406030204" pitchFamily="18" charset="0"/>
              </a:defRPr>
            </a:lvl1pPr>
          </a:lstStyle>
          <a:p>
            <a:r>
              <a:rPr lang="en-US" dirty="0"/>
              <a:t>Click to add title</a:t>
            </a:r>
          </a:p>
        </p:txBody>
      </p:sp>
      <p:sp>
        <p:nvSpPr>
          <p:cNvPr id="6" name="Freeform 3">
            <a:extLst>
              <a:ext uri="{FF2B5EF4-FFF2-40B4-BE49-F238E27FC236}">
                <a16:creationId xmlns:a16="http://schemas.microsoft.com/office/drawing/2014/main" id="{8D76C9A2-7310-AC9A-D74B-465F4A044014}"/>
              </a:ext>
              <a:ext uri="{C183D7F6-B498-43B3-948B-1728B52AA6E4}">
                <adec:decorative xmlns:adec="http://schemas.microsoft.com/office/drawing/2017/decorative" val="1"/>
              </a:ext>
            </a:extLst>
          </p:cNvPr>
          <p:cNvSpPr/>
          <p:nvPr userDrawn="1"/>
        </p:nvSpPr>
        <p:spPr>
          <a:xfrm>
            <a:off x="8612029" y="3432619"/>
            <a:ext cx="3586781" cy="3425381"/>
          </a:xfrm>
          <a:custGeom>
            <a:avLst/>
            <a:gdLst>
              <a:gd name="connsiteX0" fmla="*/ 2057400 w 3586781"/>
              <a:gd name="connsiteY0" fmla="*/ 0 h 3425381"/>
              <a:gd name="connsiteX1" fmla="*/ 3512202 w 3586781"/>
              <a:gd name="connsiteY1" fmla="*/ 602599 h 3425381"/>
              <a:gd name="connsiteX2" fmla="*/ 3586781 w 3586781"/>
              <a:gd name="connsiteY2" fmla="*/ 684657 h 3425381"/>
              <a:gd name="connsiteX3" fmla="*/ 3586781 w 3586781"/>
              <a:gd name="connsiteY3" fmla="*/ 3425381 h 3425381"/>
              <a:gd name="connsiteX4" fmla="*/ 523691 w 3586781"/>
              <a:gd name="connsiteY4" fmla="*/ 3425381 h 3425381"/>
              <a:gd name="connsiteX5" fmla="*/ 469810 w 3586781"/>
              <a:gd name="connsiteY5" fmla="*/ 3366098 h 3425381"/>
              <a:gd name="connsiteX6" fmla="*/ 0 w 3586781"/>
              <a:gd name="connsiteY6" fmla="*/ 2057400 h 3425381"/>
              <a:gd name="connsiteX7" fmla="*/ 2057400 w 3586781"/>
              <a:gd name="connsiteY7" fmla="*/ 0 h 3425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6781" h="3425381">
                <a:moveTo>
                  <a:pt x="2057400" y="0"/>
                </a:moveTo>
                <a:cubicBezTo>
                  <a:pt x="2625535" y="0"/>
                  <a:pt x="3139885" y="230282"/>
                  <a:pt x="3512202" y="602599"/>
                </a:cubicBezTo>
                <a:lnTo>
                  <a:pt x="3586781" y="684657"/>
                </a:lnTo>
                <a:lnTo>
                  <a:pt x="3586781" y="3425381"/>
                </a:lnTo>
                <a:lnTo>
                  <a:pt x="523691" y="3425381"/>
                </a:lnTo>
                <a:lnTo>
                  <a:pt x="469810" y="3366098"/>
                </a:lnTo>
                <a:cubicBezTo>
                  <a:pt x="176310" y="3010458"/>
                  <a:pt x="0" y="2554519"/>
                  <a:pt x="0" y="2057400"/>
                </a:cubicBezTo>
                <a:cubicBezTo>
                  <a:pt x="0" y="921129"/>
                  <a:pt x="921129" y="0"/>
                  <a:pt x="2057400" y="0"/>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Cambria" panose="02040503050406030204" pitchFamily="18" charset="0"/>
            </a:endParaRPr>
          </a:p>
        </p:txBody>
      </p:sp>
      <p:sp>
        <p:nvSpPr>
          <p:cNvPr id="8" name="Rectangle 7">
            <a:extLst>
              <a:ext uri="{FF2B5EF4-FFF2-40B4-BE49-F238E27FC236}">
                <a16:creationId xmlns:a16="http://schemas.microsoft.com/office/drawing/2014/main" id="{CCC7F2D7-0500-18AD-893F-3BFF96B94526}"/>
              </a:ext>
              <a:ext uri="{C183D7F6-B498-43B3-948B-1728B52AA6E4}">
                <adec:decorative xmlns:adec="http://schemas.microsoft.com/office/drawing/2017/decorative" val="1"/>
              </a:ext>
            </a:extLst>
          </p:cNvPr>
          <p:cNvSpPr/>
          <p:nvPr userDrawn="1"/>
        </p:nvSpPr>
        <p:spPr>
          <a:xfrm>
            <a:off x="637622" y="1953365"/>
            <a:ext cx="5149695" cy="3684552"/>
          </a:xfrm>
          <a:prstGeom prst="rect">
            <a:avLst/>
          </a:prstGeom>
          <a:solidFill>
            <a:schemeClr val="bg1"/>
          </a:solidFill>
          <a:ln>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2" name="Oval 11">
            <a:extLst>
              <a:ext uri="{FF2B5EF4-FFF2-40B4-BE49-F238E27FC236}">
                <a16:creationId xmlns:a16="http://schemas.microsoft.com/office/drawing/2014/main" id="{D1B05A4D-E9FB-4913-E53E-1DE2DC2D9B04}"/>
              </a:ext>
              <a:ext uri="{C183D7F6-B498-43B3-948B-1728B52AA6E4}">
                <adec:decorative xmlns:adec="http://schemas.microsoft.com/office/drawing/2017/decorative" val="1"/>
              </a:ext>
            </a:extLst>
          </p:cNvPr>
          <p:cNvSpPr/>
          <p:nvPr userDrawn="1"/>
        </p:nvSpPr>
        <p:spPr>
          <a:xfrm>
            <a:off x="8558269" y="6194361"/>
            <a:ext cx="389835" cy="389835"/>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5" name="Freeform 1">
            <a:extLst>
              <a:ext uri="{FF2B5EF4-FFF2-40B4-BE49-F238E27FC236}">
                <a16:creationId xmlns:a16="http://schemas.microsoft.com/office/drawing/2014/main" id="{CC1FF5F2-E394-6897-C493-6584D74D8CEB}"/>
              </a:ext>
              <a:ext uri="{C183D7F6-B498-43B3-948B-1728B52AA6E4}">
                <adec:decorative xmlns:adec="http://schemas.microsoft.com/office/drawing/2017/decorative" val="1"/>
              </a:ext>
            </a:extLst>
          </p:cNvPr>
          <p:cNvSpPr/>
          <p:nvPr userDrawn="1"/>
        </p:nvSpPr>
        <p:spPr>
          <a:xfrm rot="16200000">
            <a:off x="446860" y="-169312"/>
            <a:ext cx="990534" cy="1329158"/>
          </a:xfrm>
          <a:custGeom>
            <a:avLst/>
            <a:gdLst>
              <a:gd name="connsiteX0" fmla="*/ 664579 w 990534"/>
              <a:gd name="connsiteY0" fmla="*/ 0 h 1329158"/>
              <a:gd name="connsiteX1" fmla="*/ 923263 w 990534"/>
              <a:gd name="connsiteY1" fmla="*/ 52226 h 1329158"/>
              <a:gd name="connsiteX2" fmla="*/ 990534 w 990534"/>
              <a:gd name="connsiteY2" fmla="*/ 88739 h 1329158"/>
              <a:gd name="connsiteX3" fmla="*/ 990534 w 990534"/>
              <a:gd name="connsiteY3" fmla="*/ 1240419 h 1329158"/>
              <a:gd name="connsiteX4" fmla="*/ 923263 w 990534"/>
              <a:gd name="connsiteY4" fmla="*/ 1276932 h 1329158"/>
              <a:gd name="connsiteX5" fmla="*/ 664579 w 990534"/>
              <a:gd name="connsiteY5" fmla="*/ 1329158 h 1329158"/>
              <a:gd name="connsiteX6" fmla="*/ 0 w 990534"/>
              <a:gd name="connsiteY6" fmla="*/ 664579 h 1329158"/>
              <a:gd name="connsiteX7" fmla="*/ 664579 w 990534"/>
              <a:gd name="connsiteY7" fmla="*/ 0 h 1329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0534" h="1329158">
                <a:moveTo>
                  <a:pt x="664579" y="0"/>
                </a:moveTo>
                <a:cubicBezTo>
                  <a:pt x="756338" y="0"/>
                  <a:pt x="843754" y="18597"/>
                  <a:pt x="923263" y="52226"/>
                </a:cubicBezTo>
                <a:lnTo>
                  <a:pt x="990534" y="88739"/>
                </a:lnTo>
                <a:lnTo>
                  <a:pt x="990534" y="1240419"/>
                </a:lnTo>
                <a:lnTo>
                  <a:pt x="923263" y="1276932"/>
                </a:lnTo>
                <a:cubicBezTo>
                  <a:pt x="843754" y="1310562"/>
                  <a:pt x="756338" y="1329158"/>
                  <a:pt x="664579" y="1329158"/>
                </a:cubicBezTo>
                <a:cubicBezTo>
                  <a:pt x="297542" y="1329158"/>
                  <a:pt x="0" y="1031616"/>
                  <a:pt x="0" y="664579"/>
                </a:cubicBezTo>
                <a:cubicBezTo>
                  <a:pt x="0" y="297542"/>
                  <a:pt x="297542" y="0"/>
                  <a:pt x="664579"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Cambria" panose="02040503050406030204" pitchFamily="18" charset="0"/>
            </a:endParaRPr>
          </a:p>
        </p:txBody>
      </p:sp>
      <p:grpSp>
        <p:nvGrpSpPr>
          <p:cNvPr id="23" name="Group 22">
            <a:extLst>
              <a:ext uri="{FF2B5EF4-FFF2-40B4-BE49-F238E27FC236}">
                <a16:creationId xmlns:a16="http://schemas.microsoft.com/office/drawing/2014/main" id="{FA8D9022-B854-F233-7BEE-8185E402F657}"/>
              </a:ext>
              <a:ext uri="{C183D7F6-B498-43B3-948B-1728B52AA6E4}">
                <adec:decorative xmlns:adec="http://schemas.microsoft.com/office/drawing/2017/decorative" val="1"/>
              </a:ext>
            </a:extLst>
          </p:cNvPr>
          <p:cNvGrpSpPr/>
          <p:nvPr userDrawn="1"/>
        </p:nvGrpSpPr>
        <p:grpSpPr>
          <a:xfrm>
            <a:off x="1203700" y="2891437"/>
            <a:ext cx="4183547" cy="2282229"/>
            <a:chOff x="6448201" y="2832180"/>
            <a:chExt cx="4483608" cy="2139696"/>
          </a:xfrm>
        </p:grpSpPr>
        <p:cxnSp>
          <p:nvCxnSpPr>
            <p:cNvPr id="24" name="Straight Connector 23">
              <a:extLst>
                <a:ext uri="{FF2B5EF4-FFF2-40B4-BE49-F238E27FC236}">
                  <a16:creationId xmlns:a16="http://schemas.microsoft.com/office/drawing/2014/main" id="{A1459528-99D6-5A0F-AEFA-AC4E7BC126D1}"/>
                </a:ext>
              </a:extLst>
            </p:cNvPr>
            <p:cNvCxnSpPr>
              <a:cxnSpLocks/>
            </p:cNvCxnSpPr>
            <p:nvPr/>
          </p:nvCxnSpPr>
          <p:spPr>
            <a:xfrm>
              <a:off x="6448201" y="2832180"/>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A5AD794-5E76-98BF-3FC7-85579E091361}"/>
                </a:ext>
              </a:extLst>
            </p:cNvPr>
            <p:cNvCxnSpPr>
              <a:cxnSpLocks/>
            </p:cNvCxnSpPr>
            <p:nvPr/>
          </p:nvCxnSpPr>
          <p:spPr>
            <a:xfrm>
              <a:off x="6448201" y="3533220"/>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EDD1146-913C-8E63-E619-A08A11AAF125}"/>
                </a:ext>
              </a:extLst>
            </p:cNvPr>
            <p:cNvCxnSpPr>
              <a:cxnSpLocks/>
            </p:cNvCxnSpPr>
            <p:nvPr/>
          </p:nvCxnSpPr>
          <p:spPr>
            <a:xfrm>
              <a:off x="6448201" y="4234260"/>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943E402-60F2-D003-3878-233462D26AA9}"/>
                </a:ext>
              </a:extLst>
            </p:cNvPr>
            <p:cNvCxnSpPr>
              <a:cxnSpLocks/>
            </p:cNvCxnSpPr>
            <p:nvPr/>
          </p:nvCxnSpPr>
          <p:spPr>
            <a:xfrm>
              <a:off x="6454297" y="4971876"/>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2" name="Content Placeholder 2">
            <a:extLst>
              <a:ext uri="{FF2B5EF4-FFF2-40B4-BE49-F238E27FC236}">
                <a16:creationId xmlns:a16="http://schemas.microsoft.com/office/drawing/2014/main" id="{D0478807-656D-4B2C-5C1E-4A08154F6567}"/>
              </a:ext>
              <a:ext uri="{C183D7F6-B498-43B3-948B-1728B52AA6E4}">
                <adec:decorative xmlns:adec="http://schemas.microsoft.com/office/drawing/2017/decorative" val="1"/>
              </a:ext>
            </a:extLst>
          </p:cNvPr>
          <p:cNvSpPr txBox="1">
            <a:spLocks/>
          </p:cNvSpPr>
          <p:nvPr userDrawn="1"/>
        </p:nvSpPr>
        <p:spPr>
          <a:xfrm>
            <a:off x="824131" y="2343177"/>
            <a:ext cx="476768" cy="2830487"/>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1000"/>
              </a:spcBef>
              <a:spcAft>
                <a:spcPts val="1200"/>
              </a:spcAft>
              <a:buFontTx/>
              <a:buNone/>
              <a:defRPr lang="en-US" sz="14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50000"/>
              </a:lnSpc>
            </a:pPr>
            <a:r>
              <a:rPr lang="en-US" sz="2200" b="1" dirty="0">
                <a:solidFill>
                  <a:schemeClr val="tx2"/>
                </a:solidFill>
                <a:latin typeface="Cambria" panose="02040503050406030204" pitchFamily="18" charset="0"/>
                <a:cs typeface="Segoe UI Semibold" panose="020B0502040204020203" pitchFamily="34" charset="0"/>
              </a:rPr>
              <a:t>1. </a:t>
            </a:r>
          </a:p>
          <a:p>
            <a:pPr>
              <a:lnSpc>
                <a:spcPct val="150000"/>
              </a:lnSpc>
            </a:pPr>
            <a:r>
              <a:rPr lang="en-US" sz="2200" b="1" dirty="0">
                <a:solidFill>
                  <a:schemeClr val="tx2"/>
                </a:solidFill>
                <a:latin typeface="Cambria" panose="02040503050406030204" pitchFamily="18" charset="0"/>
                <a:cs typeface="Segoe UI Semibold" panose="020B0502040204020203" pitchFamily="34" charset="0"/>
              </a:rPr>
              <a:t>2. </a:t>
            </a:r>
          </a:p>
          <a:p>
            <a:pPr>
              <a:lnSpc>
                <a:spcPct val="150000"/>
              </a:lnSpc>
            </a:pPr>
            <a:r>
              <a:rPr lang="en-US" sz="2200" b="1" dirty="0">
                <a:solidFill>
                  <a:schemeClr val="tx2"/>
                </a:solidFill>
                <a:latin typeface="Cambria" panose="02040503050406030204" pitchFamily="18" charset="0"/>
                <a:cs typeface="Segoe UI Semibold" panose="020B0502040204020203" pitchFamily="34" charset="0"/>
              </a:rPr>
              <a:t>3. </a:t>
            </a:r>
          </a:p>
          <a:p>
            <a:pPr>
              <a:lnSpc>
                <a:spcPct val="150000"/>
              </a:lnSpc>
            </a:pPr>
            <a:r>
              <a:rPr lang="en-US" sz="2200" b="1" dirty="0">
                <a:solidFill>
                  <a:schemeClr val="tx2"/>
                </a:solidFill>
                <a:latin typeface="Cambria" panose="02040503050406030204" pitchFamily="18" charset="0"/>
                <a:cs typeface="Segoe UI Semibold" panose="020B0502040204020203" pitchFamily="34" charset="0"/>
              </a:rPr>
              <a:t>4.</a:t>
            </a:r>
          </a:p>
        </p:txBody>
      </p:sp>
      <p:sp>
        <p:nvSpPr>
          <p:cNvPr id="18" name="Text Placeholder 17">
            <a:extLst>
              <a:ext uri="{FF2B5EF4-FFF2-40B4-BE49-F238E27FC236}">
                <a16:creationId xmlns:a16="http://schemas.microsoft.com/office/drawing/2014/main" id="{C1550097-BD5F-E98D-20E3-A22C0C0388E5}"/>
              </a:ext>
            </a:extLst>
          </p:cNvPr>
          <p:cNvSpPr>
            <a:spLocks noGrp="1"/>
          </p:cNvSpPr>
          <p:nvPr>
            <p:ph type="body" sz="quarter" idx="11" hasCustomPrompt="1"/>
          </p:nvPr>
        </p:nvSpPr>
        <p:spPr>
          <a:xfrm>
            <a:off x="1144528" y="2454311"/>
            <a:ext cx="4557428" cy="477764"/>
          </a:xfrm>
        </p:spPr>
        <p:txBody>
          <a:bodyPr/>
          <a:lstStyle>
            <a:lvl1pPr>
              <a:lnSpc>
                <a:spcPct val="100000"/>
              </a:lnSpc>
              <a:spcBef>
                <a:spcPts val="0"/>
              </a:spcBef>
              <a:spcAft>
                <a:spcPts val="0"/>
              </a:spcAft>
              <a:defRPr sz="2200" b="1">
                <a:solidFill>
                  <a:schemeClr val="tx2"/>
                </a:solidFill>
                <a:latin typeface="Cambria" panose="02040503050406030204" pitchFamily="18" charset="0"/>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dirty="0"/>
              <a:t>Click to add text</a:t>
            </a:r>
          </a:p>
        </p:txBody>
      </p:sp>
      <p:sp>
        <p:nvSpPr>
          <p:cNvPr id="30" name="Text Placeholder 17">
            <a:extLst>
              <a:ext uri="{FF2B5EF4-FFF2-40B4-BE49-F238E27FC236}">
                <a16:creationId xmlns:a16="http://schemas.microsoft.com/office/drawing/2014/main" id="{D366D221-FD48-C909-F65B-085F44205EBB}"/>
              </a:ext>
            </a:extLst>
          </p:cNvPr>
          <p:cNvSpPr>
            <a:spLocks noGrp="1"/>
          </p:cNvSpPr>
          <p:nvPr>
            <p:ph type="body" sz="quarter" idx="15" hasCustomPrompt="1"/>
          </p:nvPr>
        </p:nvSpPr>
        <p:spPr>
          <a:xfrm>
            <a:off x="1144528" y="3222369"/>
            <a:ext cx="4557428" cy="477764"/>
          </a:xfrm>
        </p:spPr>
        <p:txBody>
          <a:bodyPr/>
          <a:lstStyle>
            <a:lvl1pPr>
              <a:lnSpc>
                <a:spcPct val="100000"/>
              </a:lnSpc>
              <a:spcBef>
                <a:spcPts val="0"/>
              </a:spcBef>
              <a:spcAft>
                <a:spcPts val="0"/>
              </a:spcAft>
              <a:defRPr sz="2200" b="1">
                <a:solidFill>
                  <a:schemeClr val="tx2"/>
                </a:solidFill>
                <a:latin typeface="Cambria" panose="02040503050406030204" pitchFamily="18" charset="0"/>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dirty="0"/>
              <a:t>Click to add text</a:t>
            </a:r>
          </a:p>
        </p:txBody>
      </p:sp>
      <p:sp>
        <p:nvSpPr>
          <p:cNvPr id="31" name="Text Placeholder 17">
            <a:extLst>
              <a:ext uri="{FF2B5EF4-FFF2-40B4-BE49-F238E27FC236}">
                <a16:creationId xmlns:a16="http://schemas.microsoft.com/office/drawing/2014/main" id="{9BD84418-94A8-777A-FEF5-E2B3E93F44C2}"/>
              </a:ext>
            </a:extLst>
          </p:cNvPr>
          <p:cNvSpPr>
            <a:spLocks noGrp="1"/>
          </p:cNvSpPr>
          <p:nvPr>
            <p:ph type="body" sz="quarter" idx="16" hasCustomPrompt="1"/>
          </p:nvPr>
        </p:nvSpPr>
        <p:spPr>
          <a:xfrm>
            <a:off x="1144528" y="3992637"/>
            <a:ext cx="4557428" cy="477764"/>
          </a:xfrm>
        </p:spPr>
        <p:txBody>
          <a:bodyPr/>
          <a:lstStyle>
            <a:lvl1pPr>
              <a:lnSpc>
                <a:spcPct val="100000"/>
              </a:lnSpc>
              <a:spcBef>
                <a:spcPts val="0"/>
              </a:spcBef>
              <a:spcAft>
                <a:spcPts val="0"/>
              </a:spcAft>
              <a:defRPr sz="2200" b="1">
                <a:solidFill>
                  <a:schemeClr val="tx2"/>
                </a:solidFill>
                <a:latin typeface="Cambria" panose="02040503050406030204" pitchFamily="18" charset="0"/>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dirty="0"/>
              <a:t>Click to add text</a:t>
            </a:r>
          </a:p>
        </p:txBody>
      </p:sp>
      <p:sp>
        <p:nvSpPr>
          <p:cNvPr id="32" name="Text Placeholder 17">
            <a:extLst>
              <a:ext uri="{FF2B5EF4-FFF2-40B4-BE49-F238E27FC236}">
                <a16:creationId xmlns:a16="http://schemas.microsoft.com/office/drawing/2014/main" id="{EFF35093-CCA2-ABAA-FBB6-03256FB06BD9}"/>
              </a:ext>
            </a:extLst>
          </p:cNvPr>
          <p:cNvSpPr>
            <a:spLocks noGrp="1"/>
          </p:cNvSpPr>
          <p:nvPr>
            <p:ph type="body" sz="quarter" idx="17" hasCustomPrompt="1"/>
          </p:nvPr>
        </p:nvSpPr>
        <p:spPr>
          <a:xfrm>
            <a:off x="1144528" y="4775296"/>
            <a:ext cx="4557428" cy="477764"/>
          </a:xfrm>
        </p:spPr>
        <p:txBody>
          <a:bodyPr/>
          <a:lstStyle>
            <a:lvl1pPr>
              <a:lnSpc>
                <a:spcPct val="100000"/>
              </a:lnSpc>
              <a:spcBef>
                <a:spcPts val="0"/>
              </a:spcBef>
              <a:spcAft>
                <a:spcPts val="0"/>
              </a:spcAft>
              <a:defRPr sz="2200" b="1">
                <a:solidFill>
                  <a:schemeClr val="tx2"/>
                </a:solidFill>
                <a:latin typeface="Cambria" panose="02040503050406030204" pitchFamily="18" charset="0"/>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dirty="0"/>
              <a:t>Click to add text</a:t>
            </a:r>
          </a:p>
        </p:txBody>
      </p:sp>
      <p:sp>
        <p:nvSpPr>
          <p:cNvPr id="21" name="Picture Placeholder 20">
            <a:extLst>
              <a:ext uri="{FF2B5EF4-FFF2-40B4-BE49-F238E27FC236}">
                <a16:creationId xmlns:a16="http://schemas.microsoft.com/office/drawing/2014/main" id="{1E8918F9-D4D2-6FB5-B4FD-8FB3A979A274}"/>
              </a:ext>
            </a:extLst>
          </p:cNvPr>
          <p:cNvSpPr>
            <a:spLocks noGrp="1"/>
          </p:cNvSpPr>
          <p:nvPr>
            <p:ph type="pic" sz="quarter" idx="14"/>
          </p:nvPr>
        </p:nvSpPr>
        <p:spPr>
          <a:xfrm>
            <a:off x="6437376" y="2002536"/>
            <a:ext cx="5120640" cy="3685032"/>
          </a:xfrm>
        </p:spPr>
        <p:txBody>
          <a:bodyPr/>
          <a:lstStyle>
            <a:lvl1pPr algn="ctr">
              <a:defRPr/>
            </a:lvl1pPr>
          </a:lstStyle>
          <a:p>
            <a:r>
              <a:rPr lang="en-US"/>
              <a:t>Click icon to add picture</a:t>
            </a:r>
            <a:endParaRPr lang="en-US" dirty="0"/>
          </a:p>
        </p:txBody>
      </p:sp>
      <p:sp>
        <p:nvSpPr>
          <p:cNvPr id="19" name="Footer Placeholder 18">
            <a:extLst>
              <a:ext uri="{FF2B5EF4-FFF2-40B4-BE49-F238E27FC236}">
                <a16:creationId xmlns:a16="http://schemas.microsoft.com/office/drawing/2014/main" id="{7EAB2424-7563-1DC0-626C-6310A612A59B}"/>
              </a:ext>
            </a:extLst>
          </p:cNvPr>
          <p:cNvSpPr>
            <a:spLocks noGrp="1"/>
          </p:cNvSpPr>
          <p:nvPr>
            <p:ph type="ftr" sz="quarter" idx="12"/>
          </p:nvPr>
        </p:nvSpPr>
        <p:spPr/>
        <p:txBody>
          <a:bodyPr/>
          <a:lstStyle/>
          <a:p>
            <a:endParaRPr lang="en-US" dirty="0"/>
          </a:p>
        </p:txBody>
      </p:sp>
      <p:sp>
        <p:nvSpPr>
          <p:cNvPr id="20" name="Slide Number Placeholder 19">
            <a:extLst>
              <a:ext uri="{FF2B5EF4-FFF2-40B4-BE49-F238E27FC236}">
                <a16:creationId xmlns:a16="http://schemas.microsoft.com/office/drawing/2014/main" id="{49C39743-B767-01E5-1998-BD844DD09624}"/>
              </a:ext>
            </a:extLst>
          </p:cNvPr>
          <p:cNvSpPr>
            <a:spLocks noGrp="1"/>
          </p:cNvSpPr>
          <p:nvPr>
            <p:ph type="sldNum" sz="quarter" idx="13"/>
          </p:nvPr>
        </p:nvSpPr>
        <p:spPr/>
        <p:txBody>
          <a:bodyPr/>
          <a:lstStyle/>
          <a:p>
            <a:fld id="{D1BC2EDA-D519-4F34-BF3F-BFFF500F4B03}" type="slidenum">
              <a:rPr lang="en-US" smtClean="0"/>
              <a:t>‹#›</a:t>
            </a:fld>
            <a:endParaRPr lang="en-US" dirty="0"/>
          </a:p>
        </p:txBody>
      </p:sp>
    </p:spTree>
    <p:extLst>
      <p:ext uri="{BB962C8B-B14F-4D97-AF65-F5344CB8AC3E}">
        <p14:creationId xmlns:p14="http://schemas.microsoft.com/office/powerpoint/2010/main" val="1679367959"/>
      </p:ext>
    </p:extLst>
  </p:cSld>
  <p:clrMapOvr>
    <a:masterClrMapping/>
  </p:clrMapOvr>
  <p:extLst>
    <p:ext uri="{DCECCB84-F9BA-43D5-87BE-67443E8EF086}">
      <p15:sldGuideLst xmlns:p15="http://schemas.microsoft.com/office/powerpoint/2012/main">
        <p15:guide id="1" orient="horz" pos="1032">
          <p15:clr>
            <a:srgbClr val="FBAE40"/>
          </p15:clr>
        </p15:guide>
        <p15:guide id="2" pos="33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85AC3F0E-B550-5DF3-6FEE-B1EFAC15A05B}"/>
              </a:ext>
              <a:ext uri="{C183D7F6-B498-43B3-948B-1728B52AA6E4}">
                <adec:decorative xmlns:adec="http://schemas.microsoft.com/office/drawing/2017/decorative" val="1"/>
              </a:ext>
            </a:extLst>
          </p:cNvPr>
          <p:cNvSpPr/>
          <p:nvPr userDrawn="1"/>
        </p:nvSpPr>
        <p:spPr>
          <a:xfrm>
            <a:off x="5622727" y="3014462"/>
            <a:ext cx="642974" cy="642974"/>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Cambria" panose="02040503050406030204" pitchFamily="18" charset="0"/>
            </a:endParaRPr>
          </a:p>
        </p:txBody>
      </p:sp>
      <p:sp>
        <p:nvSpPr>
          <p:cNvPr id="5" name="Freeform 17">
            <a:extLst>
              <a:ext uri="{FF2B5EF4-FFF2-40B4-BE49-F238E27FC236}">
                <a16:creationId xmlns:a16="http://schemas.microsoft.com/office/drawing/2014/main" id="{4B8B6206-1D28-8534-BE4D-6893F8FE67B7}"/>
              </a:ext>
              <a:ext uri="{C183D7F6-B498-43B3-948B-1728B52AA6E4}">
                <adec:decorative xmlns:adec="http://schemas.microsoft.com/office/drawing/2017/decorative" val="1"/>
              </a:ext>
            </a:extLst>
          </p:cNvPr>
          <p:cNvSpPr/>
          <p:nvPr userDrawn="1"/>
        </p:nvSpPr>
        <p:spPr>
          <a:xfrm>
            <a:off x="8484620" y="5988532"/>
            <a:ext cx="2953834" cy="883756"/>
          </a:xfrm>
          <a:custGeom>
            <a:avLst/>
            <a:gdLst>
              <a:gd name="connsiteX0" fmla="*/ 1476917 w 2953834"/>
              <a:gd name="connsiteY0" fmla="*/ 0 h 883756"/>
              <a:gd name="connsiteX1" fmla="*/ 2950639 w 2953834"/>
              <a:gd name="connsiteY1" fmla="*/ 877123 h 883756"/>
              <a:gd name="connsiteX2" fmla="*/ 2953834 w 2953834"/>
              <a:gd name="connsiteY2" fmla="*/ 883756 h 883756"/>
              <a:gd name="connsiteX3" fmla="*/ 0 w 2953834"/>
              <a:gd name="connsiteY3" fmla="*/ 883756 h 883756"/>
              <a:gd name="connsiteX4" fmla="*/ 3195 w 2953834"/>
              <a:gd name="connsiteY4" fmla="*/ 877123 h 883756"/>
              <a:gd name="connsiteX5" fmla="*/ 1476917 w 2953834"/>
              <a:gd name="connsiteY5" fmla="*/ 0 h 883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53834" h="883756">
                <a:moveTo>
                  <a:pt x="1476917" y="0"/>
                </a:moveTo>
                <a:cubicBezTo>
                  <a:pt x="2113290" y="0"/>
                  <a:pt x="2666825" y="354669"/>
                  <a:pt x="2950639" y="877123"/>
                </a:cubicBezTo>
                <a:lnTo>
                  <a:pt x="2953834" y="883756"/>
                </a:lnTo>
                <a:lnTo>
                  <a:pt x="0" y="883756"/>
                </a:lnTo>
                <a:lnTo>
                  <a:pt x="3195" y="877123"/>
                </a:lnTo>
                <a:cubicBezTo>
                  <a:pt x="287009" y="354669"/>
                  <a:pt x="840544" y="0"/>
                  <a:pt x="1476917"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Cambria" panose="02040503050406030204" pitchFamily="18" charset="0"/>
            </a:endParaRPr>
          </a:p>
        </p:txBody>
      </p:sp>
      <p:sp>
        <p:nvSpPr>
          <p:cNvPr id="11" name="Oval 10">
            <a:extLst>
              <a:ext uri="{FF2B5EF4-FFF2-40B4-BE49-F238E27FC236}">
                <a16:creationId xmlns:a16="http://schemas.microsoft.com/office/drawing/2014/main" id="{7F5405D2-9527-BA12-A7AC-4B93151CCBC5}"/>
              </a:ext>
              <a:ext uri="{C183D7F6-B498-43B3-948B-1728B52AA6E4}">
                <adec:decorative xmlns:adec="http://schemas.microsoft.com/office/drawing/2017/decorative" val="1"/>
              </a:ext>
            </a:extLst>
          </p:cNvPr>
          <p:cNvSpPr/>
          <p:nvPr userDrawn="1"/>
        </p:nvSpPr>
        <p:spPr>
          <a:xfrm>
            <a:off x="8484620" y="6069965"/>
            <a:ext cx="510053" cy="510053"/>
          </a:xfrm>
          <a:prstGeom prst="ellipse">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Cambria" panose="02040503050406030204" pitchFamily="18" charset="0"/>
            </a:endParaRPr>
          </a:p>
        </p:txBody>
      </p:sp>
      <p:sp>
        <p:nvSpPr>
          <p:cNvPr id="14" name="Freeform 10">
            <a:extLst>
              <a:ext uri="{FF2B5EF4-FFF2-40B4-BE49-F238E27FC236}">
                <a16:creationId xmlns:a16="http://schemas.microsoft.com/office/drawing/2014/main" id="{A0CC5EDC-49D4-6111-36CB-3C8A2D02A8DE}"/>
              </a:ext>
              <a:ext uri="{C183D7F6-B498-43B3-948B-1728B52AA6E4}">
                <adec:decorative xmlns:adec="http://schemas.microsoft.com/office/drawing/2017/decorative" val="1"/>
              </a:ext>
            </a:extLst>
          </p:cNvPr>
          <p:cNvSpPr/>
          <p:nvPr userDrawn="1"/>
        </p:nvSpPr>
        <p:spPr>
          <a:xfrm>
            <a:off x="0" y="0"/>
            <a:ext cx="6306096" cy="5630799"/>
          </a:xfrm>
          <a:custGeom>
            <a:avLst/>
            <a:gdLst>
              <a:gd name="connsiteX0" fmla="*/ 0 w 6306096"/>
              <a:gd name="connsiteY0" fmla="*/ 0 h 5630799"/>
              <a:gd name="connsiteX1" fmla="*/ 5864035 w 6306096"/>
              <a:gd name="connsiteY1" fmla="*/ 0 h 5630799"/>
              <a:gd name="connsiteX2" fmla="*/ 5927254 w 6306096"/>
              <a:gd name="connsiteY2" fmla="*/ 123434 h 5630799"/>
              <a:gd name="connsiteX3" fmla="*/ 6306096 w 6306096"/>
              <a:gd name="connsiteY3" fmla="*/ 1789009 h 5630799"/>
              <a:gd name="connsiteX4" fmla="*/ 2464306 w 6306096"/>
              <a:gd name="connsiteY4" fmla="*/ 5630799 h 5630799"/>
              <a:gd name="connsiteX5" fmla="*/ 20571 w 6306096"/>
              <a:gd name="connsiteY5" fmla="*/ 4753521 h 5630799"/>
              <a:gd name="connsiteX6" fmla="*/ 0 w 6306096"/>
              <a:gd name="connsiteY6" fmla="*/ 4734825 h 5630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6096" h="5630799">
                <a:moveTo>
                  <a:pt x="0" y="0"/>
                </a:moveTo>
                <a:lnTo>
                  <a:pt x="5864035" y="0"/>
                </a:lnTo>
                <a:lnTo>
                  <a:pt x="5927254" y="123434"/>
                </a:lnTo>
                <a:cubicBezTo>
                  <a:pt x="6170039" y="627296"/>
                  <a:pt x="6306096" y="1192264"/>
                  <a:pt x="6306096" y="1789009"/>
                </a:cubicBezTo>
                <a:cubicBezTo>
                  <a:pt x="6306096" y="3910771"/>
                  <a:pt x="4586068" y="5630799"/>
                  <a:pt x="2464306" y="5630799"/>
                </a:cubicBezTo>
                <a:cubicBezTo>
                  <a:pt x="1536035" y="5630799"/>
                  <a:pt x="684659" y="5301575"/>
                  <a:pt x="20571" y="4753521"/>
                </a:cubicBezTo>
                <a:lnTo>
                  <a:pt x="0" y="4734825"/>
                </a:lnTo>
                <a:close/>
              </a:path>
            </a:pathLst>
          </a:cu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Cambria" panose="02040503050406030204" pitchFamily="18" charset="0"/>
            </a:endParaRPr>
          </a:p>
        </p:txBody>
      </p:sp>
      <p:sp>
        <p:nvSpPr>
          <p:cNvPr id="10" name="Title 3">
            <a:extLst>
              <a:ext uri="{FF2B5EF4-FFF2-40B4-BE49-F238E27FC236}">
                <a16:creationId xmlns:a16="http://schemas.microsoft.com/office/drawing/2014/main" id="{AD72A3CF-7B92-425B-B6F6-280533A6D9E3}"/>
              </a:ext>
            </a:extLst>
          </p:cNvPr>
          <p:cNvSpPr>
            <a:spLocks noGrp="1"/>
          </p:cNvSpPr>
          <p:nvPr>
            <p:ph type="title" hasCustomPrompt="1"/>
          </p:nvPr>
        </p:nvSpPr>
        <p:spPr>
          <a:xfrm>
            <a:off x="521208" y="566928"/>
            <a:ext cx="11119104" cy="640080"/>
          </a:xfrm>
        </p:spPr>
        <p:txBody>
          <a:bodyPr anchor="t" anchorCtr="0">
            <a:noAutofit/>
          </a:bodyPr>
          <a:lstStyle>
            <a:lvl1pPr algn="ctr">
              <a:defRPr sz="3200" b="1">
                <a:solidFill>
                  <a:schemeClr val="tx2"/>
                </a:solidFill>
                <a:latin typeface="Cambria" panose="02040503050406030204" pitchFamily="18" charset="0"/>
              </a:defRPr>
            </a:lvl1pPr>
          </a:lstStyle>
          <a:p>
            <a:r>
              <a:rPr lang="en-US" dirty="0"/>
              <a:t>Click to add title</a:t>
            </a:r>
          </a:p>
        </p:txBody>
      </p:sp>
      <p:sp>
        <p:nvSpPr>
          <p:cNvPr id="17" name="Content Placeholder 16">
            <a:extLst>
              <a:ext uri="{FF2B5EF4-FFF2-40B4-BE49-F238E27FC236}">
                <a16:creationId xmlns:a16="http://schemas.microsoft.com/office/drawing/2014/main" id="{F4DDC946-276A-D975-DF69-141E11E4CA64}"/>
              </a:ext>
            </a:extLst>
          </p:cNvPr>
          <p:cNvSpPr>
            <a:spLocks noGrp="1"/>
          </p:cNvSpPr>
          <p:nvPr>
            <p:ph sz="quarter" idx="15" hasCustomPrompt="1"/>
          </p:nvPr>
        </p:nvSpPr>
        <p:spPr>
          <a:xfrm>
            <a:off x="640080" y="2002536"/>
            <a:ext cx="5138928" cy="3685032"/>
          </a:xfrm>
          <a:solidFill>
            <a:schemeClr val="bg1"/>
          </a:solidFill>
          <a:ln w="12700">
            <a:solidFill>
              <a:schemeClr val="bg2">
                <a:lumMod val="90000"/>
              </a:schemeClr>
            </a:solidFill>
            <a:prstDash val="dash"/>
          </a:ln>
        </p:spPr>
        <p:txBody>
          <a:bodyPr lIns="91440" rIns="91440">
            <a:noAutofit/>
          </a:bodyPr>
          <a:lstStyle>
            <a:lvl1pPr>
              <a:lnSpc>
                <a:spcPct val="100000"/>
              </a:lnSpc>
              <a:defRPr sz="2000">
                <a:solidFill>
                  <a:schemeClr val="tx2"/>
                </a:solidFill>
              </a:defRPr>
            </a:lvl1pPr>
          </a:lstStyle>
          <a:p>
            <a:pPr lvl="0"/>
            <a:r>
              <a:rPr lang="en-US" dirty="0"/>
              <a:t>Click to add text</a:t>
            </a:r>
          </a:p>
        </p:txBody>
      </p:sp>
      <p:sp>
        <p:nvSpPr>
          <p:cNvPr id="21" name="Picture Placeholder 20">
            <a:extLst>
              <a:ext uri="{FF2B5EF4-FFF2-40B4-BE49-F238E27FC236}">
                <a16:creationId xmlns:a16="http://schemas.microsoft.com/office/drawing/2014/main" id="{1E8918F9-D4D2-6FB5-B4FD-8FB3A979A274}"/>
              </a:ext>
            </a:extLst>
          </p:cNvPr>
          <p:cNvSpPr>
            <a:spLocks noGrp="1"/>
          </p:cNvSpPr>
          <p:nvPr>
            <p:ph type="pic" sz="quarter" idx="14"/>
          </p:nvPr>
        </p:nvSpPr>
        <p:spPr>
          <a:xfrm>
            <a:off x="6437376" y="2002536"/>
            <a:ext cx="5120640" cy="3685032"/>
          </a:xfrm>
        </p:spPr>
        <p:txBody>
          <a:bodyPr>
            <a:noAutofit/>
          </a:bodyPr>
          <a:lstStyle>
            <a:lvl1pPr algn="ctr">
              <a:defRPr/>
            </a:lvl1pPr>
          </a:lstStyle>
          <a:p>
            <a:r>
              <a:rPr lang="en-US"/>
              <a:t>Click icon to add picture</a:t>
            </a:r>
            <a:endParaRPr lang="en-US" dirty="0"/>
          </a:p>
        </p:txBody>
      </p:sp>
      <p:sp>
        <p:nvSpPr>
          <p:cNvPr id="19" name="Footer Placeholder 18">
            <a:extLst>
              <a:ext uri="{FF2B5EF4-FFF2-40B4-BE49-F238E27FC236}">
                <a16:creationId xmlns:a16="http://schemas.microsoft.com/office/drawing/2014/main" id="{7EAB2424-7563-1DC0-626C-6310A612A59B}"/>
              </a:ext>
            </a:extLst>
          </p:cNvPr>
          <p:cNvSpPr>
            <a:spLocks noGrp="1"/>
          </p:cNvSpPr>
          <p:nvPr>
            <p:ph type="ftr" sz="quarter" idx="12"/>
          </p:nvPr>
        </p:nvSpPr>
        <p:spPr/>
        <p:txBody>
          <a:bodyPr>
            <a:noAutofit/>
          </a:bodyPr>
          <a:lstStyle/>
          <a:p>
            <a:endParaRPr lang="en-US" dirty="0"/>
          </a:p>
        </p:txBody>
      </p:sp>
      <p:sp>
        <p:nvSpPr>
          <p:cNvPr id="20" name="Slide Number Placeholder 19">
            <a:extLst>
              <a:ext uri="{FF2B5EF4-FFF2-40B4-BE49-F238E27FC236}">
                <a16:creationId xmlns:a16="http://schemas.microsoft.com/office/drawing/2014/main" id="{49C39743-B767-01E5-1998-BD844DD09624}"/>
              </a:ext>
            </a:extLst>
          </p:cNvPr>
          <p:cNvSpPr>
            <a:spLocks noGrp="1"/>
          </p:cNvSpPr>
          <p:nvPr>
            <p:ph type="sldNum" sz="quarter" idx="13"/>
          </p:nvPr>
        </p:nvSpPr>
        <p:spPr/>
        <p:txBody>
          <a:bodyPr>
            <a:noAutofit/>
          </a:bodyPr>
          <a:lstStyle/>
          <a:p>
            <a:fld id="{D1BC2EDA-D519-4F34-BF3F-BFFF500F4B03}" type="slidenum">
              <a:rPr lang="en-US" smtClean="0"/>
              <a:t>‹#›</a:t>
            </a:fld>
            <a:endParaRPr lang="en-US" dirty="0"/>
          </a:p>
        </p:txBody>
      </p:sp>
    </p:spTree>
    <p:extLst>
      <p:ext uri="{BB962C8B-B14F-4D97-AF65-F5344CB8AC3E}">
        <p14:creationId xmlns:p14="http://schemas.microsoft.com/office/powerpoint/2010/main" val="911522990"/>
      </p:ext>
    </p:extLst>
  </p:cSld>
  <p:clrMapOvr>
    <a:masterClrMapping/>
  </p:clrMapOvr>
  <p:extLst>
    <p:ext uri="{DCECCB84-F9BA-43D5-87BE-67443E8EF086}">
      <p15:sldGuideLst xmlns:p15="http://schemas.microsoft.com/office/powerpoint/2012/main">
        <p15:guide id="1" orient="horz" pos="1032">
          <p15:clr>
            <a:srgbClr val="FBAE40"/>
          </p15:clr>
        </p15:guide>
        <p15:guide id="2" pos="33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4" name="Freeform 14">
            <a:extLst>
              <a:ext uri="{FF2B5EF4-FFF2-40B4-BE49-F238E27FC236}">
                <a16:creationId xmlns:a16="http://schemas.microsoft.com/office/drawing/2014/main" id="{82D433C4-79DD-42C5-9147-9E5DDECB6624}"/>
              </a:ext>
              <a:ext uri="{C183D7F6-B498-43B3-948B-1728B52AA6E4}">
                <adec:decorative xmlns:adec="http://schemas.microsoft.com/office/drawing/2017/decorative" val="1"/>
              </a:ext>
            </a:extLst>
          </p:cNvPr>
          <p:cNvSpPr/>
          <p:nvPr userDrawn="1"/>
        </p:nvSpPr>
        <p:spPr>
          <a:xfrm>
            <a:off x="8544421" y="1377730"/>
            <a:ext cx="3658597" cy="5494558"/>
          </a:xfrm>
          <a:custGeom>
            <a:avLst/>
            <a:gdLst>
              <a:gd name="connsiteX0" fmla="*/ 3224347 w 3658597"/>
              <a:gd name="connsiteY0" fmla="*/ 0 h 5494558"/>
              <a:gd name="connsiteX1" fmla="*/ 3554018 w 3658597"/>
              <a:gd name="connsiteY1" fmla="*/ 16647 h 5494558"/>
              <a:gd name="connsiteX2" fmla="*/ 3658597 w 3658597"/>
              <a:gd name="connsiteY2" fmla="*/ 29936 h 5494558"/>
              <a:gd name="connsiteX3" fmla="*/ 3658597 w 3658597"/>
              <a:gd name="connsiteY3" fmla="*/ 5494558 h 5494558"/>
              <a:gd name="connsiteX4" fmla="*/ 935531 w 3658597"/>
              <a:gd name="connsiteY4" fmla="*/ 5494558 h 5494558"/>
              <a:gd name="connsiteX5" fmla="*/ 736284 w 3658597"/>
              <a:gd name="connsiteY5" fmla="*/ 5275331 h 5494558"/>
              <a:gd name="connsiteX6" fmla="*/ 0 w 3658597"/>
              <a:gd name="connsiteY6" fmla="*/ 3224347 h 5494558"/>
              <a:gd name="connsiteX7" fmla="*/ 3224347 w 3658597"/>
              <a:gd name="connsiteY7" fmla="*/ 0 h 5494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58597" h="5494558">
                <a:moveTo>
                  <a:pt x="3224347" y="0"/>
                </a:moveTo>
                <a:cubicBezTo>
                  <a:pt x="3335644" y="0"/>
                  <a:pt x="3445625" y="5639"/>
                  <a:pt x="3554018" y="16647"/>
                </a:cubicBezTo>
                <a:lnTo>
                  <a:pt x="3658597" y="29936"/>
                </a:lnTo>
                <a:lnTo>
                  <a:pt x="3658597" y="5494558"/>
                </a:lnTo>
                <a:lnTo>
                  <a:pt x="935531" y="5494558"/>
                </a:lnTo>
                <a:lnTo>
                  <a:pt x="736284" y="5275331"/>
                </a:lnTo>
                <a:cubicBezTo>
                  <a:pt x="276312" y="4717974"/>
                  <a:pt x="0" y="4003429"/>
                  <a:pt x="0" y="3224347"/>
                </a:cubicBezTo>
                <a:cubicBezTo>
                  <a:pt x="0" y="1443589"/>
                  <a:pt x="1443589" y="0"/>
                  <a:pt x="3224347"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Cambria" panose="02040503050406030204" pitchFamily="18" charset="0"/>
            </a:endParaRPr>
          </a:p>
        </p:txBody>
      </p:sp>
      <p:sp>
        <p:nvSpPr>
          <p:cNvPr id="7" name="Freeform 12">
            <a:extLst>
              <a:ext uri="{FF2B5EF4-FFF2-40B4-BE49-F238E27FC236}">
                <a16:creationId xmlns:a16="http://schemas.microsoft.com/office/drawing/2014/main" id="{B6078FDE-6CEC-993E-3339-544DEDA6AB82}"/>
              </a:ext>
              <a:ext uri="{C183D7F6-B498-43B3-948B-1728B52AA6E4}">
                <adec:decorative xmlns:adec="http://schemas.microsoft.com/office/drawing/2017/decorative" val="1"/>
              </a:ext>
            </a:extLst>
          </p:cNvPr>
          <p:cNvSpPr/>
          <p:nvPr userDrawn="1"/>
        </p:nvSpPr>
        <p:spPr>
          <a:xfrm>
            <a:off x="-11551" y="0"/>
            <a:ext cx="1175601" cy="1651285"/>
          </a:xfrm>
          <a:custGeom>
            <a:avLst/>
            <a:gdLst>
              <a:gd name="connsiteX0" fmla="*/ 0 w 1858209"/>
              <a:gd name="connsiteY0" fmla="*/ 0 h 2610096"/>
              <a:gd name="connsiteX1" fmla="*/ 1532533 w 1858209"/>
              <a:gd name="connsiteY1" fmla="*/ 0 h 2610096"/>
              <a:gd name="connsiteX2" fmla="*/ 1579125 w 1858209"/>
              <a:gd name="connsiteY2" fmla="*/ 62307 h 2610096"/>
              <a:gd name="connsiteX3" fmla="*/ 1858209 w 1858209"/>
              <a:gd name="connsiteY3" fmla="*/ 975965 h 2610096"/>
              <a:gd name="connsiteX4" fmla="*/ 224078 w 1858209"/>
              <a:gd name="connsiteY4" fmla="*/ 2610096 h 2610096"/>
              <a:gd name="connsiteX5" fmla="*/ 56998 w 1858209"/>
              <a:gd name="connsiteY5" fmla="*/ 2601659 h 2610096"/>
              <a:gd name="connsiteX6" fmla="*/ 0 w 1858209"/>
              <a:gd name="connsiteY6" fmla="*/ 2592960 h 2610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8209" h="2610096">
                <a:moveTo>
                  <a:pt x="0" y="0"/>
                </a:moveTo>
                <a:lnTo>
                  <a:pt x="1532533" y="0"/>
                </a:lnTo>
                <a:lnTo>
                  <a:pt x="1579125" y="62307"/>
                </a:lnTo>
                <a:cubicBezTo>
                  <a:pt x="1755324" y="323116"/>
                  <a:pt x="1858209" y="637525"/>
                  <a:pt x="1858209" y="975965"/>
                </a:cubicBezTo>
                <a:cubicBezTo>
                  <a:pt x="1858209" y="1878471"/>
                  <a:pt x="1126584" y="2610096"/>
                  <a:pt x="224078" y="2610096"/>
                </a:cubicBezTo>
                <a:cubicBezTo>
                  <a:pt x="167671" y="2610096"/>
                  <a:pt x="111932" y="2607238"/>
                  <a:pt x="56998" y="2601659"/>
                </a:cubicBezTo>
                <a:lnTo>
                  <a:pt x="0" y="2592960"/>
                </a:ln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Cambria" panose="02040503050406030204" pitchFamily="18" charset="0"/>
            </a:endParaRPr>
          </a:p>
        </p:txBody>
      </p:sp>
      <p:sp>
        <p:nvSpPr>
          <p:cNvPr id="12" name="Oval 11">
            <a:extLst>
              <a:ext uri="{FF2B5EF4-FFF2-40B4-BE49-F238E27FC236}">
                <a16:creationId xmlns:a16="http://schemas.microsoft.com/office/drawing/2014/main" id="{DE6A9E29-841B-F63A-A4FB-958C2A39A40A}"/>
              </a:ext>
              <a:ext uri="{C183D7F6-B498-43B3-948B-1728B52AA6E4}">
                <adec:decorative xmlns:adec="http://schemas.microsoft.com/office/drawing/2017/decorative" val="1"/>
              </a:ext>
            </a:extLst>
          </p:cNvPr>
          <p:cNvSpPr/>
          <p:nvPr userDrawn="1"/>
        </p:nvSpPr>
        <p:spPr>
          <a:xfrm>
            <a:off x="7897386" y="4880996"/>
            <a:ext cx="1499065" cy="1499065"/>
          </a:xfrm>
          <a:prstGeom prst="ellipse">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Cambria" panose="02040503050406030204" pitchFamily="18" charset="0"/>
            </a:endParaRPr>
          </a:p>
        </p:txBody>
      </p:sp>
      <p:sp>
        <p:nvSpPr>
          <p:cNvPr id="15" name="Oval 14">
            <a:extLst>
              <a:ext uri="{FF2B5EF4-FFF2-40B4-BE49-F238E27FC236}">
                <a16:creationId xmlns:a16="http://schemas.microsoft.com/office/drawing/2014/main" id="{541E8E1F-3A86-62FC-58AB-E196456B4583}"/>
              </a:ext>
              <a:ext uri="{C183D7F6-B498-43B3-948B-1728B52AA6E4}">
                <adec:decorative xmlns:adec="http://schemas.microsoft.com/office/drawing/2017/decorative" val="1"/>
              </a:ext>
            </a:extLst>
          </p:cNvPr>
          <p:cNvSpPr/>
          <p:nvPr userDrawn="1"/>
        </p:nvSpPr>
        <p:spPr>
          <a:xfrm>
            <a:off x="651124" y="1169282"/>
            <a:ext cx="389835" cy="389835"/>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latin typeface="Cambria" panose="02040503050406030204" pitchFamily="18" charset="0"/>
            </a:endParaRPr>
          </a:p>
        </p:txBody>
      </p:sp>
      <p:sp>
        <p:nvSpPr>
          <p:cNvPr id="10" name="Title 3">
            <a:extLst>
              <a:ext uri="{FF2B5EF4-FFF2-40B4-BE49-F238E27FC236}">
                <a16:creationId xmlns:a16="http://schemas.microsoft.com/office/drawing/2014/main" id="{AD72A3CF-7B92-425B-B6F6-280533A6D9E3}"/>
              </a:ext>
            </a:extLst>
          </p:cNvPr>
          <p:cNvSpPr>
            <a:spLocks noGrp="1"/>
          </p:cNvSpPr>
          <p:nvPr>
            <p:ph type="title" hasCustomPrompt="1"/>
          </p:nvPr>
        </p:nvSpPr>
        <p:spPr>
          <a:xfrm>
            <a:off x="521208" y="566928"/>
            <a:ext cx="11119104" cy="640080"/>
          </a:xfrm>
        </p:spPr>
        <p:txBody>
          <a:bodyPr anchor="t" anchorCtr="0">
            <a:noAutofit/>
          </a:bodyPr>
          <a:lstStyle>
            <a:lvl1pPr algn="ctr">
              <a:defRPr sz="3200" b="1">
                <a:solidFill>
                  <a:schemeClr val="tx2"/>
                </a:solidFill>
                <a:latin typeface="Cambria" panose="02040503050406030204" pitchFamily="18" charset="0"/>
              </a:defRPr>
            </a:lvl1pPr>
          </a:lstStyle>
          <a:p>
            <a:r>
              <a:rPr lang="en-US" dirty="0"/>
              <a:t>Click to add title</a:t>
            </a:r>
          </a:p>
        </p:txBody>
      </p:sp>
      <p:sp>
        <p:nvSpPr>
          <p:cNvPr id="17" name="Content Placeholder 16">
            <a:extLst>
              <a:ext uri="{FF2B5EF4-FFF2-40B4-BE49-F238E27FC236}">
                <a16:creationId xmlns:a16="http://schemas.microsoft.com/office/drawing/2014/main" id="{F4DDC946-276A-D975-DF69-141E11E4CA64}"/>
              </a:ext>
            </a:extLst>
          </p:cNvPr>
          <p:cNvSpPr>
            <a:spLocks noGrp="1"/>
          </p:cNvSpPr>
          <p:nvPr>
            <p:ph sz="quarter" idx="15" hasCustomPrompt="1"/>
          </p:nvPr>
        </p:nvSpPr>
        <p:spPr>
          <a:xfrm>
            <a:off x="640080" y="2002536"/>
            <a:ext cx="5138928" cy="3685032"/>
          </a:xfrm>
          <a:solidFill>
            <a:schemeClr val="bg1"/>
          </a:solidFill>
          <a:ln w="12700">
            <a:solidFill>
              <a:schemeClr val="bg2">
                <a:lumMod val="90000"/>
              </a:schemeClr>
            </a:solidFill>
            <a:prstDash val="dash"/>
          </a:ln>
        </p:spPr>
        <p:txBody>
          <a:bodyPr lIns="91440" rIns="91440">
            <a:noAutofit/>
          </a:bodyPr>
          <a:lstStyle>
            <a:lvl1pPr>
              <a:lnSpc>
                <a:spcPct val="100000"/>
              </a:lnSpc>
              <a:defRPr sz="2000">
                <a:solidFill>
                  <a:schemeClr val="tx2"/>
                </a:solidFill>
              </a:defRPr>
            </a:lvl1pPr>
          </a:lstStyle>
          <a:p>
            <a:pPr lvl="0"/>
            <a:r>
              <a:rPr lang="en-US" dirty="0"/>
              <a:t>Click to add text</a:t>
            </a:r>
          </a:p>
        </p:txBody>
      </p:sp>
      <p:sp>
        <p:nvSpPr>
          <p:cNvPr id="16" name="Content Placeholder 16">
            <a:extLst>
              <a:ext uri="{FF2B5EF4-FFF2-40B4-BE49-F238E27FC236}">
                <a16:creationId xmlns:a16="http://schemas.microsoft.com/office/drawing/2014/main" id="{09C5826C-6081-DF9F-2832-3E46BA58C61C}"/>
              </a:ext>
            </a:extLst>
          </p:cNvPr>
          <p:cNvSpPr>
            <a:spLocks noGrp="1"/>
          </p:cNvSpPr>
          <p:nvPr>
            <p:ph sz="quarter" idx="16" hasCustomPrompt="1"/>
          </p:nvPr>
        </p:nvSpPr>
        <p:spPr>
          <a:xfrm>
            <a:off x="6419088" y="2002536"/>
            <a:ext cx="5138928" cy="3685032"/>
          </a:xfrm>
          <a:solidFill>
            <a:schemeClr val="bg1"/>
          </a:solidFill>
          <a:ln w="12700">
            <a:solidFill>
              <a:schemeClr val="bg2">
                <a:lumMod val="90000"/>
              </a:schemeClr>
            </a:solidFill>
            <a:prstDash val="dash"/>
          </a:ln>
        </p:spPr>
        <p:txBody>
          <a:bodyPr lIns="91440" rIns="91440">
            <a:noAutofit/>
          </a:bodyPr>
          <a:lstStyle>
            <a:lvl1pPr>
              <a:lnSpc>
                <a:spcPct val="100000"/>
              </a:lnSpc>
              <a:spcBef>
                <a:spcPts val="600"/>
              </a:spcBef>
              <a:spcAft>
                <a:spcPts val="600"/>
              </a:spcAft>
              <a:defRPr sz="1600">
                <a:solidFill>
                  <a:schemeClr val="tx2"/>
                </a:solidFill>
              </a:defRPr>
            </a:lvl1pPr>
            <a:lvl2pPr>
              <a:lnSpc>
                <a:spcPct val="100000"/>
              </a:lnSpc>
              <a:spcBef>
                <a:spcPts val="600"/>
              </a:spcBef>
              <a:spcAft>
                <a:spcPts val="1200"/>
              </a:spcAft>
              <a:buFont typeface="+mj-lt"/>
              <a:buAutoNum type="arabicPeriod"/>
              <a:defRPr sz="1600">
                <a:solidFill>
                  <a:schemeClr val="tx2"/>
                </a:solidFill>
              </a:defRPr>
            </a:lvl2pPr>
          </a:lstStyle>
          <a:p>
            <a:pPr lvl="0"/>
            <a:r>
              <a:rPr lang="en-US" dirty="0"/>
              <a:t>Click to add text </a:t>
            </a:r>
          </a:p>
        </p:txBody>
      </p:sp>
      <p:sp>
        <p:nvSpPr>
          <p:cNvPr id="19" name="Footer Placeholder 18">
            <a:extLst>
              <a:ext uri="{FF2B5EF4-FFF2-40B4-BE49-F238E27FC236}">
                <a16:creationId xmlns:a16="http://schemas.microsoft.com/office/drawing/2014/main" id="{7EAB2424-7563-1DC0-626C-6310A612A59B}"/>
              </a:ext>
            </a:extLst>
          </p:cNvPr>
          <p:cNvSpPr>
            <a:spLocks noGrp="1"/>
          </p:cNvSpPr>
          <p:nvPr>
            <p:ph type="ftr" sz="quarter" idx="12"/>
          </p:nvPr>
        </p:nvSpPr>
        <p:spPr/>
        <p:txBody>
          <a:bodyPr>
            <a:noAutofit/>
          </a:bodyPr>
          <a:lstStyle/>
          <a:p>
            <a:endParaRPr lang="en-US" dirty="0"/>
          </a:p>
        </p:txBody>
      </p:sp>
      <p:sp>
        <p:nvSpPr>
          <p:cNvPr id="20" name="Slide Number Placeholder 19">
            <a:extLst>
              <a:ext uri="{FF2B5EF4-FFF2-40B4-BE49-F238E27FC236}">
                <a16:creationId xmlns:a16="http://schemas.microsoft.com/office/drawing/2014/main" id="{49C39743-B767-01E5-1998-BD844DD09624}"/>
              </a:ext>
            </a:extLst>
          </p:cNvPr>
          <p:cNvSpPr>
            <a:spLocks noGrp="1"/>
          </p:cNvSpPr>
          <p:nvPr>
            <p:ph type="sldNum" sz="quarter" idx="13"/>
          </p:nvPr>
        </p:nvSpPr>
        <p:spPr/>
        <p:txBody>
          <a:bodyPr>
            <a:noAutofit/>
          </a:bodyPr>
          <a:lstStyle/>
          <a:p>
            <a:fld id="{D1BC2EDA-D519-4F34-BF3F-BFFF500F4B03}" type="slidenum">
              <a:rPr lang="en-US" smtClean="0"/>
              <a:t>‹#›</a:t>
            </a:fld>
            <a:endParaRPr lang="en-US" dirty="0"/>
          </a:p>
        </p:txBody>
      </p:sp>
    </p:spTree>
    <p:extLst>
      <p:ext uri="{BB962C8B-B14F-4D97-AF65-F5344CB8AC3E}">
        <p14:creationId xmlns:p14="http://schemas.microsoft.com/office/powerpoint/2010/main" val="3147544300"/>
      </p:ext>
    </p:extLst>
  </p:cSld>
  <p:clrMapOvr>
    <a:masterClrMapping/>
  </p:clrMapOvr>
  <p:extLst>
    <p:ext uri="{DCECCB84-F9BA-43D5-87BE-67443E8EF086}">
      <p15:sldGuideLst xmlns:p15="http://schemas.microsoft.com/office/powerpoint/2012/main">
        <p15:guide id="1" orient="horz" pos="1032">
          <p15:clr>
            <a:srgbClr val="FBAE40"/>
          </p15:clr>
        </p15:guide>
        <p15:guide id="2" pos="33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ist">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33" name="Oval 32">
            <a:extLst>
              <a:ext uri="{FF2B5EF4-FFF2-40B4-BE49-F238E27FC236}">
                <a16:creationId xmlns:a16="http://schemas.microsoft.com/office/drawing/2014/main" id="{EA15E1F6-FCC0-B1B8-8F0A-02FAAB3F0D1E}"/>
              </a:ext>
              <a:ext uri="{C183D7F6-B498-43B3-948B-1728B52AA6E4}">
                <adec:decorative xmlns:adec="http://schemas.microsoft.com/office/drawing/2017/decorative" val="1"/>
              </a:ext>
            </a:extLst>
          </p:cNvPr>
          <p:cNvSpPr/>
          <p:nvPr userDrawn="1"/>
        </p:nvSpPr>
        <p:spPr>
          <a:xfrm>
            <a:off x="9965453" y="5422957"/>
            <a:ext cx="600979" cy="600979"/>
          </a:xfrm>
          <a:prstGeom prst="ellipse">
            <a:avLst/>
          </a:prstGeom>
          <a:solidFill>
            <a:schemeClr val="accent5">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35" name="Freeform 7">
            <a:extLst>
              <a:ext uri="{FF2B5EF4-FFF2-40B4-BE49-F238E27FC236}">
                <a16:creationId xmlns:a16="http://schemas.microsoft.com/office/drawing/2014/main" id="{8A0AB697-65DD-D82E-FD2B-BB10E141E719}"/>
              </a:ext>
              <a:ext uri="{C183D7F6-B498-43B3-948B-1728B52AA6E4}">
                <adec:decorative xmlns:adec="http://schemas.microsoft.com/office/drawing/2017/decorative" val="1"/>
              </a:ext>
            </a:extLst>
          </p:cNvPr>
          <p:cNvSpPr/>
          <p:nvPr userDrawn="1"/>
        </p:nvSpPr>
        <p:spPr>
          <a:xfrm>
            <a:off x="0" y="684941"/>
            <a:ext cx="5739305" cy="6173059"/>
          </a:xfrm>
          <a:custGeom>
            <a:avLst/>
            <a:gdLst>
              <a:gd name="connsiteX0" fmla="*/ 2105216 w 5739305"/>
              <a:gd name="connsiteY0" fmla="*/ 0 h 6173059"/>
              <a:gd name="connsiteX1" fmla="*/ 5739305 w 5739305"/>
              <a:gd name="connsiteY1" fmla="*/ 3634089 h 6173059"/>
              <a:gd name="connsiteX2" fmla="*/ 4909456 w 5739305"/>
              <a:gd name="connsiteY2" fmla="*/ 5945707 h 6173059"/>
              <a:gd name="connsiteX3" fmla="*/ 4702825 w 5739305"/>
              <a:gd name="connsiteY3" fmla="*/ 6173059 h 6173059"/>
              <a:gd name="connsiteX4" fmla="*/ 0 w 5739305"/>
              <a:gd name="connsiteY4" fmla="*/ 6173059 h 6173059"/>
              <a:gd name="connsiteX5" fmla="*/ 0 w 5739305"/>
              <a:gd name="connsiteY5" fmla="*/ 675505 h 6173059"/>
              <a:gd name="connsiteX6" fmla="*/ 73362 w 5739305"/>
              <a:gd name="connsiteY6" fmla="*/ 620646 h 6173059"/>
              <a:gd name="connsiteX7" fmla="*/ 2105216 w 5739305"/>
              <a:gd name="connsiteY7" fmla="*/ 0 h 6173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39305" h="6173059">
                <a:moveTo>
                  <a:pt x="2105216" y="0"/>
                </a:moveTo>
                <a:cubicBezTo>
                  <a:pt x="4112268" y="0"/>
                  <a:pt x="5739305" y="1627037"/>
                  <a:pt x="5739305" y="3634089"/>
                </a:cubicBezTo>
                <a:cubicBezTo>
                  <a:pt x="5739305" y="4512174"/>
                  <a:pt x="5427880" y="5317522"/>
                  <a:pt x="4909456" y="5945707"/>
                </a:cubicBezTo>
                <a:lnTo>
                  <a:pt x="4702825" y="6173059"/>
                </a:lnTo>
                <a:lnTo>
                  <a:pt x="0" y="6173059"/>
                </a:lnTo>
                <a:lnTo>
                  <a:pt x="0" y="675505"/>
                </a:lnTo>
                <a:lnTo>
                  <a:pt x="73362" y="620646"/>
                </a:lnTo>
                <a:cubicBezTo>
                  <a:pt x="653367" y="228802"/>
                  <a:pt x="1352572" y="0"/>
                  <a:pt x="2105216" y="0"/>
                </a:cubicBez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Cambria" panose="02040503050406030204" pitchFamily="18" charset="0"/>
            </a:endParaRPr>
          </a:p>
        </p:txBody>
      </p:sp>
      <p:sp>
        <p:nvSpPr>
          <p:cNvPr id="39" name="Oval 38">
            <a:extLst>
              <a:ext uri="{FF2B5EF4-FFF2-40B4-BE49-F238E27FC236}">
                <a16:creationId xmlns:a16="http://schemas.microsoft.com/office/drawing/2014/main" id="{6DF637CE-F1AA-EB3D-67EB-815F56FFB509}"/>
              </a:ext>
              <a:ext uri="{C183D7F6-B498-43B3-948B-1728B52AA6E4}">
                <adec:decorative xmlns:adec="http://schemas.microsoft.com/office/drawing/2017/decorative" val="1"/>
              </a:ext>
            </a:extLst>
          </p:cNvPr>
          <p:cNvSpPr/>
          <p:nvPr userDrawn="1"/>
        </p:nvSpPr>
        <p:spPr>
          <a:xfrm>
            <a:off x="3500869" y="447695"/>
            <a:ext cx="1499065" cy="1499065"/>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8" name="Rectangle 7">
            <a:extLst>
              <a:ext uri="{FF2B5EF4-FFF2-40B4-BE49-F238E27FC236}">
                <a16:creationId xmlns:a16="http://schemas.microsoft.com/office/drawing/2014/main" id="{CCC7F2D7-0500-18AD-893F-3BFF96B94526}"/>
              </a:ext>
              <a:ext uri="{C183D7F6-B498-43B3-948B-1728B52AA6E4}">
                <adec:decorative xmlns:adec="http://schemas.microsoft.com/office/drawing/2017/decorative" val="1"/>
              </a:ext>
            </a:extLst>
          </p:cNvPr>
          <p:cNvSpPr/>
          <p:nvPr userDrawn="1"/>
        </p:nvSpPr>
        <p:spPr>
          <a:xfrm>
            <a:off x="6412386" y="1273861"/>
            <a:ext cx="5149695" cy="4264053"/>
          </a:xfrm>
          <a:prstGeom prst="rect">
            <a:avLst/>
          </a:prstGeom>
          <a:solidFill>
            <a:schemeClr val="bg1"/>
          </a:solidFill>
          <a:ln>
            <a:solidFill>
              <a:schemeClr val="bg2">
                <a:lumMod val="9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0" name="Title 3">
            <a:extLst>
              <a:ext uri="{FF2B5EF4-FFF2-40B4-BE49-F238E27FC236}">
                <a16:creationId xmlns:a16="http://schemas.microsoft.com/office/drawing/2014/main" id="{AD72A3CF-7B92-425B-B6F6-280533A6D9E3}"/>
              </a:ext>
            </a:extLst>
          </p:cNvPr>
          <p:cNvSpPr>
            <a:spLocks noGrp="1"/>
          </p:cNvSpPr>
          <p:nvPr>
            <p:ph type="title" hasCustomPrompt="1"/>
          </p:nvPr>
        </p:nvSpPr>
        <p:spPr>
          <a:xfrm>
            <a:off x="548640" y="2386584"/>
            <a:ext cx="4837176" cy="2103120"/>
          </a:xfrm>
        </p:spPr>
        <p:txBody>
          <a:bodyPr anchor="t" anchorCtr="0">
            <a:normAutofit/>
          </a:bodyPr>
          <a:lstStyle>
            <a:lvl1pPr algn="l">
              <a:defRPr sz="3200" b="1">
                <a:solidFill>
                  <a:schemeClr val="tx2"/>
                </a:solidFill>
                <a:latin typeface="Cambria" panose="02040503050406030204" pitchFamily="18" charset="0"/>
              </a:defRPr>
            </a:lvl1pPr>
          </a:lstStyle>
          <a:p>
            <a:r>
              <a:rPr lang="en-US" dirty="0"/>
              <a:t>Click to add title</a:t>
            </a:r>
          </a:p>
        </p:txBody>
      </p:sp>
      <p:grpSp>
        <p:nvGrpSpPr>
          <p:cNvPr id="4" name="Group 3">
            <a:extLst>
              <a:ext uri="{FF2B5EF4-FFF2-40B4-BE49-F238E27FC236}">
                <a16:creationId xmlns:a16="http://schemas.microsoft.com/office/drawing/2014/main" id="{E93D01B9-382B-1FFC-B0E8-50A5B1AA53F2}"/>
              </a:ext>
              <a:ext uri="{C183D7F6-B498-43B3-948B-1728B52AA6E4}">
                <adec:decorative xmlns:adec="http://schemas.microsoft.com/office/drawing/2017/decorative" val="1"/>
              </a:ext>
            </a:extLst>
          </p:cNvPr>
          <p:cNvGrpSpPr/>
          <p:nvPr userDrawn="1"/>
        </p:nvGrpSpPr>
        <p:grpSpPr>
          <a:xfrm>
            <a:off x="7155536" y="2000952"/>
            <a:ext cx="3844355" cy="3094988"/>
            <a:chOff x="6448201" y="2832180"/>
            <a:chExt cx="4489704" cy="2901696"/>
          </a:xfrm>
        </p:grpSpPr>
        <p:cxnSp>
          <p:nvCxnSpPr>
            <p:cNvPr id="5" name="Straight Connector 4">
              <a:extLst>
                <a:ext uri="{FF2B5EF4-FFF2-40B4-BE49-F238E27FC236}">
                  <a16:creationId xmlns:a16="http://schemas.microsoft.com/office/drawing/2014/main" id="{2DE06067-B8E1-70ED-D2D3-44CF8CDCDA07}"/>
                </a:ext>
              </a:extLst>
            </p:cNvPr>
            <p:cNvCxnSpPr>
              <a:cxnSpLocks/>
            </p:cNvCxnSpPr>
            <p:nvPr/>
          </p:nvCxnSpPr>
          <p:spPr>
            <a:xfrm>
              <a:off x="6448201" y="2832180"/>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830DAD0A-6F95-3AC2-7012-1BFF86880C36}"/>
                </a:ext>
              </a:extLst>
            </p:cNvPr>
            <p:cNvCxnSpPr>
              <a:cxnSpLocks/>
            </p:cNvCxnSpPr>
            <p:nvPr/>
          </p:nvCxnSpPr>
          <p:spPr>
            <a:xfrm>
              <a:off x="6448201" y="3533220"/>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68BE1B0-4E81-D3BC-6252-7981ADD19C22}"/>
                </a:ext>
              </a:extLst>
            </p:cNvPr>
            <p:cNvCxnSpPr>
              <a:cxnSpLocks/>
            </p:cNvCxnSpPr>
            <p:nvPr/>
          </p:nvCxnSpPr>
          <p:spPr>
            <a:xfrm>
              <a:off x="6448201" y="4234260"/>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402BDCE-1B33-A927-9656-8B1F13D3E546}"/>
                </a:ext>
              </a:extLst>
            </p:cNvPr>
            <p:cNvCxnSpPr>
              <a:cxnSpLocks/>
            </p:cNvCxnSpPr>
            <p:nvPr/>
          </p:nvCxnSpPr>
          <p:spPr>
            <a:xfrm>
              <a:off x="6454297" y="4971876"/>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E0822DF-56EF-F16B-1D58-9C3EAC7944A0}"/>
                </a:ext>
              </a:extLst>
            </p:cNvPr>
            <p:cNvCxnSpPr>
              <a:cxnSpLocks/>
            </p:cNvCxnSpPr>
            <p:nvPr/>
          </p:nvCxnSpPr>
          <p:spPr>
            <a:xfrm>
              <a:off x="6460393" y="5733876"/>
              <a:ext cx="4477512" cy="0"/>
            </a:xfrm>
            <a:prstGeom prst="line">
              <a:avLst/>
            </a:prstGeom>
            <a:ln w="22225">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17" name="Content Placeholder 2">
            <a:extLst>
              <a:ext uri="{FF2B5EF4-FFF2-40B4-BE49-F238E27FC236}">
                <a16:creationId xmlns:a16="http://schemas.microsoft.com/office/drawing/2014/main" id="{B70A54A3-3D1B-FF08-2460-114DA5BF6D5A}"/>
              </a:ext>
              <a:ext uri="{C183D7F6-B498-43B3-948B-1728B52AA6E4}">
                <adec:decorative xmlns:adec="http://schemas.microsoft.com/office/drawing/2017/decorative" val="1"/>
              </a:ext>
            </a:extLst>
          </p:cNvPr>
          <p:cNvSpPr txBox="1">
            <a:spLocks/>
          </p:cNvSpPr>
          <p:nvPr userDrawn="1"/>
        </p:nvSpPr>
        <p:spPr>
          <a:xfrm>
            <a:off x="6812124" y="1474457"/>
            <a:ext cx="493649" cy="4065646"/>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1000"/>
              </a:spcBef>
              <a:spcAft>
                <a:spcPts val="1200"/>
              </a:spcAft>
              <a:buFontTx/>
              <a:buNone/>
              <a:defRPr lang="en-US" sz="1400" kern="1200" smtClean="0">
                <a:solidFill>
                  <a:schemeClr val="tx1">
                    <a:lumMod val="75000"/>
                    <a:lumOff val="25000"/>
                  </a:schemeClr>
                </a:solidFill>
                <a:latin typeface="+mn-lt"/>
                <a:ea typeface="+mn-ea"/>
                <a:cs typeface="+mn-cs"/>
              </a:defRPr>
            </a:lvl1pPr>
            <a:lvl2pPr marL="2286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smtClean="0">
                <a:solidFill>
                  <a:schemeClr val="tx1">
                    <a:lumMod val="75000"/>
                    <a:lumOff val="25000"/>
                  </a:schemeClr>
                </a:solidFill>
                <a:latin typeface="+mn-lt"/>
                <a:ea typeface="+mn-ea"/>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en-US" sz="1400" kern="1200">
                <a:solidFill>
                  <a:schemeClr val="tx1">
                    <a:lumMod val="75000"/>
                    <a:lumOff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nSpc>
                <a:spcPct val="150000"/>
              </a:lnSpc>
            </a:pPr>
            <a:r>
              <a:rPr lang="en-US" sz="2200" b="1" dirty="0">
                <a:solidFill>
                  <a:schemeClr val="tx2"/>
                </a:solidFill>
                <a:latin typeface="Cambria" panose="02040503050406030204" pitchFamily="18" charset="0"/>
                <a:cs typeface="Segoe UI Semibold" panose="020B0502040204020203" pitchFamily="34" charset="0"/>
              </a:rPr>
              <a:t>1. </a:t>
            </a:r>
          </a:p>
          <a:p>
            <a:pPr>
              <a:lnSpc>
                <a:spcPct val="150000"/>
              </a:lnSpc>
            </a:pPr>
            <a:r>
              <a:rPr lang="en-US" sz="2200" b="1" dirty="0">
                <a:solidFill>
                  <a:schemeClr val="tx2"/>
                </a:solidFill>
                <a:latin typeface="Cambria" panose="02040503050406030204" pitchFamily="18" charset="0"/>
                <a:cs typeface="Segoe UI Semibold" panose="020B0502040204020203" pitchFamily="34" charset="0"/>
              </a:rPr>
              <a:t>2. </a:t>
            </a:r>
          </a:p>
          <a:p>
            <a:pPr>
              <a:lnSpc>
                <a:spcPct val="150000"/>
              </a:lnSpc>
            </a:pPr>
            <a:r>
              <a:rPr lang="en-US" sz="2200" b="1" dirty="0">
                <a:solidFill>
                  <a:schemeClr val="tx2"/>
                </a:solidFill>
                <a:latin typeface="Cambria" panose="02040503050406030204" pitchFamily="18" charset="0"/>
                <a:cs typeface="Segoe UI Semibold" panose="020B0502040204020203" pitchFamily="34" charset="0"/>
              </a:rPr>
              <a:t>3. </a:t>
            </a:r>
          </a:p>
          <a:p>
            <a:pPr>
              <a:lnSpc>
                <a:spcPct val="150000"/>
              </a:lnSpc>
            </a:pPr>
            <a:r>
              <a:rPr lang="en-US" sz="2200" b="1" dirty="0">
                <a:solidFill>
                  <a:schemeClr val="tx2"/>
                </a:solidFill>
                <a:latin typeface="Cambria" panose="02040503050406030204" pitchFamily="18" charset="0"/>
                <a:cs typeface="Segoe UI Semibold" panose="020B0502040204020203" pitchFamily="34" charset="0"/>
              </a:rPr>
              <a:t>4. </a:t>
            </a:r>
          </a:p>
          <a:p>
            <a:pPr>
              <a:lnSpc>
                <a:spcPct val="150000"/>
              </a:lnSpc>
            </a:pPr>
            <a:r>
              <a:rPr lang="en-US" sz="2200" b="1" dirty="0">
                <a:solidFill>
                  <a:schemeClr val="tx2"/>
                </a:solidFill>
                <a:latin typeface="Cambria" panose="02040503050406030204" pitchFamily="18" charset="0"/>
                <a:cs typeface="Segoe UI Semibold" panose="020B0502040204020203" pitchFamily="34" charset="0"/>
              </a:rPr>
              <a:t>5.</a:t>
            </a:r>
          </a:p>
        </p:txBody>
      </p:sp>
      <p:sp>
        <p:nvSpPr>
          <p:cNvPr id="18" name="Text Placeholder 17">
            <a:extLst>
              <a:ext uri="{FF2B5EF4-FFF2-40B4-BE49-F238E27FC236}">
                <a16:creationId xmlns:a16="http://schemas.microsoft.com/office/drawing/2014/main" id="{C1550097-BD5F-E98D-20E3-A22C0C0388E5}"/>
              </a:ext>
            </a:extLst>
          </p:cNvPr>
          <p:cNvSpPr>
            <a:spLocks noGrp="1"/>
          </p:cNvSpPr>
          <p:nvPr>
            <p:ph type="body" sz="quarter" idx="11" hasCustomPrompt="1"/>
          </p:nvPr>
        </p:nvSpPr>
        <p:spPr>
          <a:xfrm>
            <a:off x="7155536" y="1605845"/>
            <a:ext cx="4090669" cy="477764"/>
          </a:xfrm>
        </p:spPr>
        <p:txBody>
          <a:bodyPr/>
          <a:lstStyle>
            <a:lvl1pPr>
              <a:lnSpc>
                <a:spcPct val="100000"/>
              </a:lnSpc>
              <a:spcBef>
                <a:spcPts val="0"/>
              </a:spcBef>
              <a:spcAft>
                <a:spcPts val="0"/>
              </a:spcAft>
              <a:defRPr sz="2200" b="1">
                <a:solidFill>
                  <a:schemeClr val="tx2"/>
                </a:solidFill>
                <a:latin typeface="Cambria" panose="02040503050406030204" pitchFamily="18" charset="0"/>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dirty="0"/>
              <a:t>Click to add text</a:t>
            </a:r>
          </a:p>
        </p:txBody>
      </p:sp>
      <p:sp>
        <p:nvSpPr>
          <p:cNvPr id="30" name="Text Placeholder 17">
            <a:extLst>
              <a:ext uri="{FF2B5EF4-FFF2-40B4-BE49-F238E27FC236}">
                <a16:creationId xmlns:a16="http://schemas.microsoft.com/office/drawing/2014/main" id="{D366D221-FD48-C909-F65B-085F44205EBB}"/>
              </a:ext>
            </a:extLst>
          </p:cNvPr>
          <p:cNvSpPr>
            <a:spLocks noGrp="1"/>
          </p:cNvSpPr>
          <p:nvPr>
            <p:ph type="body" sz="quarter" idx="15" hasCustomPrompt="1"/>
          </p:nvPr>
        </p:nvSpPr>
        <p:spPr>
          <a:xfrm>
            <a:off x="7155536" y="2373903"/>
            <a:ext cx="4090669" cy="477764"/>
          </a:xfrm>
        </p:spPr>
        <p:txBody>
          <a:bodyPr/>
          <a:lstStyle>
            <a:lvl1pPr>
              <a:lnSpc>
                <a:spcPct val="100000"/>
              </a:lnSpc>
              <a:spcBef>
                <a:spcPts val="0"/>
              </a:spcBef>
              <a:spcAft>
                <a:spcPts val="0"/>
              </a:spcAft>
              <a:defRPr sz="2200" b="1">
                <a:solidFill>
                  <a:schemeClr val="tx2"/>
                </a:solidFill>
                <a:latin typeface="Cambria" panose="02040503050406030204" pitchFamily="18" charset="0"/>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dirty="0"/>
              <a:t>Click to add text</a:t>
            </a:r>
          </a:p>
        </p:txBody>
      </p:sp>
      <p:sp>
        <p:nvSpPr>
          <p:cNvPr id="31" name="Text Placeholder 17">
            <a:extLst>
              <a:ext uri="{FF2B5EF4-FFF2-40B4-BE49-F238E27FC236}">
                <a16:creationId xmlns:a16="http://schemas.microsoft.com/office/drawing/2014/main" id="{9BD84418-94A8-777A-FEF5-E2B3E93F44C2}"/>
              </a:ext>
            </a:extLst>
          </p:cNvPr>
          <p:cNvSpPr>
            <a:spLocks noGrp="1"/>
          </p:cNvSpPr>
          <p:nvPr>
            <p:ph type="body" sz="quarter" idx="16" hasCustomPrompt="1"/>
          </p:nvPr>
        </p:nvSpPr>
        <p:spPr>
          <a:xfrm>
            <a:off x="7155536" y="3144171"/>
            <a:ext cx="4090669" cy="477764"/>
          </a:xfrm>
        </p:spPr>
        <p:txBody>
          <a:bodyPr/>
          <a:lstStyle>
            <a:lvl1pPr>
              <a:lnSpc>
                <a:spcPct val="100000"/>
              </a:lnSpc>
              <a:spcBef>
                <a:spcPts val="0"/>
              </a:spcBef>
              <a:spcAft>
                <a:spcPts val="0"/>
              </a:spcAft>
              <a:defRPr sz="2200" b="1">
                <a:solidFill>
                  <a:schemeClr val="tx2"/>
                </a:solidFill>
                <a:latin typeface="Cambria" panose="02040503050406030204" pitchFamily="18" charset="0"/>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dirty="0"/>
              <a:t>Click to add text</a:t>
            </a:r>
          </a:p>
        </p:txBody>
      </p:sp>
      <p:sp>
        <p:nvSpPr>
          <p:cNvPr id="32" name="Text Placeholder 17">
            <a:extLst>
              <a:ext uri="{FF2B5EF4-FFF2-40B4-BE49-F238E27FC236}">
                <a16:creationId xmlns:a16="http://schemas.microsoft.com/office/drawing/2014/main" id="{EFF35093-CCA2-ABAA-FBB6-03256FB06BD9}"/>
              </a:ext>
            </a:extLst>
          </p:cNvPr>
          <p:cNvSpPr>
            <a:spLocks noGrp="1"/>
          </p:cNvSpPr>
          <p:nvPr>
            <p:ph type="body" sz="quarter" idx="17" hasCustomPrompt="1"/>
          </p:nvPr>
        </p:nvSpPr>
        <p:spPr>
          <a:xfrm>
            <a:off x="7155536" y="3926830"/>
            <a:ext cx="4090669" cy="477764"/>
          </a:xfrm>
        </p:spPr>
        <p:txBody>
          <a:bodyPr/>
          <a:lstStyle>
            <a:lvl1pPr>
              <a:lnSpc>
                <a:spcPct val="100000"/>
              </a:lnSpc>
              <a:spcBef>
                <a:spcPts val="0"/>
              </a:spcBef>
              <a:spcAft>
                <a:spcPts val="0"/>
              </a:spcAft>
              <a:defRPr sz="2200" b="1">
                <a:solidFill>
                  <a:schemeClr val="tx2"/>
                </a:solidFill>
                <a:latin typeface="Cambria" panose="02040503050406030204" pitchFamily="18" charset="0"/>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dirty="0"/>
              <a:t>Click to add text</a:t>
            </a:r>
          </a:p>
        </p:txBody>
      </p:sp>
      <p:sp>
        <p:nvSpPr>
          <p:cNvPr id="28" name="Text Placeholder 17">
            <a:extLst>
              <a:ext uri="{FF2B5EF4-FFF2-40B4-BE49-F238E27FC236}">
                <a16:creationId xmlns:a16="http://schemas.microsoft.com/office/drawing/2014/main" id="{6FF71D66-09F6-C545-173C-E4918A91F006}"/>
              </a:ext>
            </a:extLst>
          </p:cNvPr>
          <p:cNvSpPr>
            <a:spLocks noGrp="1"/>
          </p:cNvSpPr>
          <p:nvPr>
            <p:ph type="body" sz="quarter" idx="18" hasCustomPrompt="1"/>
          </p:nvPr>
        </p:nvSpPr>
        <p:spPr>
          <a:xfrm>
            <a:off x="7155536" y="4693042"/>
            <a:ext cx="4090669" cy="477764"/>
          </a:xfrm>
        </p:spPr>
        <p:txBody>
          <a:bodyPr/>
          <a:lstStyle>
            <a:lvl1pPr>
              <a:lnSpc>
                <a:spcPct val="100000"/>
              </a:lnSpc>
              <a:spcBef>
                <a:spcPts val="0"/>
              </a:spcBef>
              <a:spcAft>
                <a:spcPts val="0"/>
              </a:spcAft>
              <a:defRPr sz="2200" b="1">
                <a:solidFill>
                  <a:schemeClr val="tx2"/>
                </a:solidFill>
                <a:latin typeface="Cambria" panose="02040503050406030204" pitchFamily="18" charset="0"/>
                <a:cs typeface="Segoe UI Semibold" panose="020B0702040204020203" pitchFamily="34" charset="0"/>
              </a:defRPr>
            </a:lvl1pPr>
            <a:lvl2pPr marL="0" indent="0">
              <a:lnSpc>
                <a:spcPct val="100000"/>
              </a:lnSpc>
              <a:spcBef>
                <a:spcPts val="1200"/>
              </a:spcBef>
              <a:spcAft>
                <a:spcPts val="0"/>
              </a:spcAft>
              <a:buNone/>
              <a:defRPr sz="1800">
                <a:solidFill>
                  <a:schemeClr val="tx2"/>
                </a:solidFill>
              </a:defRPr>
            </a:lvl2pPr>
          </a:lstStyle>
          <a:p>
            <a:pPr lvl="0"/>
            <a:r>
              <a:rPr lang="en-US" dirty="0"/>
              <a:t>Click to add text</a:t>
            </a:r>
          </a:p>
        </p:txBody>
      </p:sp>
      <p:sp>
        <p:nvSpPr>
          <p:cNvPr id="3" name="Picture Placeholder 2">
            <a:extLst>
              <a:ext uri="{FF2B5EF4-FFF2-40B4-BE49-F238E27FC236}">
                <a16:creationId xmlns:a16="http://schemas.microsoft.com/office/drawing/2014/main" id="{96D49D04-3BCD-7CCF-7AE2-41C646366DF8}"/>
              </a:ext>
            </a:extLst>
          </p:cNvPr>
          <p:cNvSpPr>
            <a:spLocks noGrp="1"/>
          </p:cNvSpPr>
          <p:nvPr>
            <p:ph type="pic" sz="quarter" idx="19"/>
          </p:nvPr>
        </p:nvSpPr>
        <p:spPr>
          <a:xfrm rot="16200000">
            <a:off x="10403704" y="596187"/>
            <a:ext cx="2384490" cy="1192108"/>
          </a:xfrm>
        </p:spPr>
        <p:txBody>
          <a:bodyPr anchor="b"/>
          <a:lstStyle>
            <a:lvl1pPr algn="ctr">
              <a:defRPr/>
            </a:lvl1pPr>
          </a:lstStyle>
          <a:p>
            <a:r>
              <a:rPr lang="en-US"/>
              <a:t>Click icon to add picture</a:t>
            </a:r>
            <a:endParaRPr lang="en-US" dirty="0"/>
          </a:p>
        </p:txBody>
      </p:sp>
      <p:sp>
        <p:nvSpPr>
          <p:cNvPr id="19" name="Footer Placeholder 18">
            <a:extLst>
              <a:ext uri="{FF2B5EF4-FFF2-40B4-BE49-F238E27FC236}">
                <a16:creationId xmlns:a16="http://schemas.microsoft.com/office/drawing/2014/main" id="{7EAB2424-7563-1DC0-626C-6310A612A59B}"/>
              </a:ext>
            </a:extLst>
          </p:cNvPr>
          <p:cNvSpPr>
            <a:spLocks noGrp="1"/>
          </p:cNvSpPr>
          <p:nvPr>
            <p:ph type="ftr" sz="quarter" idx="12"/>
          </p:nvPr>
        </p:nvSpPr>
        <p:spPr/>
        <p:txBody>
          <a:bodyPr/>
          <a:lstStyle/>
          <a:p>
            <a:endParaRPr lang="en-US" dirty="0"/>
          </a:p>
        </p:txBody>
      </p:sp>
      <p:sp>
        <p:nvSpPr>
          <p:cNvPr id="20" name="Slide Number Placeholder 19">
            <a:extLst>
              <a:ext uri="{FF2B5EF4-FFF2-40B4-BE49-F238E27FC236}">
                <a16:creationId xmlns:a16="http://schemas.microsoft.com/office/drawing/2014/main" id="{49C39743-B767-01E5-1998-BD844DD09624}"/>
              </a:ext>
            </a:extLst>
          </p:cNvPr>
          <p:cNvSpPr>
            <a:spLocks noGrp="1"/>
          </p:cNvSpPr>
          <p:nvPr>
            <p:ph type="sldNum" sz="quarter" idx="13"/>
          </p:nvPr>
        </p:nvSpPr>
        <p:spPr/>
        <p:txBody>
          <a:bodyPr/>
          <a:lstStyle/>
          <a:p>
            <a:fld id="{D1BC2EDA-D519-4F34-BF3F-BFFF500F4B03}" type="slidenum">
              <a:rPr lang="en-US" smtClean="0"/>
              <a:t>‹#›</a:t>
            </a:fld>
            <a:endParaRPr lang="en-US" dirty="0"/>
          </a:p>
        </p:txBody>
      </p:sp>
    </p:spTree>
    <p:extLst>
      <p:ext uri="{BB962C8B-B14F-4D97-AF65-F5344CB8AC3E}">
        <p14:creationId xmlns:p14="http://schemas.microsoft.com/office/powerpoint/2010/main" val="2078635403"/>
      </p:ext>
    </p:extLst>
  </p:cSld>
  <p:clrMapOvr>
    <a:masterClrMapping/>
  </p:clrMapOvr>
  <p:extLst>
    <p:ext uri="{DCECCB84-F9BA-43D5-87BE-67443E8EF086}">
      <p15:sldGuideLst xmlns:p15="http://schemas.microsoft.com/office/powerpoint/2012/main">
        <p15:guide id="1" orient="horz" pos="1032">
          <p15:clr>
            <a:srgbClr val="FBAE40"/>
          </p15:clr>
        </p15:guide>
        <p15:guide id="2" pos="33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3" name="Freeform 22">
            <a:extLst>
              <a:ext uri="{FF2B5EF4-FFF2-40B4-BE49-F238E27FC236}">
                <a16:creationId xmlns:a16="http://schemas.microsoft.com/office/drawing/2014/main" id="{CCB0938D-C7B4-782B-BFAF-F503DE1CAEF0}"/>
              </a:ext>
              <a:ext uri="{C183D7F6-B498-43B3-948B-1728B52AA6E4}">
                <adec:decorative xmlns:adec="http://schemas.microsoft.com/office/drawing/2017/decorative" val="1"/>
              </a:ext>
            </a:extLst>
          </p:cNvPr>
          <p:cNvSpPr/>
          <p:nvPr userDrawn="1"/>
        </p:nvSpPr>
        <p:spPr>
          <a:xfrm>
            <a:off x="-14287" y="4334114"/>
            <a:ext cx="1149441" cy="1499066"/>
          </a:xfrm>
          <a:custGeom>
            <a:avLst/>
            <a:gdLst>
              <a:gd name="connsiteX0" fmla="*/ 399908 w 1149441"/>
              <a:gd name="connsiteY0" fmla="*/ 0 h 1499066"/>
              <a:gd name="connsiteX1" fmla="*/ 1149441 w 1149441"/>
              <a:gd name="connsiteY1" fmla="*/ 749533 h 1499066"/>
              <a:gd name="connsiteX2" fmla="*/ 399908 w 1149441"/>
              <a:gd name="connsiteY2" fmla="*/ 1499066 h 1499066"/>
              <a:gd name="connsiteX3" fmla="*/ 108156 w 1149441"/>
              <a:gd name="connsiteY3" fmla="*/ 1440164 h 1499066"/>
              <a:gd name="connsiteX4" fmla="*/ 0 w 1149441"/>
              <a:gd name="connsiteY4" fmla="*/ 1381459 h 1499066"/>
              <a:gd name="connsiteX5" fmla="*/ 0 w 1149441"/>
              <a:gd name="connsiteY5" fmla="*/ 117607 h 1499066"/>
              <a:gd name="connsiteX6" fmla="*/ 108156 w 1149441"/>
              <a:gd name="connsiteY6" fmla="*/ 58902 h 1499066"/>
              <a:gd name="connsiteX7" fmla="*/ 399908 w 1149441"/>
              <a:gd name="connsiteY7" fmla="*/ 0 h 1499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9441" h="1499066">
                <a:moveTo>
                  <a:pt x="399908" y="0"/>
                </a:moveTo>
                <a:cubicBezTo>
                  <a:pt x="813864" y="0"/>
                  <a:pt x="1149441" y="335577"/>
                  <a:pt x="1149441" y="749533"/>
                </a:cubicBezTo>
                <a:cubicBezTo>
                  <a:pt x="1149441" y="1163489"/>
                  <a:pt x="813864" y="1499066"/>
                  <a:pt x="399908" y="1499066"/>
                </a:cubicBezTo>
                <a:cubicBezTo>
                  <a:pt x="296419" y="1499066"/>
                  <a:pt x="197829" y="1478093"/>
                  <a:pt x="108156" y="1440164"/>
                </a:cubicBezTo>
                <a:lnTo>
                  <a:pt x="0" y="1381459"/>
                </a:lnTo>
                <a:lnTo>
                  <a:pt x="0" y="117607"/>
                </a:lnTo>
                <a:lnTo>
                  <a:pt x="108156" y="58902"/>
                </a:lnTo>
                <a:cubicBezTo>
                  <a:pt x="197829" y="20974"/>
                  <a:pt x="296419" y="0"/>
                  <a:pt x="399908"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Cambria" panose="02040503050406030204" pitchFamily="18" charset="0"/>
            </a:endParaRPr>
          </a:p>
        </p:txBody>
      </p:sp>
      <p:sp>
        <p:nvSpPr>
          <p:cNvPr id="12" name="Freeform 19">
            <a:extLst>
              <a:ext uri="{FF2B5EF4-FFF2-40B4-BE49-F238E27FC236}">
                <a16:creationId xmlns:a16="http://schemas.microsoft.com/office/drawing/2014/main" id="{27AD3143-C49E-0951-0DB8-A9ABF0AB7E13}"/>
              </a:ext>
              <a:ext uri="{C183D7F6-B498-43B3-948B-1728B52AA6E4}">
                <adec:decorative xmlns:adec="http://schemas.microsoft.com/office/drawing/2017/decorative" val="1"/>
              </a:ext>
            </a:extLst>
          </p:cNvPr>
          <p:cNvSpPr/>
          <p:nvPr userDrawn="1"/>
        </p:nvSpPr>
        <p:spPr>
          <a:xfrm>
            <a:off x="6018661" y="-1535"/>
            <a:ext cx="6184356" cy="5906209"/>
          </a:xfrm>
          <a:custGeom>
            <a:avLst/>
            <a:gdLst>
              <a:gd name="connsiteX0" fmla="*/ 605352 w 6184356"/>
              <a:gd name="connsiteY0" fmla="*/ 0 h 5906209"/>
              <a:gd name="connsiteX1" fmla="*/ 6184356 w 6184356"/>
              <a:gd name="connsiteY1" fmla="*/ 0 h 5906209"/>
              <a:gd name="connsiteX2" fmla="*/ 6184356 w 6184356"/>
              <a:gd name="connsiteY2" fmla="*/ 5104584 h 5906209"/>
              <a:gd name="connsiteX3" fmla="*/ 5989771 w 6184356"/>
              <a:gd name="connsiteY3" fmla="*/ 5250092 h 5906209"/>
              <a:gd name="connsiteX4" fmla="*/ 3841790 w 6184356"/>
              <a:gd name="connsiteY4" fmla="*/ 5906209 h 5906209"/>
              <a:gd name="connsiteX5" fmla="*/ 0 w 6184356"/>
              <a:gd name="connsiteY5" fmla="*/ 2064419 h 5906209"/>
              <a:gd name="connsiteX6" fmla="*/ 463684 w 6184356"/>
              <a:gd name="connsiteY6" fmla="*/ 233194 h 5906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84356" h="5906209">
                <a:moveTo>
                  <a:pt x="605352" y="0"/>
                </a:moveTo>
                <a:lnTo>
                  <a:pt x="6184356" y="0"/>
                </a:lnTo>
                <a:lnTo>
                  <a:pt x="6184356" y="5104584"/>
                </a:lnTo>
                <a:lnTo>
                  <a:pt x="5989771" y="5250092"/>
                </a:lnTo>
                <a:cubicBezTo>
                  <a:pt x="5376618" y="5664330"/>
                  <a:pt x="4637451" y="5906209"/>
                  <a:pt x="3841790" y="5906209"/>
                </a:cubicBezTo>
                <a:cubicBezTo>
                  <a:pt x="1720028" y="5906209"/>
                  <a:pt x="0" y="4186181"/>
                  <a:pt x="0" y="2064419"/>
                </a:cubicBezTo>
                <a:cubicBezTo>
                  <a:pt x="0" y="1401369"/>
                  <a:pt x="167972" y="777550"/>
                  <a:pt x="463684" y="233194"/>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2"/>
              </a:solidFill>
              <a:latin typeface="Cambria" panose="02040503050406030204" pitchFamily="18" charset="0"/>
            </a:endParaRPr>
          </a:p>
        </p:txBody>
      </p:sp>
      <p:sp>
        <p:nvSpPr>
          <p:cNvPr id="22" name="Oval 21">
            <a:extLst>
              <a:ext uri="{FF2B5EF4-FFF2-40B4-BE49-F238E27FC236}">
                <a16:creationId xmlns:a16="http://schemas.microsoft.com/office/drawing/2014/main" id="{91F142C3-F309-0D74-D5C5-3EAB19D43031}"/>
              </a:ext>
              <a:ext uri="{C183D7F6-B498-43B3-948B-1728B52AA6E4}">
                <adec:decorative xmlns:adec="http://schemas.microsoft.com/office/drawing/2017/decorative" val="1"/>
              </a:ext>
            </a:extLst>
          </p:cNvPr>
          <p:cNvSpPr/>
          <p:nvPr userDrawn="1"/>
        </p:nvSpPr>
        <p:spPr>
          <a:xfrm>
            <a:off x="5689666" y="1067784"/>
            <a:ext cx="635955" cy="635955"/>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0" name="Title 3">
            <a:extLst>
              <a:ext uri="{FF2B5EF4-FFF2-40B4-BE49-F238E27FC236}">
                <a16:creationId xmlns:a16="http://schemas.microsoft.com/office/drawing/2014/main" id="{AD72A3CF-7B92-425B-B6F6-280533A6D9E3}"/>
              </a:ext>
            </a:extLst>
          </p:cNvPr>
          <p:cNvSpPr>
            <a:spLocks noGrp="1"/>
          </p:cNvSpPr>
          <p:nvPr>
            <p:ph type="title" hasCustomPrompt="1"/>
          </p:nvPr>
        </p:nvSpPr>
        <p:spPr>
          <a:xfrm>
            <a:off x="548640" y="2386584"/>
            <a:ext cx="4837176" cy="2103120"/>
          </a:xfrm>
        </p:spPr>
        <p:txBody>
          <a:bodyPr anchor="t" anchorCtr="0">
            <a:normAutofit/>
          </a:bodyPr>
          <a:lstStyle>
            <a:lvl1pPr algn="l">
              <a:defRPr sz="3200" b="1">
                <a:solidFill>
                  <a:schemeClr val="tx2"/>
                </a:solidFill>
                <a:latin typeface="Cambria" panose="02040503050406030204" pitchFamily="18" charset="0"/>
              </a:defRPr>
            </a:lvl1pPr>
          </a:lstStyle>
          <a:p>
            <a:r>
              <a:rPr lang="en-US" dirty="0"/>
              <a:t>Click to add title</a:t>
            </a:r>
          </a:p>
        </p:txBody>
      </p:sp>
      <p:sp>
        <p:nvSpPr>
          <p:cNvPr id="4" name="Picture Placeholder 3">
            <a:extLst>
              <a:ext uri="{FF2B5EF4-FFF2-40B4-BE49-F238E27FC236}">
                <a16:creationId xmlns:a16="http://schemas.microsoft.com/office/drawing/2014/main" id="{790AB7A2-D41E-7F8C-E35B-D135E2EFA555}"/>
              </a:ext>
            </a:extLst>
          </p:cNvPr>
          <p:cNvSpPr>
            <a:spLocks noGrp="1"/>
          </p:cNvSpPr>
          <p:nvPr>
            <p:ph type="pic" sz="quarter" idx="17"/>
          </p:nvPr>
        </p:nvSpPr>
        <p:spPr>
          <a:xfrm flipV="1">
            <a:off x="2963611" y="-9427"/>
            <a:ext cx="2384497" cy="1181008"/>
          </a:xfrm>
        </p:spPr>
        <p:txBody>
          <a:bodyPr/>
          <a:lstStyle>
            <a:lvl1pPr algn="ctr">
              <a:defRPr/>
            </a:lvl1pPr>
          </a:lstStyle>
          <a:p>
            <a:r>
              <a:rPr lang="en-US"/>
              <a:t>Click icon to add picture</a:t>
            </a:r>
            <a:endParaRPr lang="en-US" dirty="0"/>
          </a:p>
        </p:txBody>
      </p:sp>
      <p:sp>
        <p:nvSpPr>
          <p:cNvPr id="23" name="Content Placeholder 16">
            <a:extLst>
              <a:ext uri="{FF2B5EF4-FFF2-40B4-BE49-F238E27FC236}">
                <a16:creationId xmlns:a16="http://schemas.microsoft.com/office/drawing/2014/main" id="{A56C6565-B97C-5C01-FA9D-8CF1B20447E2}"/>
              </a:ext>
            </a:extLst>
          </p:cNvPr>
          <p:cNvSpPr>
            <a:spLocks noGrp="1"/>
          </p:cNvSpPr>
          <p:nvPr>
            <p:ph sz="quarter" idx="16" hasCustomPrompt="1"/>
          </p:nvPr>
        </p:nvSpPr>
        <p:spPr>
          <a:xfrm>
            <a:off x="6419088" y="1280160"/>
            <a:ext cx="5129784" cy="4261104"/>
          </a:xfrm>
          <a:solidFill>
            <a:schemeClr val="bg1"/>
          </a:solidFill>
          <a:ln w="12700">
            <a:solidFill>
              <a:schemeClr val="bg2">
                <a:lumMod val="90000"/>
              </a:schemeClr>
            </a:solidFill>
            <a:prstDash val="dash"/>
          </a:ln>
        </p:spPr>
        <p:txBody>
          <a:bodyPr lIns="91440" rIns="91440">
            <a:noAutofit/>
          </a:bodyPr>
          <a:lstStyle>
            <a:lvl1pPr>
              <a:lnSpc>
                <a:spcPct val="100000"/>
              </a:lnSpc>
              <a:defRPr sz="2000">
                <a:solidFill>
                  <a:schemeClr val="tx2"/>
                </a:solidFill>
              </a:defRPr>
            </a:lvl1pPr>
          </a:lstStyle>
          <a:p>
            <a:pPr lvl="0"/>
            <a:r>
              <a:rPr lang="en-US" dirty="0"/>
              <a:t>Click to add text</a:t>
            </a:r>
          </a:p>
        </p:txBody>
      </p:sp>
      <p:sp>
        <p:nvSpPr>
          <p:cNvPr id="19" name="Footer Placeholder 18">
            <a:extLst>
              <a:ext uri="{FF2B5EF4-FFF2-40B4-BE49-F238E27FC236}">
                <a16:creationId xmlns:a16="http://schemas.microsoft.com/office/drawing/2014/main" id="{7EAB2424-7563-1DC0-626C-6310A612A59B}"/>
              </a:ext>
            </a:extLst>
          </p:cNvPr>
          <p:cNvSpPr>
            <a:spLocks noGrp="1"/>
          </p:cNvSpPr>
          <p:nvPr>
            <p:ph type="ftr" sz="quarter" idx="12"/>
          </p:nvPr>
        </p:nvSpPr>
        <p:spPr/>
        <p:txBody>
          <a:bodyPr/>
          <a:lstStyle/>
          <a:p>
            <a:endParaRPr lang="en-US" dirty="0"/>
          </a:p>
        </p:txBody>
      </p:sp>
      <p:sp>
        <p:nvSpPr>
          <p:cNvPr id="20" name="Slide Number Placeholder 19">
            <a:extLst>
              <a:ext uri="{FF2B5EF4-FFF2-40B4-BE49-F238E27FC236}">
                <a16:creationId xmlns:a16="http://schemas.microsoft.com/office/drawing/2014/main" id="{49C39743-B767-01E5-1998-BD844DD09624}"/>
              </a:ext>
            </a:extLst>
          </p:cNvPr>
          <p:cNvSpPr>
            <a:spLocks noGrp="1"/>
          </p:cNvSpPr>
          <p:nvPr>
            <p:ph type="sldNum" sz="quarter" idx="13"/>
          </p:nvPr>
        </p:nvSpPr>
        <p:spPr/>
        <p:txBody>
          <a:bodyPr/>
          <a:lstStyle/>
          <a:p>
            <a:fld id="{D1BC2EDA-D519-4F34-BF3F-BFFF500F4B03}" type="slidenum">
              <a:rPr lang="en-US" smtClean="0"/>
              <a:t>‹#›</a:t>
            </a:fld>
            <a:endParaRPr lang="en-US" dirty="0"/>
          </a:p>
        </p:txBody>
      </p:sp>
    </p:spTree>
    <p:extLst>
      <p:ext uri="{BB962C8B-B14F-4D97-AF65-F5344CB8AC3E}">
        <p14:creationId xmlns:p14="http://schemas.microsoft.com/office/powerpoint/2010/main" val="3146778155"/>
      </p:ext>
    </p:extLst>
  </p:cSld>
  <p:clrMapOvr>
    <a:masterClrMapping/>
  </p:clrMapOvr>
  <p:extLst>
    <p:ext uri="{DCECCB84-F9BA-43D5-87BE-67443E8EF086}">
      <p15:sldGuideLst xmlns:p15="http://schemas.microsoft.com/office/powerpoint/2012/main">
        <p15:guide id="1" orient="horz" pos="1032">
          <p15:clr>
            <a:srgbClr val="FBAE40"/>
          </p15:clr>
        </p15:guide>
        <p15:guide id="2" pos="33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2">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4" name="Freeform 13">
            <a:extLst>
              <a:ext uri="{FF2B5EF4-FFF2-40B4-BE49-F238E27FC236}">
                <a16:creationId xmlns:a16="http://schemas.microsoft.com/office/drawing/2014/main" id="{3444D42C-1BDD-684F-2ED7-CBF2B31FA0BD}"/>
              </a:ext>
              <a:ext uri="{C183D7F6-B498-43B3-948B-1728B52AA6E4}">
                <adec:decorative xmlns:adec="http://schemas.microsoft.com/office/drawing/2017/decorative" val="1"/>
              </a:ext>
            </a:extLst>
          </p:cNvPr>
          <p:cNvSpPr/>
          <p:nvPr userDrawn="1"/>
        </p:nvSpPr>
        <p:spPr>
          <a:xfrm>
            <a:off x="0" y="-11017"/>
            <a:ext cx="5797960" cy="5177077"/>
          </a:xfrm>
          <a:custGeom>
            <a:avLst/>
            <a:gdLst>
              <a:gd name="connsiteX0" fmla="*/ 0 w 6306096"/>
              <a:gd name="connsiteY0" fmla="*/ 0 h 5630799"/>
              <a:gd name="connsiteX1" fmla="*/ 5864035 w 6306096"/>
              <a:gd name="connsiteY1" fmla="*/ 0 h 5630799"/>
              <a:gd name="connsiteX2" fmla="*/ 5927254 w 6306096"/>
              <a:gd name="connsiteY2" fmla="*/ 123434 h 5630799"/>
              <a:gd name="connsiteX3" fmla="*/ 6306096 w 6306096"/>
              <a:gd name="connsiteY3" fmla="*/ 1789009 h 5630799"/>
              <a:gd name="connsiteX4" fmla="*/ 2464306 w 6306096"/>
              <a:gd name="connsiteY4" fmla="*/ 5630799 h 5630799"/>
              <a:gd name="connsiteX5" fmla="*/ 20571 w 6306096"/>
              <a:gd name="connsiteY5" fmla="*/ 4753521 h 5630799"/>
              <a:gd name="connsiteX6" fmla="*/ 0 w 6306096"/>
              <a:gd name="connsiteY6" fmla="*/ 4734825 h 5630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6096" h="5630799">
                <a:moveTo>
                  <a:pt x="0" y="0"/>
                </a:moveTo>
                <a:lnTo>
                  <a:pt x="5864035" y="0"/>
                </a:lnTo>
                <a:lnTo>
                  <a:pt x="5927254" y="123434"/>
                </a:lnTo>
                <a:cubicBezTo>
                  <a:pt x="6170039" y="627296"/>
                  <a:pt x="6306096" y="1192264"/>
                  <a:pt x="6306096" y="1789009"/>
                </a:cubicBezTo>
                <a:cubicBezTo>
                  <a:pt x="6306096" y="3910771"/>
                  <a:pt x="4586068" y="5630799"/>
                  <a:pt x="2464306" y="5630799"/>
                </a:cubicBezTo>
                <a:cubicBezTo>
                  <a:pt x="1536035" y="5630799"/>
                  <a:pt x="684659" y="5301575"/>
                  <a:pt x="20571" y="4753521"/>
                </a:cubicBezTo>
                <a:lnTo>
                  <a:pt x="0" y="4734825"/>
                </a:lnTo>
                <a:close/>
              </a:path>
            </a:pathLst>
          </a:cu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Cambria" panose="02040503050406030204" pitchFamily="18" charset="0"/>
            </a:endParaRPr>
          </a:p>
        </p:txBody>
      </p:sp>
      <p:sp>
        <p:nvSpPr>
          <p:cNvPr id="6" name="Oval 5">
            <a:extLst>
              <a:ext uri="{FF2B5EF4-FFF2-40B4-BE49-F238E27FC236}">
                <a16:creationId xmlns:a16="http://schemas.microsoft.com/office/drawing/2014/main" id="{2B266F6B-F29A-5957-62EB-27F8C2FAEB4C}"/>
              </a:ext>
              <a:ext uri="{C183D7F6-B498-43B3-948B-1728B52AA6E4}">
                <adec:decorative xmlns:adec="http://schemas.microsoft.com/office/drawing/2017/decorative" val="1"/>
              </a:ext>
            </a:extLst>
          </p:cNvPr>
          <p:cNvSpPr/>
          <p:nvPr userDrawn="1"/>
        </p:nvSpPr>
        <p:spPr>
          <a:xfrm>
            <a:off x="5282616" y="378865"/>
            <a:ext cx="813384" cy="813384"/>
          </a:xfrm>
          <a:prstGeom prst="ellipse">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3" name="Oval 12">
            <a:extLst>
              <a:ext uri="{FF2B5EF4-FFF2-40B4-BE49-F238E27FC236}">
                <a16:creationId xmlns:a16="http://schemas.microsoft.com/office/drawing/2014/main" id="{10AC709F-F9A3-D8F0-A42E-A2C94191DFC0}"/>
              </a:ext>
              <a:ext uri="{C183D7F6-B498-43B3-948B-1728B52AA6E4}">
                <adec:decorative xmlns:adec="http://schemas.microsoft.com/office/drawing/2017/decorative" val="1"/>
              </a:ext>
            </a:extLst>
          </p:cNvPr>
          <p:cNvSpPr/>
          <p:nvPr userDrawn="1"/>
        </p:nvSpPr>
        <p:spPr>
          <a:xfrm>
            <a:off x="6875619" y="5909834"/>
            <a:ext cx="397747" cy="397747"/>
          </a:xfrm>
          <a:prstGeom prst="ellipse">
            <a:avLst/>
          </a:prstGeom>
          <a:solidFill>
            <a:schemeClr val="accent6">
              <a:alpha val="3033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0" name="Title 3">
            <a:extLst>
              <a:ext uri="{FF2B5EF4-FFF2-40B4-BE49-F238E27FC236}">
                <a16:creationId xmlns:a16="http://schemas.microsoft.com/office/drawing/2014/main" id="{AD72A3CF-7B92-425B-B6F6-280533A6D9E3}"/>
              </a:ext>
            </a:extLst>
          </p:cNvPr>
          <p:cNvSpPr>
            <a:spLocks noGrp="1"/>
          </p:cNvSpPr>
          <p:nvPr>
            <p:ph type="title" hasCustomPrompt="1"/>
          </p:nvPr>
        </p:nvSpPr>
        <p:spPr>
          <a:xfrm>
            <a:off x="548640" y="2386584"/>
            <a:ext cx="4837176" cy="2103120"/>
          </a:xfrm>
        </p:spPr>
        <p:txBody>
          <a:bodyPr anchor="t" anchorCtr="0">
            <a:normAutofit/>
          </a:bodyPr>
          <a:lstStyle>
            <a:lvl1pPr algn="l">
              <a:defRPr sz="3200" b="1">
                <a:solidFill>
                  <a:schemeClr val="tx2"/>
                </a:solidFill>
                <a:latin typeface="Cambria" panose="02040503050406030204" pitchFamily="18" charset="0"/>
              </a:defRPr>
            </a:lvl1pPr>
          </a:lstStyle>
          <a:p>
            <a:r>
              <a:rPr lang="en-US" dirty="0"/>
              <a:t>Click to add title</a:t>
            </a:r>
          </a:p>
        </p:txBody>
      </p:sp>
      <p:sp>
        <p:nvSpPr>
          <p:cNvPr id="23" name="Content Placeholder 16">
            <a:extLst>
              <a:ext uri="{FF2B5EF4-FFF2-40B4-BE49-F238E27FC236}">
                <a16:creationId xmlns:a16="http://schemas.microsoft.com/office/drawing/2014/main" id="{A56C6565-B97C-5C01-FA9D-8CF1B20447E2}"/>
              </a:ext>
              <a:ext uri="{C183D7F6-B498-43B3-948B-1728B52AA6E4}">
                <adec:decorative xmlns:adec="http://schemas.microsoft.com/office/drawing/2017/decorative" val="0"/>
              </a:ext>
            </a:extLst>
          </p:cNvPr>
          <p:cNvSpPr>
            <a:spLocks noGrp="1"/>
          </p:cNvSpPr>
          <p:nvPr>
            <p:ph sz="quarter" idx="16" hasCustomPrompt="1"/>
          </p:nvPr>
        </p:nvSpPr>
        <p:spPr>
          <a:xfrm>
            <a:off x="6419088" y="1280160"/>
            <a:ext cx="5129784" cy="4261104"/>
          </a:xfrm>
          <a:solidFill>
            <a:schemeClr val="bg1"/>
          </a:solidFill>
          <a:ln w="12700">
            <a:solidFill>
              <a:schemeClr val="bg2">
                <a:lumMod val="90000"/>
              </a:schemeClr>
            </a:solidFill>
            <a:prstDash val="dash"/>
          </a:ln>
        </p:spPr>
        <p:txBody>
          <a:bodyPr lIns="91440" rIns="91440">
            <a:noAutofit/>
          </a:bodyPr>
          <a:lstStyle>
            <a:lvl1pPr>
              <a:lnSpc>
                <a:spcPct val="100000"/>
              </a:lnSpc>
              <a:defRPr sz="2000">
                <a:solidFill>
                  <a:schemeClr val="tx2"/>
                </a:solidFill>
              </a:defRPr>
            </a:lvl1pPr>
          </a:lstStyle>
          <a:p>
            <a:pPr lvl="0"/>
            <a:r>
              <a:rPr lang="en-US" dirty="0"/>
              <a:t>Click to add text</a:t>
            </a:r>
          </a:p>
        </p:txBody>
      </p:sp>
      <p:sp>
        <p:nvSpPr>
          <p:cNvPr id="2" name="Footer Placeholder 18">
            <a:extLst>
              <a:ext uri="{FF2B5EF4-FFF2-40B4-BE49-F238E27FC236}">
                <a16:creationId xmlns:a16="http://schemas.microsoft.com/office/drawing/2014/main" id="{3914E26B-E8E4-55F2-CC5E-DD0D0AD5C89D}"/>
              </a:ext>
            </a:extLst>
          </p:cNvPr>
          <p:cNvSpPr>
            <a:spLocks noGrp="1"/>
          </p:cNvSpPr>
          <p:nvPr>
            <p:ph type="ftr" sz="quarter" idx="12"/>
          </p:nvPr>
        </p:nvSpPr>
        <p:spPr>
          <a:xfrm>
            <a:off x="539496" y="6126480"/>
            <a:ext cx="4114800" cy="365125"/>
          </a:xfrm>
        </p:spPr>
        <p:txBody>
          <a:bodyPr/>
          <a:lstStyle/>
          <a:p>
            <a:endParaRPr lang="en-US" dirty="0"/>
          </a:p>
        </p:txBody>
      </p:sp>
      <p:sp>
        <p:nvSpPr>
          <p:cNvPr id="3" name="Picture Placeholder 2">
            <a:extLst>
              <a:ext uri="{FF2B5EF4-FFF2-40B4-BE49-F238E27FC236}">
                <a16:creationId xmlns:a16="http://schemas.microsoft.com/office/drawing/2014/main" id="{A65E2D1E-4C5D-A613-CB40-98902C0D832F}"/>
              </a:ext>
              <a:ext uri="{C183D7F6-B498-43B3-948B-1728B52AA6E4}">
                <adec:decorative xmlns:adec="http://schemas.microsoft.com/office/drawing/2017/decorative" val="0"/>
              </a:ext>
            </a:extLst>
          </p:cNvPr>
          <p:cNvSpPr>
            <a:spLocks noGrp="1"/>
          </p:cNvSpPr>
          <p:nvPr>
            <p:ph type="pic" sz="quarter" idx="17"/>
          </p:nvPr>
        </p:nvSpPr>
        <p:spPr>
          <a:xfrm>
            <a:off x="8263206" y="5671159"/>
            <a:ext cx="2384497" cy="1186842"/>
          </a:xfrm>
        </p:spPr>
        <p:txBody>
          <a:bodyPr/>
          <a:lstStyle>
            <a:lvl1pPr algn="ctr">
              <a:defRPr/>
            </a:lvl1pPr>
          </a:lstStyle>
          <a:p>
            <a:r>
              <a:rPr lang="en-US"/>
              <a:t>Click icon to add picture</a:t>
            </a:r>
            <a:endParaRPr lang="en-US" dirty="0"/>
          </a:p>
        </p:txBody>
      </p:sp>
      <p:sp>
        <p:nvSpPr>
          <p:cNvPr id="5" name="Slide Number Placeholder 19">
            <a:extLst>
              <a:ext uri="{FF2B5EF4-FFF2-40B4-BE49-F238E27FC236}">
                <a16:creationId xmlns:a16="http://schemas.microsoft.com/office/drawing/2014/main" id="{294A49EB-EEA6-1B79-F5DE-CFBFC6FFA2C7}"/>
              </a:ext>
            </a:extLst>
          </p:cNvPr>
          <p:cNvSpPr>
            <a:spLocks noGrp="1"/>
          </p:cNvSpPr>
          <p:nvPr>
            <p:ph type="sldNum" sz="quarter" idx="13"/>
          </p:nvPr>
        </p:nvSpPr>
        <p:spPr>
          <a:xfrm>
            <a:off x="10793690" y="6190487"/>
            <a:ext cx="846621" cy="365760"/>
          </a:xfrm>
        </p:spPr>
        <p:txBody>
          <a:bodyPr/>
          <a:lstStyle/>
          <a:p>
            <a:fld id="{D1BC2EDA-D519-4F34-BF3F-BFFF500F4B03}" type="slidenum">
              <a:rPr lang="en-US" smtClean="0"/>
              <a:t>‹#›</a:t>
            </a:fld>
            <a:endParaRPr lang="en-US" dirty="0"/>
          </a:p>
        </p:txBody>
      </p:sp>
    </p:spTree>
    <p:extLst>
      <p:ext uri="{BB962C8B-B14F-4D97-AF65-F5344CB8AC3E}">
        <p14:creationId xmlns:p14="http://schemas.microsoft.com/office/powerpoint/2010/main" val="1478035142"/>
      </p:ext>
    </p:extLst>
  </p:cSld>
  <p:clrMapOvr>
    <a:masterClrMapping/>
  </p:clrMapOvr>
  <p:extLst>
    <p:ext uri="{DCECCB84-F9BA-43D5-87BE-67443E8EF086}">
      <p15:sldGuideLst xmlns:p15="http://schemas.microsoft.com/office/powerpoint/2012/main">
        <p15:guide id="1" orient="horz" pos="1032">
          <p15:clr>
            <a:srgbClr val="FBAE40"/>
          </p15:clr>
        </p15:guide>
        <p15:guide id="2" pos="33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3" name="Freeform 17">
            <a:extLst>
              <a:ext uri="{FF2B5EF4-FFF2-40B4-BE49-F238E27FC236}">
                <a16:creationId xmlns:a16="http://schemas.microsoft.com/office/drawing/2014/main" id="{B85198C3-2E2B-8874-B190-913F6956F27F}"/>
              </a:ext>
              <a:ext uri="{C183D7F6-B498-43B3-948B-1728B52AA6E4}">
                <adec:decorative xmlns:adec="http://schemas.microsoft.com/office/drawing/2017/decorative" val="1"/>
              </a:ext>
            </a:extLst>
          </p:cNvPr>
          <p:cNvSpPr/>
          <p:nvPr userDrawn="1"/>
        </p:nvSpPr>
        <p:spPr>
          <a:xfrm>
            <a:off x="8934171" y="2087276"/>
            <a:ext cx="3262907" cy="4770723"/>
          </a:xfrm>
          <a:custGeom>
            <a:avLst/>
            <a:gdLst>
              <a:gd name="connsiteX0" fmla="*/ 2635767 w 3262907"/>
              <a:gd name="connsiteY0" fmla="*/ 0 h 4770723"/>
              <a:gd name="connsiteX1" fmla="*/ 3166966 w 3262907"/>
              <a:gd name="connsiteY1" fmla="*/ 53550 h 4770723"/>
              <a:gd name="connsiteX2" fmla="*/ 3262907 w 3262907"/>
              <a:gd name="connsiteY2" fmla="*/ 78219 h 4770723"/>
              <a:gd name="connsiteX3" fmla="*/ 3262907 w 3262907"/>
              <a:gd name="connsiteY3" fmla="*/ 4770723 h 4770723"/>
              <a:gd name="connsiteX4" fmla="*/ 1094334 w 3262907"/>
              <a:gd name="connsiteY4" fmla="*/ 4770723 h 4770723"/>
              <a:gd name="connsiteX5" fmla="*/ 959175 w 3262907"/>
              <a:gd name="connsiteY5" fmla="*/ 4669653 h 4770723"/>
              <a:gd name="connsiteX6" fmla="*/ 0 w 3262907"/>
              <a:gd name="connsiteY6" fmla="*/ 2635767 h 4770723"/>
              <a:gd name="connsiteX7" fmla="*/ 2635767 w 3262907"/>
              <a:gd name="connsiteY7" fmla="*/ 0 h 4770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2907" h="4770723">
                <a:moveTo>
                  <a:pt x="2635767" y="0"/>
                </a:moveTo>
                <a:cubicBezTo>
                  <a:pt x="2817729" y="0"/>
                  <a:pt x="2995384" y="18439"/>
                  <a:pt x="3166966" y="53550"/>
                </a:cubicBezTo>
                <a:lnTo>
                  <a:pt x="3262907" y="78219"/>
                </a:lnTo>
                <a:lnTo>
                  <a:pt x="3262907" y="4770723"/>
                </a:lnTo>
                <a:lnTo>
                  <a:pt x="1094334" y="4770723"/>
                </a:lnTo>
                <a:lnTo>
                  <a:pt x="959175" y="4669653"/>
                </a:lnTo>
                <a:cubicBezTo>
                  <a:pt x="373383" y="4186215"/>
                  <a:pt x="0" y="3454595"/>
                  <a:pt x="0" y="2635767"/>
                </a:cubicBezTo>
                <a:cubicBezTo>
                  <a:pt x="0" y="1180073"/>
                  <a:pt x="1180073" y="0"/>
                  <a:pt x="2635767" y="0"/>
                </a:cubicBezTo>
                <a:close/>
              </a:path>
            </a:pathLst>
          </a:cu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Cambria" panose="02040503050406030204" pitchFamily="18" charset="0"/>
            </a:endParaRPr>
          </a:p>
        </p:txBody>
      </p:sp>
      <p:sp>
        <p:nvSpPr>
          <p:cNvPr id="7" name="Freeform 21">
            <a:extLst>
              <a:ext uri="{FF2B5EF4-FFF2-40B4-BE49-F238E27FC236}">
                <a16:creationId xmlns:a16="http://schemas.microsoft.com/office/drawing/2014/main" id="{9C80863B-5076-EB08-18A2-8E31F090A5C9}"/>
              </a:ext>
              <a:ext uri="{C183D7F6-B498-43B3-948B-1728B52AA6E4}">
                <adec:decorative xmlns:adec="http://schemas.microsoft.com/office/drawing/2017/decorative" val="1"/>
              </a:ext>
            </a:extLst>
          </p:cNvPr>
          <p:cNvSpPr/>
          <p:nvPr userDrawn="1"/>
        </p:nvSpPr>
        <p:spPr>
          <a:xfrm>
            <a:off x="537021" y="0"/>
            <a:ext cx="1824598" cy="1392971"/>
          </a:xfrm>
          <a:custGeom>
            <a:avLst/>
            <a:gdLst>
              <a:gd name="connsiteX0" fmla="*/ 139847 w 1824598"/>
              <a:gd name="connsiteY0" fmla="*/ 0 h 1392971"/>
              <a:gd name="connsiteX1" fmla="*/ 1684751 w 1824598"/>
              <a:gd name="connsiteY1" fmla="*/ 0 h 1392971"/>
              <a:gd name="connsiteX2" fmla="*/ 1752905 w 1824598"/>
              <a:gd name="connsiteY2" fmla="*/ 125564 h 1392971"/>
              <a:gd name="connsiteX3" fmla="*/ 1824598 w 1824598"/>
              <a:gd name="connsiteY3" fmla="*/ 480672 h 1392971"/>
              <a:gd name="connsiteX4" fmla="*/ 912299 w 1824598"/>
              <a:gd name="connsiteY4" fmla="*/ 1392971 h 1392971"/>
              <a:gd name="connsiteX5" fmla="*/ 0 w 1824598"/>
              <a:gd name="connsiteY5" fmla="*/ 480672 h 1392971"/>
              <a:gd name="connsiteX6" fmla="*/ 71693 w 1824598"/>
              <a:gd name="connsiteY6" fmla="*/ 125564 h 1392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4598" h="1392971">
                <a:moveTo>
                  <a:pt x="139847" y="0"/>
                </a:moveTo>
                <a:lnTo>
                  <a:pt x="1684751" y="0"/>
                </a:lnTo>
                <a:lnTo>
                  <a:pt x="1752905" y="125564"/>
                </a:lnTo>
                <a:cubicBezTo>
                  <a:pt x="1799070" y="234710"/>
                  <a:pt x="1824598" y="354710"/>
                  <a:pt x="1824598" y="480672"/>
                </a:cubicBezTo>
                <a:cubicBezTo>
                  <a:pt x="1824598" y="984521"/>
                  <a:pt x="1416148" y="1392971"/>
                  <a:pt x="912299" y="1392971"/>
                </a:cubicBezTo>
                <a:cubicBezTo>
                  <a:pt x="408450" y="1392971"/>
                  <a:pt x="0" y="984521"/>
                  <a:pt x="0" y="480672"/>
                </a:cubicBezTo>
                <a:cubicBezTo>
                  <a:pt x="0" y="354710"/>
                  <a:pt x="25528" y="234710"/>
                  <a:pt x="71693" y="125564"/>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Cambria" panose="02040503050406030204" pitchFamily="18" charset="0"/>
            </a:endParaRPr>
          </a:p>
        </p:txBody>
      </p:sp>
      <p:sp>
        <p:nvSpPr>
          <p:cNvPr id="12" name="Freeform 23">
            <a:extLst>
              <a:ext uri="{FF2B5EF4-FFF2-40B4-BE49-F238E27FC236}">
                <a16:creationId xmlns:a16="http://schemas.microsoft.com/office/drawing/2014/main" id="{BDD0B550-942E-F4E9-B09A-16F6C4F00DE0}"/>
              </a:ext>
              <a:ext uri="{C183D7F6-B498-43B3-948B-1728B52AA6E4}">
                <adec:decorative xmlns:adec="http://schemas.microsoft.com/office/drawing/2017/decorative" val="1"/>
              </a:ext>
            </a:extLst>
          </p:cNvPr>
          <p:cNvSpPr/>
          <p:nvPr userDrawn="1"/>
        </p:nvSpPr>
        <p:spPr>
          <a:xfrm>
            <a:off x="3165666" y="5908181"/>
            <a:ext cx="3046380" cy="949818"/>
          </a:xfrm>
          <a:custGeom>
            <a:avLst/>
            <a:gdLst>
              <a:gd name="connsiteX0" fmla="*/ 1523190 w 3046380"/>
              <a:gd name="connsiteY0" fmla="*/ 0 h 949818"/>
              <a:gd name="connsiteX1" fmla="*/ 3017169 w 3046380"/>
              <a:gd name="connsiteY1" fmla="*/ 889179 h 949818"/>
              <a:gd name="connsiteX2" fmla="*/ 3046380 w 3046380"/>
              <a:gd name="connsiteY2" fmla="*/ 949818 h 949818"/>
              <a:gd name="connsiteX3" fmla="*/ 0 w 3046380"/>
              <a:gd name="connsiteY3" fmla="*/ 949818 h 949818"/>
              <a:gd name="connsiteX4" fmla="*/ 29212 w 3046380"/>
              <a:gd name="connsiteY4" fmla="*/ 889179 h 949818"/>
              <a:gd name="connsiteX5" fmla="*/ 1523190 w 3046380"/>
              <a:gd name="connsiteY5" fmla="*/ 0 h 949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6380" h="949818">
                <a:moveTo>
                  <a:pt x="1523190" y="0"/>
                </a:moveTo>
                <a:cubicBezTo>
                  <a:pt x="2168310" y="0"/>
                  <a:pt x="2729454" y="359544"/>
                  <a:pt x="3017169" y="889179"/>
                </a:cubicBezTo>
                <a:lnTo>
                  <a:pt x="3046380" y="949818"/>
                </a:lnTo>
                <a:lnTo>
                  <a:pt x="0" y="949818"/>
                </a:lnTo>
                <a:lnTo>
                  <a:pt x="29212" y="889179"/>
                </a:lnTo>
                <a:cubicBezTo>
                  <a:pt x="316927" y="359544"/>
                  <a:pt x="878070" y="0"/>
                  <a:pt x="1523190" y="0"/>
                </a:cubicBez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Cambria" panose="02040503050406030204" pitchFamily="18" charset="0"/>
            </a:endParaRPr>
          </a:p>
        </p:txBody>
      </p:sp>
      <p:sp>
        <p:nvSpPr>
          <p:cNvPr id="15" name="Oval 14">
            <a:extLst>
              <a:ext uri="{FF2B5EF4-FFF2-40B4-BE49-F238E27FC236}">
                <a16:creationId xmlns:a16="http://schemas.microsoft.com/office/drawing/2014/main" id="{B00450AD-469A-81EC-8D58-093490CDE6F4}"/>
              </a:ext>
              <a:ext uri="{C183D7F6-B498-43B3-948B-1728B52AA6E4}">
                <adec:decorative xmlns:adec="http://schemas.microsoft.com/office/drawing/2017/decorative" val="1"/>
              </a:ext>
            </a:extLst>
          </p:cNvPr>
          <p:cNvSpPr/>
          <p:nvPr userDrawn="1"/>
        </p:nvSpPr>
        <p:spPr>
          <a:xfrm>
            <a:off x="537021" y="948393"/>
            <a:ext cx="420622" cy="420622"/>
          </a:xfrm>
          <a:prstGeom prst="ellipse">
            <a:avLst/>
          </a:prstGeom>
          <a:solidFill>
            <a:schemeClr val="accent1">
              <a:alpha val="3319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mbria" panose="02040503050406030204" pitchFamily="18" charset="0"/>
            </a:endParaRPr>
          </a:p>
        </p:txBody>
      </p:sp>
      <p:sp>
        <p:nvSpPr>
          <p:cNvPr id="10" name="Title 3">
            <a:extLst>
              <a:ext uri="{FF2B5EF4-FFF2-40B4-BE49-F238E27FC236}">
                <a16:creationId xmlns:a16="http://schemas.microsoft.com/office/drawing/2014/main" id="{AD72A3CF-7B92-425B-B6F6-280533A6D9E3}"/>
              </a:ext>
            </a:extLst>
          </p:cNvPr>
          <p:cNvSpPr>
            <a:spLocks noGrp="1"/>
          </p:cNvSpPr>
          <p:nvPr>
            <p:ph type="title" hasCustomPrompt="1"/>
          </p:nvPr>
        </p:nvSpPr>
        <p:spPr>
          <a:xfrm>
            <a:off x="548640" y="2386584"/>
            <a:ext cx="4837176" cy="2103120"/>
          </a:xfrm>
        </p:spPr>
        <p:txBody>
          <a:bodyPr anchor="t" anchorCtr="0">
            <a:normAutofit/>
          </a:bodyPr>
          <a:lstStyle>
            <a:lvl1pPr algn="l">
              <a:defRPr sz="3200" b="1">
                <a:solidFill>
                  <a:schemeClr val="tx2"/>
                </a:solidFill>
                <a:latin typeface="Cambria" panose="02040503050406030204" pitchFamily="18" charset="0"/>
              </a:defRPr>
            </a:lvl1pPr>
          </a:lstStyle>
          <a:p>
            <a:r>
              <a:rPr lang="en-US" dirty="0"/>
              <a:t>Click to add title</a:t>
            </a:r>
          </a:p>
        </p:txBody>
      </p:sp>
      <p:sp>
        <p:nvSpPr>
          <p:cNvPr id="23" name="Content Placeholder 16">
            <a:extLst>
              <a:ext uri="{FF2B5EF4-FFF2-40B4-BE49-F238E27FC236}">
                <a16:creationId xmlns:a16="http://schemas.microsoft.com/office/drawing/2014/main" id="{A56C6565-B97C-5C01-FA9D-8CF1B20447E2}"/>
              </a:ext>
            </a:extLst>
          </p:cNvPr>
          <p:cNvSpPr>
            <a:spLocks noGrp="1"/>
          </p:cNvSpPr>
          <p:nvPr>
            <p:ph sz="quarter" idx="16" hasCustomPrompt="1"/>
          </p:nvPr>
        </p:nvSpPr>
        <p:spPr>
          <a:xfrm>
            <a:off x="6419088" y="1280160"/>
            <a:ext cx="5129784" cy="4261104"/>
          </a:xfrm>
          <a:solidFill>
            <a:schemeClr val="bg1"/>
          </a:solidFill>
          <a:ln w="12700">
            <a:solidFill>
              <a:schemeClr val="bg2">
                <a:lumMod val="90000"/>
              </a:schemeClr>
            </a:solidFill>
            <a:prstDash val="dash"/>
          </a:ln>
        </p:spPr>
        <p:txBody>
          <a:bodyPr lIns="91440" rIns="91440">
            <a:noAutofit/>
          </a:bodyPr>
          <a:lstStyle>
            <a:lvl1pPr>
              <a:lnSpc>
                <a:spcPct val="100000"/>
              </a:lnSpc>
              <a:defRPr sz="2000">
                <a:solidFill>
                  <a:schemeClr val="tx2"/>
                </a:solidFill>
              </a:defRPr>
            </a:lvl1pPr>
          </a:lstStyle>
          <a:p>
            <a:pPr lvl="0"/>
            <a:r>
              <a:rPr lang="en-US" dirty="0"/>
              <a:t>Click to add text</a:t>
            </a:r>
          </a:p>
        </p:txBody>
      </p:sp>
      <p:sp>
        <p:nvSpPr>
          <p:cNvPr id="19" name="Footer Placeholder 18">
            <a:extLst>
              <a:ext uri="{FF2B5EF4-FFF2-40B4-BE49-F238E27FC236}">
                <a16:creationId xmlns:a16="http://schemas.microsoft.com/office/drawing/2014/main" id="{7EAB2424-7563-1DC0-626C-6310A612A59B}"/>
              </a:ext>
            </a:extLst>
          </p:cNvPr>
          <p:cNvSpPr>
            <a:spLocks noGrp="1"/>
          </p:cNvSpPr>
          <p:nvPr>
            <p:ph type="ftr" sz="quarter" idx="12"/>
          </p:nvPr>
        </p:nvSpPr>
        <p:spPr/>
        <p:txBody>
          <a:bodyPr/>
          <a:lstStyle/>
          <a:p>
            <a:endParaRPr lang="en-US" dirty="0"/>
          </a:p>
        </p:txBody>
      </p:sp>
      <p:sp>
        <p:nvSpPr>
          <p:cNvPr id="20" name="Slide Number Placeholder 19">
            <a:extLst>
              <a:ext uri="{FF2B5EF4-FFF2-40B4-BE49-F238E27FC236}">
                <a16:creationId xmlns:a16="http://schemas.microsoft.com/office/drawing/2014/main" id="{49C39743-B767-01E5-1998-BD844DD09624}"/>
              </a:ext>
            </a:extLst>
          </p:cNvPr>
          <p:cNvSpPr>
            <a:spLocks noGrp="1"/>
          </p:cNvSpPr>
          <p:nvPr>
            <p:ph type="sldNum" sz="quarter" idx="13"/>
          </p:nvPr>
        </p:nvSpPr>
        <p:spPr/>
        <p:txBody>
          <a:bodyPr/>
          <a:lstStyle/>
          <a:p>
            <a:fld id="{D1BC2EDA-D519-4F34-BF3F-BFFF500F4B03}" type="slidenum">
              <a:rPr lang="en-US" smtClean="0"/>
              <a:t>‹#›</a:t>
            </a:fld>
            <a:endParaRPr lang="en-US" dirty="0"/>
          </a:p>
        </p:txBody>
      </p:sp>
    </p:spTree>
    <p:extLst>
      <p:ext uri="{BB962C8B-B14F-4D97-AF65-F5344CB8AC3E}">
        <p14:creationId xmlns:p14="http://schemas.microsoft.com/office/powerpoint/2010/main" val="3028744830"/>
      </p:ext>
    </p:extLst>
  </p:cSld>
  <p:clrMapOvr>
    <a:masterClrMapping/>
  </p:clrMapOvr>
  <p:extLst>
    <p:ext uri="{DCECCB84-F9BA-43D5-87BE-67443E8EF086}">
      <p15:sldGuideLst xmlns:p15="http://schemas.microsoft.com/office/powerpoint/2012/main">
        <p15:guide id="1" orient="horz" pos="1032">
          <p15:clr>
            <a:srgbClr val="FBAE40"/>
          </p15:clr>
        </p15:guide>
        <p15:guide id="2" pos="33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39496" y="6126480"/>
            <a:ext cx="4114800" cy="365125"/>
          </a:xfrm>
          <a:prstGeom prst="rect">
            <a:avLst/>
          </a:prstGeom>
        </p:spPr>
        <p:txBody>
          <a:bodyPr vert="horz" lIns="91440" tIns="45720" rIns="91440" bIns="45720" rtlCol="0" anchor="ctr">
            <a:noAutofit/>
          </a:bodyPr>
          <a:lstStyle>
            <a:lvl1pPr algn="l">
              <a:defRPr sz="1400" baseline="0">
                <a:solidFill>
                  <a:schemeClr val="bg2">
                    <a:lumMod val="50000"/>
                  </a:schemeClr>
                </a:solidFill>
                <a:latin typeface="Cambria" panose="02040503050406030204" pitchFamily="18" charset="0"/>
              </a:defRPr>
            </a:lvl1pPr>
          </a:lstStyle>
          <a:p>
            <a:endParaRPr lang="en-US" dirty="0"/>
          </a:p>
        </p:txBody>
      </p:sp>
      <p:sp>
        <p:nvSpPr>
          <p:cNvPr id="6" name="Slide Number Placeholder 5"/>
          <p:cNvSpPr>
            <a:spLocks noGrp="1"/>
          </p:cNvSpPr>
          <p:nvPr>
            <p:ph type="sldNum" sz="quarter" idx="4"/>
          </p:nvPr>
        </p:nvSpPr>
        <p:spPr>
          <a:xfrm>
            <a:off x="8897112" y="6190487"/>
            <a:ext cx="2743200" cy="365760"/>
          </a:xfrm>
          <a:prstGeom prst="rect">
            <a:avLst/>
          </a:prstGeom>
        </p:spPr>
        <p:txBody>
          <a:bodyPr vert="horz" lIns="91440" tIns="45720" rIns="91440" bIns="45720" rtlCol="0" anchor="ctr">
            <a:noAutofit/>
          </a:bodyPr>
          <a:lstStyle>
            <a:lvl1pPr algn="r">
              <a:defRPr sz="1200" baseline="0">
                <a:solidFill>
                  <a:schemeClr val="tx1">
                    <a:lumMod val="65000"/>
                    <a:lumOff val="35000"/>
                  </a:schemeClr>
                </a:solidFill>
                <a:latin typeface="Cambria" panose="02040503050406030204" pitchFamily="18" charset="0"/>
              </a:defRPr>
            </a:lvl1pPr>
          </a:lstStyle>
          <a:p>
            <a:fld id="{D1BC2EDA-D519-4F34-BF3F-BFFF500F4B03}" type="slidenum">
              <a:rPr lang="en-US" smtClean="0"/>
              <a:pPr/>
              <a:t>‹#›</a:t>
            </a:fld>
            <a:endParaRPr lang="en-US" dirty="0"/>
          </a:p>
        </p:txBody>
      </p:sp>
    </p:spTree>
    <p:extLst>
      <p:ext uri="{BB962C8B-B14F-4D97-AF65-F5344CB8AC3E}">
        <p14:creationId xmlns:p14="http://schemas.microsoft.com/office/powerpoint/2010/main" val="2240362562"/>
      </p:ext>
    </p:extLst>
  </p:cSld>
  <p:clrMap bg1="lt1" tx1="dk1" bg2="lt2" tx2="dk2" accent1="accent1" accent2="accent2" accent3="accent3" accent4="accent4" accent5="accent5" accent6="accent6" hlink="hlink" folHlink="folHlink"/>
  <p:sldLayoutIdLst>
    <p:sldLayoutId id="2147483663"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txStyles>
    <p:titleStyle>
      <a:lvl1pPr algn="l" defTabSz="914400" rtl="0" eaLnBrk="1" latinLnBrk="0" hangingPunct="1">
        <a:spcBef>
          <a:spcPct val="0"/>
        </a:spcBef>
        <a:buNone/>
        <a:defRPr sz="2800" b="1" kern="1200">
          <a:solidFill>
            <a:schemeClr val="tx1"/>
          </a:solidFill>
          <a:latin typeface="Cambria" panose="02040503050406030204" pitchFamily="18" charset="0"/>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Cambria" panose="02040503050406030204" pitchFamily="18" charset="0"/>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Cambria" panose="02040503050406030204" pitchFamily="18" charset="0"/>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Cambria" panose="02040503050406030204" pitchFamily="18" charset="0"/>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Cambria" panose="02040503050406030204" pitchFamily="18" charset="0"/>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Cambria" panose="02040503050406030204" pitchFamily="18" charset="0"/>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99000">
              <a:srgbClr val="FDFFFE"/>
            </a:gs>
            <a:gs pos="66000">
              <a:srgbClr val="F3FFFF"/>
            </a:gs>
            <a:gs pos="37992">
              <a:srgbClr val="FFFFFF"/>
            </a:gs>
            <a:gs pos="5000">
              <a:srgbClr val="EAFCFE"/>
            </a:gs>
          </a:gsLst>
          <a:lin ang="17400000" scaled="0"/>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9E9CFE-1820-51D6-3F5B-5FD2FCD3B736}"/>
              </a:ext>
            </a:extLst>
          </p:cNvPr>
          <p:cNvSpPr>
            <a:spLocks noGrp="1"/>
          </p:cNvSpPr>
          <p:nvPr>
            <p:ph type="title"/>
          </p:nvPr>
        </p:nvSpPr>
        <p:spPr>
          <a:xfrm>
            <a:off x="-21516" y="1560363"/>
            <a:ext cx="12235031" cy="1764792"/>
          </a:xfrm>
        </p:spPr>
        <p:txBody>
          <a:bodyPr/>
          <a:lstStyle/>
          <a:p>
            <a:pPr algn="ctr"/>
            <a:r>
              <a:rPr lang="vi-VN" sz="2800"/>
              <a:t>ĐỀ TÀI</a:t>
            </a:r>
            <a:br>
              <a:rPr lang="en-US" sz="4400"/>
            </a:br>
            <a:r>
              <a:rPr lang="vi-VN" sz="4400"/>
              <a:t>SỬ DỤNG SELENIUM IDE ĐỂ KIỂM THỬ NHỮNG CHỨC NĂNG CƠ BẢN WEBSITE SHOPEE</a:t>
            </a:r>
            <a:endParaRPr lang="en-US" sz="4400" dirty="0"/>
          </a:p>
        </p:txBody>
      </p:sp>
      <p:sp>
        <p:nvSpPr>
          <p:cNvPr id="18" name="Subtitle 17">
            <a:extLst>
              <a:ext uri="{FF2B5EF4-FFF2-40B4-BE49-F238E27FC236}">
                <a16:creationId xmlns:a16="http://schemas.microsoft.com/office/drawing/2014/main" id="{57D62F16-F75C-6B98-2080-BECC2DE82C16}"/>
              </a:ext>
            </a:extLst>
          </p:cNvPr>
          <p:cNvSpPr>
            <a:spLocks noGrp="1"/>
          </p:cNvSpPr>
          <p:nvPr>
            <p:ph type="subTitle" idx="1"/>
          </p:nvPr>
        </p:nvSpPr>
        <p:spPr>
          <a:xfrm>
            <a:off x="1581771" y="3712137"/>
            <a:ext cx="9028453" cy="1024128"/>
          </a:xfrm>
        </p:spPr>
        <p:txBody>
          <a:bodyPr>
            <a:noAutofit/>
          </a:bodyPr>
          <a:lstStyle/>
          <a:p>
            <a:pPr algn="ctr"/>
            <a:r>
              <a:rPr lang="en-US" sz="2000" b="0"/>
              <a:t>Môn học: Kiểm thử và đảm bảo chất lượng phần mềm</a:t>
            </a:r>
          </a:p>
          <a:p>
            <a:pPr algn="ctr"/>
            <a:r>
              <a:rPr lang="en-US" sz="2000" b="0"/>
              <a:t>Giảng viên hướng dẫn: TS. Nguyễn Đăng Khoa</a:t>
            </a:r>
          </a:p>
          <a:p>
            <a:pPr algn="ctr"/>
            <a:r>
              <a:rPr lang="en-US" sz="2000" b="0"/>
              <a:t>Lớp 20CN4</a:t>
            </a:r>
          </a:p>
          <a:p>
            <a:pPr algn="ctr"/>
            <a:r>
              <a:rPr lang="en-US" sz="2000" b="0"/>
              <a:t>Nhóm 2: Vũ Nguyễn Tiến Lộc</a:t>
            </a:r>
          </a:p>
          <a:p>
            <a:pPr algn="ctr"/>
            <a:endParaRPr lang="en-US" sz="2000" b="0" dirty="0"/>
          </a:p>
        </p:txBody>
      </p:sp>
      <p:sp>
        <p:nvSpPr>
          <p:cNvPr id="2" name="Subtitle 17">
            <a:extLst>
              <a:ext uri="{FF2B5EF4-FFF2-40B4-BE49-F238E27FC236}">
                <a16:creationId xmlns:a16="http://schemas.microsoft.com/office/drawing/2014/main" id="{0D244822-96F6-D42F-9559-E6A44FE80FF3}"/>
              </a:ext>
            </a:extLst>
          </p:cNvPr>
          <p:cNvSpPr txBox="1">
            <a:spLocks/>
          </p:cNvSpPr>
          <p:nvPr/>
        </p:nvSpPr>
        <p:spPr>
          <a:xfrm>
            <a:off x="1581772" y="428234"/>
            <a:ext cx="9028453" cy="102412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spcAft>
                <a:spcPts val="1200"/>
              </a:spcAft>
              <a:buFontTx/>
              <a:buNone/>
              <a:defRPr lang="en-US" sz="2200" b="1" kern="1200">
                <a:solidFill>
                  <a:schemeClr val="tx2"/>
                </a:solidFill>
                <a:latin typeface="Cambria" panose="02040503050406030204" pitchFamily="18" charset="0"/>
                <a:ea typeface="+mn-ea"/>
                <a:cs typeface="Segoe UI Semibold" panose="020B0702040204020203" pitchFamily="34" charset="0"/>
              </a:defRPr>
            </a:lvl1pPr>
            <a:lvl2pPr marL="457200" indent="0" algn="ctr" defTabSz="914400" rtl="0" eaLnBrk="1" latinLnBrk="0" hangingPunct="1">
              <a:lnSpc>
                <a:spcPct val="150000"/>
              </a:lnSpc>
              <a:spcBef>
                <a:spcPts val="1000"/>
              </a:spcBef>
              <a:spcAft>
                <a:spcPts val="1200"/>
              </a:spcAft>
              <a:buFont typeface="Arial" panose="020B0604020202020204" pitchFamily="34" charset="0"/>
              <a:buNone/>
              <a:defRPr lang="en-US" sz="2000" kern="1200">
                <a:solidFill>
                  <a:schemeClr val="tx1"/>
                </a:solidFill>
                <a:latin typeface="Cambria" panose="02040503050406030204" pitchFamily="18" charset="0"/>
                <a:ea typeface="+mn-ea"/>
                <a:cs typeface="+mn-cs"/>
              </a:defRPr>
            </a:lvl2pPr>
            <a:lvl3pPr marL="914400" indent="0" algn="ctr" defTabSz="914400" rtl="0" eaLnBrk="1" latinLnBrk="0" hangingPunct="1">
              <a:lnSpc>
                <a:spcPct val="150000"/>
              </a:lnSpc>
              <a:spcBef>
                <a:spcPts val="1000"/>
              </a:spcBef>
              <a:spcAft>
                <a:spcPts val="1200"/>
              </a:spcAft>
              <a:buFont typeface="Arial" panose="020B0604020202020204" pitchFamily="34" charset="0"/>
              <a:buNone/>
              <a:defRPr lang="en-US" sz="1800" kern="1200">
                <a:solidFill>
                  <a:schemeClr val="tx1"/>
                </a:solidFill>
                <a:latin typeface="Cambria" panose="02040503050406030204" pitchFamily="18" charset="0"/>
                <a:ea typeface="+mn-ea"/>
                <a:cs typeface="+mn-cs"/>
              </a:defRPr>
            </a:lvl3pPr>
            <a:lvl4pPr marL="13716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a:solidFill>
                  <a:schemeClr val="tx1"/>
                </a:solidFill>
                <a:latin typeface="Cambria" panose="02040503050406030204" pitchFamily="18" charset="0"/>
                <a:ea typeface="+mn-ea"/>
                <a:cs typeface="+mn-cs"/>
              </a:defRPr>
            </a:lvl4pPr>
            <a:lvl5pPr marL="18288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a:solidFill>
                  <a:schemeClr val="tx1"/>
                </a:solidFill>
                <a:latin typeface="Cambria" panose="02040503050406030204" pitchFamily="18" charset="0"/>
                <a:ea typeface="+mn-ea"/>
                <a:cs typeface="+mn-cs"/>
              </a:defRPr>
            </a:lvl5pPr>
            <a:lvl6pPr marL="22860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a:solidFill>
                  <a:schemeClr val="tx1"/>
                </a:solidFill>
                <a:latin typeface="+mn-lt"/>
                <a:ea typeface="+mn-ea"/>
                <a:cs typeface="+mn-cs"/>
              </a:defRPr>
            </a:lvl6pPr>
            <a:lvl7pPr marL="27432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a:solidFill>
                  <a:schemeClr val="tx1"/>
                </a:solidFill>
                <a:latin typeface="+mn-lt"/>
                <a:ea typeface="+mn-ea"/>
                <a:cs typeface="+mn-cs"/>
              </a:defRPr>
            </a:lvl7pPr>
            <a:lvl8pPr marL="32004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ctr">
              <a:spcBef>
                <a:spcPts val="600"/>
              </a:spcBef>
              <a:spcAft>
                <a:spcPts val="0"/>
              </a:spcAft>
            </a:pPr>
            <a:r>
              <a:rPr lang="en-US" sz="2000" b="0"/>
              <a:t>Trường Đại học Kiến trúc Hà Nội</a:t>
            </a:r>
          </a:p>
          <a:p>
            <a:pPr algn="ctr">
              <a:spcBef>
                <a:spcPts val="600"/>
              </a:spcBef>
              <a:spcAft>
                <a:spcPts val="0"/>
              </a:spcAft>
            </a:pPr>
            <a:r>
              <a:rPr lang="en-US" sz="2000" b="0"/>
              <a:t>Khoa Công nghệ Thông tin</a:t>
            </a:r>
            <a:endParaRPr lang="vi-VN" sz="2000" b="0" dirty="0"/>
          </a:p>
        </p:txBody>
      </p:sp>
      <p:cxnSp>
        <p:nvCxnSpPr>
          <p:cNvPr id="5" name="Straight Connector 4">
            <a:extLst>
              <a:ext uri="{FF2B5EF4-FFF2-40B4-BE49-F238E27FC236}">
                <a16:creationId xmlns:a16="http://schemas.microsoft.com/office/drawing/2014/main" id="{24122A5E-5085-7866-3E27-5254EBD18E06}"/>
              </a:ext>
            </a:extLst>
          </p:cNvPr>
          <p:cNvCxnSpPr>
            <a:cxnSpLocks/>
          </p:cNvCxnSpPr>
          <p:nvPr/>
        </p:nvCxnSpPr>
        <p:spPr>
          <a:xfrm>
            <a:off x="4742330" y="1237129"/>
            <a:ext cx="2707341"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Subtitle 17">
            <a:extLst>
              <a:ext uri="{FF2B5EF4-FFF2-40B4-BE49-F238E27FC236}">
                <a16:creationId xmlns:a16="http://schemas.microsoft.com/office/drawing/2014/main" id="{0FE32AC2-1A9B-799C-CC97-562CECFDD6B5}"/>
              </a:ext>
            </a:extLst>
          </p:cNvPr>
          <p:cNvSpPr txBox="1">
            <a:spLocks/>
          </p:cNvSpPr>
          <p:nvPr/>
        </p:nvSpPr>
        <p:spPr>
          <a:xfrm>
            <a:off x="1581774" y="6345936"/>
            <a:ext cx="9028453" cy="102412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spcAft>
                <a:spcPts val="1200"/>
              </a:spcAft>
              <a:buFontTx/>
              <a:buNone/>
              <a:defRPr lang="en-US" sz="2200" b="1" kern="1200">
                <a:solidFill>
                  <a:schemeClr val="tx2"/>
                </a:solidFill>
                <a:latin typeface="Cambria" panose="02040503050406030204" pitchFamily="18" charset="0"/>
                <a:ea typeface="+mn-ea"/>
                <a:cs typeface="Segoe UI Semibold" panose="020B0702040204020203" pitchFamily="34" charset="0"/>
              </a:defRPr>
            </a:lvl1pPr>
            <a:lvl2pPr marL="457200" indent="0" algn="ctr" defTabSz="914400" rtl="0" eaLnBrk="1" latinLnBrk="0" hangingPunct="1">
              <a:lnSpc>
                <a:spcPct val="150000"/>
              </a:lnSpc>
              <a:spcBef>
                <a:spcPts val="1000"/>
              </a:spcBef>
              <a:spcAft>
                <a:spcPts val="1200"/>
              </a:spcAft>
              <a:buFont typeface="Arial" panose="020B0604020202020204" pitchFamily="34" charset="0"/>
              <a:buNone/>
              <a:defRPr lang="en-US" sz="2000" kern="1200">
                <a:solidFill>
                  <a:schemeClr val="tx1"/>
                </a:solidFill>
                <a:latin typeface="Cambria" panose="02040503050406030204" pitchFamily="18" charset="0"/>
                <a:ea typeface="+mn-ea"/>
                <a:cs typeface="+mn-cs"/>
              </a:defRPr>
            </a:lvl2pPr>
            <a:lvl3pPr marL="914400" indent="0" algn="ctr" defTabSz="914400" rtl="0" eaLnBrk="1" latinLnBrk="0" hangingPunct="1">
              <a:lnSpc>
                <a:spcPct val="150000"/>
              </a:lnSpc>
              <a:spcBef>
                <a:spcPts val="1000"/>
              </a:spcBef>
              <a:spcAft>
                <a:spcPts val="1200"/>
              </a:spcAft>
              <a:buFont typeface="Arial" panose="020B0604020202020204" pitchFamily="34" charset="0"/>
              <a:buNone/>
              <a:defRPr lang="en-US" sz="1800" kern="1200">
                <a:solidFill>
                  <a:schemeClr val="tx1"/>
                </a:solidFill>
                <a:latin typeface="Cambria" panose="02040503050406030204" pitchFamily="18" charset="0"/>
                <a:ea typeface="+mn-ea"/>
                <a:cs typeface="+mn-cs"/>
              </a:defRPr>
            </a:lvl3pPr>
            <a:lvl4pPr marL="13716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a:solidFill>
                  <a:schemeClr val="tx1"/>
                </a:solidFill>
                <a:latin typeface="Cambria" panose="02040503050406030204" pitchFamily="18" charset="0"/>
                <a:ea typeface="+mn-ea"/>
                <a:cs typeface="+mn-cs"/>
              </a:defRPr>
            </a:lvl4pPr>
            <a:lvl5pPr marL="18288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a:solidFill>
                  <a:schemeClr val="tx1"/>
                </a:solidFill>
                <a:latin typeface="Cambria" panose="02040503050406030204" pitchFamily="18" charset="0"/>
                <a:ea typeface="+mn-ea"/>
                <a:cs typeface="+mn-cs"/>
              </a:defRPr>
            </a:lvl5pPr>
            <a:lvl6pPr marL="22860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a:solidFill>
                  <a:schemeClr val="tx1"/>
                </a:solidFill>
                <a:latin typeface="+mn-lt"/>
                <a:ea typeface="+mn-ea"/>
                <a:cs typeface="+mn-cs"/>
              </a:defRPr>
            </a:lvl6pPr>
            <a:lvl7pPr marL="27432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a:solidFill>
                  <a:schemeClr val="tx1"/>
                </a:solidFill>
                <a:latin typeface="+mn-lt"/>
                <a:ea typeface="+mn-ea"/>
                <a:cs typeface="+mn-cs"/>
              </a:defRPr>
            </a:lvl7pPr>
            <a:lvl8pPr marL="3200400" indent="0" algn="ctr" defTabSz="914400" rtl="0" eaLnBrk="1" latinLnBrk="0" hangingPunct="1">
              <a:lnSpc>
                <a:spcPct val="150000"/>
              </a:lnSpc>
              <a:spcBef>
                <a:spcPts val="1000"/>
              </a:spcBef>
              <a:spcAft>
                <a:spcPts val="1200"/>
              </a:spcAft>
              <a:buFont typeface="Arial" panose="020B0604020202020204" pitchFamily="34" charset="0"/>
              <a:buNone/>
              <a:defRPr lang="en-US"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algn="ctr">
              <a:spcBef>
                <a:spcPts val="600"/>
              </a:spcBef>
              <a:spcAft>
                <a:spcPts val="0"/>
              </a:spcAft>
            </a:pPr>
            <a:r>
              <a:rPr lang="en-US" sz="2000"/>
              <a:t>Hà Nội, 03/2024</a:t>
            </a:r>
            <a:endParaRPr lang="vi-VN" sz="2000" dirty="0"/>
          </a:p>
        </p:txBody>
      </p:sp>
    </p:spTree>
    <p:extLst>
      <p:ext uri="{BB962C8B-B14F-4D97-AF65-F5344CB8AC3E}">
        <p14:creationId xmlns:p14="http://schemas.microsoft.com/office/powerpoint/2010/main" val="2159875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98000">
              <a:srgbClr val="FDFFFE"/>
            </a:gs>
            <a:gs pos="69000">
              <a:srgbClr val="F3FFFF"/>
            </a:gs>
            <a:gs pos="39000">
              <a:srgbClr val="FFFFFF"/>
            </a:gs>
            <a:gs pos="8000">
              <a:srgbClr val="EAFCFE"/>
            </a:gs>
          </a:gsLst>
          <a:lin ang="16200000" scaled="0"/>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BEF1F7-34BF-39BF-A7EE-6474FA3B22A3}"/>
              </a:ext>
            </a:extLst>
          </p:cNvPr>
          <p:cNvSpPr/>
          <p:nvPr/>
        </p:nvSpPr>
        <p:spPr>
          <a:xfrm>
            <a:off x="6342891" y="1100054"/>
            <a:ext cx="5364203" cy="451935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FDF33B3-A846-958A-D0CE-EC39C95B8D98}"/>
              </a:ext>
            </a:extLst>
          </p:cNvPr>
          <p:cNvSpPr>
            <a:spLocks noGrp="1"/>
          </p:cNvSpPr>
          <p:nvPr>
            <p:ph type="title"/>
          </p:nvPr>
        </p:nvSpPr>
        <p:spPr>
          <a:xfrm>
            <a:off x="208097" y="87562"/>
            <a:ext cx="11119104" cy="640080"/>
          </a:xfrm>
        </p:spPr>
        <p:txBody>
          <a:bodyPr>
            <a:noAutofit/>
          </a:bodyPr>
          <a:lstStyle/>
          <a:p>
            <a:r>
              <a:rPr lang="en-US" sz="4000"/>
              <a:t>2.2. Selenium IDE</a:t>
            </a:r>
            <a:endParaRPr lang="en-US" sz="4000" dirty="0"/>
          </a:p>
        </p:txBody>
      </p:sp>
      <p:sp>
        <p:nvSpPr>
          <p:cNvPr id="8" name="Text Placeholder 16">
            <a:extLst>
              <a:ext uri="{FF2B5EF4-FFF2-40B4-BE49-F238E27FC236}">
                <a16:creationId xmlns:a16="http://schemas.microsoft.com/office/drawing/2014/main" id="{C2CECF6E-B57D-5F66-6158-5DF8BF9B8E7D}"/>
              </a:ext>
            </a:extLst>
          </p:cNvPr>
          <p:cNvSpPr>
            <a:spLocks noGrp="1"/>
          </p:cNvSpPr>
          <p:nvPr>
            <p:ph type="body" sz="quarter" idx="11"/>
          </p:nvPr>
        </p:nvSpPr>
        <p:spPr>
          <a:xfrm>
            <a:off x="208098" y="1010275"/>
            <a:ext cx="6134794" cy="721656"/>
          </a:xfrm>
        </p:spPr>
        <p:txBody>
          <a:bodyPr>
            <a:noAutofit/>
          </a:bodyPr>
          <a:lstStyle/>
          <a:p>
            <a:pPr algn="just">
              <a:lnSpc>
                <a:spcPct val="150000"/>
              </a:lnSpc>
            </a:pPr>
            <a:r>
              <a:rPr lang="en-US" sz="2400" b="0"/>
              <a:t>	</a:t>
            </a:r>
            <a:r>
              <a:rPr lang="vi-VN" sz="2400" b="0"/>
              <a:t>Selenium IDE là tool đơn giản và dễ sử dụng nhất trong tất cả các tool của gói Selenium. Tính năng record và play back làm nó đặc biệt đơn giản để học đối với những người đã biết chút về bất kỳ ngôn ngữ lập trình nào. Bên cạnh những điểm ưu việt nổi bật, một vài nhược điểm đi kèm của Selenium IDE làm nó không thích hợp để sử dụng trong trường hợp các kịch bản test thường thay đổi hoặc nâng cấp.</a:t>
            </a:r>
          </a:p>
        </p:txBody>
      </p:sp>
      <p:sp>
        <p:nvSpPr>
          <p:cNvPr id="9" name="Slide Number Placeholder 7">
            <a:extLst>
              <a:ext uri="{FF2B5EF4-FFF2-40B4-BE49-F238E27FC236}">
                <a16:creationId xmlns:a16="http://schemas.microsoft.com/office/drawing/2014/main" id="{5CE2D10F-9763-9FED-52F1-C23584EB5291}"/>
              </a:ext>
            </a:extLst>
          </p:cNvPr>
          <p:cNvSpPr txBox="1">
            <a:spLocks/>
          </p:cNvSpPr>
          <p:nvPr/>
        </p:nvSpPr>
        <p:spPr>
          <a:xfrm>
            <a:off x="9046743" y="6346761"/>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94A09A9-5501-47C1-A89A-A340965A2BE2}" type="slidenum">
              <a:rPr lang="en-US" sz="1400" smtClean="0">
                <a:solidFill>
                  <a:schemeClr val="bg2">
                    <a:lumMod val="50000"/>
                  </a:schemeClr>
                </a:solidFill>
                <a:latin typeface="Cambria" panose="02040503050406030204" pitchFamily="18" charset="0"/>
                <a:cs typeface="Segoe UI" panose="020B0502040204020203" pitchFamily="34" charset="0"/>
              </a:rPr>
              <a:pPr algn="r"/>
              <a:t>10</a:t>
            </a:fld>
            <a:endParaRPr lang="en-US" sz="1400" dirty="0">
              <a:solidFill>
                <a:schemeClr val="bg2">
                  <a:lumMod val="50000"/>
                </a:schemeClr>
              </a:solidFill>
              <a:latin typeface="Cambria" panose="02040503050406030204" pitchFamily="18" charset="0"/>
              <a:cs typeface="Segoe UI" panose="020B0502040204020203" pitchFamily="34" charset="0"/>
            </a:endParaRPr>
          </a:p>
        </p:txBody>
      </p:sp>
      <p:pic>
        <p:nvPicPr>
          <p:cNvPr id="15" name="Picture 14" descr="Timeline&#10;&#10;Description automatically generated">
            <a:extLst>
              <a:ext uri="{FF2B5EF4-FFF2-40B4-BE49-F238E27FC236}">
                <a16:creationId xmlns:a16="http://schemas.microsoft.com/office/drawing/2014/main" id="{1F18BC57-DE28-75BC-6C5E-F9AB0265A3B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42890" y="874105"/>
            <a:ext cx="5851576" cy="5320492"/>
          </a:xfrm>
          <a:prstGeom prst="rect">
            <a:avLst/>
          </a:prstGeom>
          <a:noFill/>
          <a:ln>
            <a:noFill/>
          </a:ln>
        </p:spPr>
      </p:pic>
    </p:spTree>
    <p:extLst>
      <p:ext uri="{BB962C8B-B14F-4D97-AF65-F5344CB8AC3E}">
        <p14:creationId xmlns:p14="http://schemas.microsoft.com/office/powerpoint/2010/main" val="1503650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98000">
              <a:srgbClr val="FDFFFE"/>
            </a:gs>
            <a:gs pos="69000">
              <a:srgbClr val="F3FFFF"/>
            </a:gs>
            <a:gs pos="39000">
              <a:srgbClr val="FFFFFF"/>
            </a:gs>
            <a:gs pos="8000">
              <a:srgbClr val="EAFCFE"/>
            </a:gs>
          </a:gsLst>
          <a:lin ang="16200000" scaled="0"/>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BEF1F7-34BF-39BF-A7EE-6474FA3B22A3}"/>
              </a:ext>
            </a:extLst>
          </p:cNvPr>
          <p:cNvSpPr/>
          <p:nvPr/>
        </p:nvSpPr>
        <p:spPr>
          <a:xfrm>
            <a:off x="6342891" y="1100054"/>
            <a:ext cx="5364203" cy="451935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FDF33B3-A846-958A-D0CE-EC39C95B8D98}"/>
              </a:ext>
            </a:extLst>
          </p:cNvPr>
          <p:cNvSpPr>
            <a:spLocks noGrp="1"/>
          </p:cNvSpPr>
          <p:nvPr>
            <p:ph type="title"/>
          </p:nvPr>
        </p:nvSpPr>
        <p:spPr>
          <a:xfrm>
            <a:off x="208097" y="87562"/>
            <a:ext cx="11119104" cy="640080"/>
          </a:xfrm>
        </p:spPr>
        <p:txBody>
          <a:bodyPr>
            <a:noAutofit/>
          </a:bodyPr>
          <a:lstStyle/>
          <a:p>
            <a:r>
              <a:rPr lang="en-US" sz="4000"/>
              <a:t>2.2. Selenium IDE</a:t>
            </a:r>
            <a:endParaRPr lang="en-US" sz="4000" dirty="0"/>
          </a:p>
        </p:txBody>
      </p:sp>
      <p:sp>
        <p:nvSpPr>
          <p:cNvPr id="9" name="Slide Number Placeholder 7">
            <a:extLst>
              <a:ext uri="{FF2B5EF4-FFF2-40B4-BE49-F238E27FC236}">
                <a16:creationId xmlns:a16="http://schemas.microsoft.com/office/drawing/2014/main" id="{5CE2D10F-9763-9FED-52F1-C23584EB5291}"/>
              </a:ext>
            </a:extLst>
          </p:cNvPr>
          <p:cNvSpPr txBox="1">
            <a:spLocks/>
          </p:cNvSpPr>
          <p:nvPr/>
        </p:nvSpPr>
        <p:spPr>
          <a:xfrm>
            <a:off x="9046743" y="6346761"/>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94A09A9-5501-47C1-A89A-A340965A2BE2}" type="slidenum">
              <a:rPr lang="en-US" sz="1400" smtClean="0">
                <a:solidFill>
                  <a:schemeClr val="bg2">
                    <a:lumMod val="50000"/>
                  </a:schemeClr>
                </a:solidFill>
                <a:latin typeface="Cambria" panose="02040503050406030204" pitchFamily="18" charset="0"/>
                <a:cs typeface="Segoe UI" panose="020B0502040204020203" pitchFamily="34" charset="0"/>
              </a:rPr>
              <a:pPr algn="r"/>
              <a:t>11</a:t>
            </a:fld>
            <a:endParaRPr lang="en-US" sz="1400" dirty="0">
              <a:solidFill>
                <a:schemeClr val="bg2">
                  <a:lumMod val="50000"/>
                </a:schemeClr>
              </a:solidFill>
              <a:latin typeface="Cambria" panose="02040503050406030204" pitchFamily="18" charset="0"/>
              <a:cs typeface="Segoe UI" panose="020B0502040204020203" pitchFamily="34" charset="0"/>
            </a:endParaRPr>
          </a:p>
        </p:txBody>
      </p:sp>
      <p:graphicFrame>
        <p:nvGraphicFramePr>
          <p:cNvPr id="2" name="Table 1">
            <a:extLst>
              <a:ext uri="{FF2B5EF4-FFF2-40B4-BE49-F238E27FC236}">
                <a16:creationId xmlns:a16="http://schemas.microsoft.com/office/drawing/2014/main" id="{5E904750-9AEF-E2C5-175D-3302250DF1C8}"/>
              </a:ext>
            </a:extLst>
          </p:cNvPr>
          <p:cNvGraphicFramePr>
            <a:graphicFrameLocks noGrp="1"/>
          </p:cNvGraphicFramePr>
          <p:nvPr>
            <p:extLst>
              <p:ext uri="{D42A27DB-BD31-4B8C-83A1-F6EECF244321}">
                <p14:modId xmlns:p14="http://schemas.microsoft.com/office/powerpoint/2010/main" val="3687570294"/>
              </p:ext>
            </p:extLst>
          </p:nvPr>
        </p:nvGraphicFramePr>
        <p:xfrm>
          <a:off x="189947" y="1100054"/>
          <a:ext cx="11812106" cy="5215751"/>
        </p:xfrm>
        <a:graphic>
          <a:graphicData uri="http://schemas.openxmlformats.org/drawingml/2006/table">
            <a:tbl>
              <a:tblPr firstRow="1" firstCol="1" bandRow="1">
                <a:tableStyleId>{BDBED569-4797-4DF1-A0F4-6AAB3CD982D8}</a:tableStyleId>
              </a:tblPr>
              <a:tblGrid>
                <a:gridCol w="6295117">
                  <a:extLst>
                    <a:ext uri="{9D8B030D-6E8A-4147-A177-3AD203B41FA5}">
                      <a16:colId xmlns:a16="http://schemas.microsoft.com/office/drawing/2014/main" val="903609282"/>
                    </a:ext>
                  </a:extLst>
                </a:gridCol>
                <a:gridCol w="5516989">
                  <a:extLst>
                    <a:ext uri="{9D8B030D-6E8A-4147-A177-3AD203B41FA5}">
                      <a16:colId xmlns:a16="http://schemas.microsoft.com/office/drawing/2014/main" val="2844482407"/>
                    </a:ext>
                  </a:extLst>
                </a:gridCol>
              </a:tblGrid>
              <a:tr h="560705">
                <a:tc>
                  <a:txBody>
                    <a:bodyPr/>
                    <a:lstStyle/>
                    <a:p>
                      <a:pPr algn="ctr">
                        <a:lnSpc>
                          <a:spcPct val="115000"/>
                        </a:lnSpc>
                        <a:spcAft>
                          <a:spcPts val="800"/>
                        </a:spcAft>
                      </a:pPr>
                      <a:r>
                        <a:rPr lang="en-US" sz="2400" b="1">
                          <a:effectLst/>
                        </a:rPr>
                        <a:t>Ưu điểm</a:t>
                      </a:r>
                      <a:endParaRPr lang="en-US" sz="1800" b="1">
                        <a:effectLst/>
                        <a:latin typeface="Aptos" panose="020B0004020202020204" pitchFamily="34" charset="0"/>
                        <a:ea typeface="Aptos" panose="020B0004020202020204" pitchFamily="34" charset="0"/>
                        <a:cs typeface="Times New Roman" panose="02020603050405020304" pitchFamily="18" charset="0"/>
                      </a:endParaRPr>
                    </a:p>
                  </a:txBody>
                  <a:tcPr marL="7016" marR="7016" marT="7016" marB="7016"/>
                </a:tc>
                <a:tc>
                  <a:txBody>
                    <a:bodyPr/>
                    <a:lstStyle/>
                    <a:p>
                      <a:pPr algn="ctr">
                        <a:lnSpc>
                          <a:spcPct val="115000"/>
                        </a:lnSpc>
                        <a:spcAft>
                          <a:spcPts val="800"/>
                        </a:spcAft>
                      </a:pPr>
                      <a:r>
                        <a:rPr lang="en-US" sz="2400" b="1">
                          <a:effectLst/>
                        </a:rPr>
                        <a:t>Nhược điểm</a:t>
                      </a:r>
                      <a:endParaRPr lang="en-US" sz="1800" b="1">
                        <a:effectLst/>
                        <a:latin typeface="Aptos" panose="020B0004020202020204" pitchFamily="34" charset="0"/>
                        <a:ea typeface="Aptos" panose="020B0004020202020204" pitchFamily="34" charset="0"/>
                        <a:cs typeface="Times New Roman" panose="02020603050405020304" pitchFamily="18" charset="0"/>
                      </a:endParaRPr>
                    </a:p>
                  </a:txBody>
                  <a:tcPr marL="7016" marR="7016" marT="7016" marB="7016"/>
                </a:tc>
                <a:extLst>
                  <a:ext uri="{0D108BD9-81ED-4DB2-BD59-A6C34878D82A}">
                    <a16:rowId xmlns:a16="http://schemas.microsoft.com/office/drawing/2014/main" val="447975979"/>
                  </a:ext>
                </a:extLst>
              </a:tr>
              <a:tr h="923440">
                <a:tc>
                  <a:txBody>
                    <a:bodyPr/>
                    <a:lstStyle/>
                    <a:p>
                      <a:pPr algn="just">
                        <a:lnSpc>
                          <a:spcPct val="115000"/>
                        </a:lnSpc>
                        <a:spcAft>
                          <a:spcPts val="800"/>
                        </a:spcAft>
                      </a:pPr>
                      <a:r>
                        <a:rPr lang="en-US" sz="2400" b="0">
                          <a:effectLst/>
                        </a:rPr>
                        <a:t>Dễ dàng ghi và chạy lại các thao tác</a:t>
                      </a:r>
                      <a:endParaRPr lang="en-US" sz="1800" b="0">
                        <a:effectLst/>
                        <a:latin typeface="Aptos" panose="020B0004020202020204" pitchFamily="34" charset="0"/>
                        <a:ea typeface="Aptos" panose="020B0004020202020204" pitchFamily="34" charset="0"/>
                        <a:cs typeface="Times New Roman" panose="02020603050405020304" pitchFamily="18" charset="0"/>
                      </a:endParaRPr>
                    </a:p>
                  </a:txBody>
                  <a:tcPr marL="7016" marR="7016" marT="7016" marB="7016"/>
                </a:tc>
                <a:tc>
                  <a:txBody>
                    <a:bodyPr/>
                    <a:lstStyle/>
                    <a:p>
                      <a:pPr algn="just">
                        <a:lnSpc>
                          <a:spcPct val="115000"/>
                        </a:lnSpc>
                        <a:spcAft>
                          <a:spcPts val="800"/>
                        </a:spcAft>
                      </a:pPr>
                      <a:r>
                        <a:rPr lang="en-US" sz="2400" b="0">
                          <a:effectLst/>
                        </a:rPr>
                        <a:t>Chỉ có thể tích hợp trên trình duyệt Firefox</a:t>
                      </a:r>
                      <a:endParaRPr lang="en-US" sz="1800" b="0">
                        <a:effectLst/>
                        <a:latin typeface="Aptos" panose="020B0004020202020204" pitchFamily="34" charset="0"/>
                        <a:ea typeface="Aptos" panose="020B0004020202020204" pitchFamily="34" charset="0"/>
                        <a:cs typeface="Times New Roman" panose="02020603050405020304" pitchFamily="18" charset="0"/>
                      </a:endParaRPr>
                    </a:p>
                  </a:txBody>
                  <a:tcPr marL="7016" marR="7016" marT="7016" marB="7016"/>
                </a:tc>
                <a:extLst>
                  <a:ext uri="{0D108BD9-81ED-4DB2-BD59-A6C34878D82A}">
                    <a16:rowId xmlns:a16="http://schemas.microsoft.com/office/drawing/2014/main" val="1938216732"/>
                  </a:ext>
                </a:extLst>
              </a:tr>
              <a:tr h="1108902">
                <a:tc>
                  <a:txBody>
                    <a:bodyPr/>
                    <a:lstStyle/>
                    <a:p>
                      <a:pPr algn="just">
                        <a:lnSpc>
                          <a:spcPct val="115000"/>
                        </a:lnSpc>
                        <a:spcAft>
                          <a:spcPts val="800"/>
                        </a:spcAft>
                      </a:pPr>
                      <a:r>
                        <a:rPr lang="en-US" sz="2400" b="0">
                          <a:effectLst/>
                        </a:rPr>
                        <a:t>Có khả năng chuyển đổi test với html, C#, Java và các ngôn ngữ khác</a:t>
                      </a:r>
                      <a:endParaRPr lang="en-US" sz="1800" b="0">
                        <a:effectLst/>
                        <a:latin typeface="Aptos" panose="020B0004020202020204" pitchFamily="34" charset="0"/>
                        <a:ea typeface="Aptos" panose="020B0004020202020204" pitchFamily="34" charset="0"/>
                        <a:cs typeface="Times New Roman" panose="02020603050405020304" pitchFamily="18" charset="0"/>
                      </a:endParaRPr>
                    </a:p>
                  </a:txBody>
                  <a:tcPr marL="7016" marR="7016" marT="7016" marB="7016"/>
                </a:tc>
                <a:tc>
                  <a:txBody>
                    <a:bodyPr/>
                    <a:lstStyle/>
                    <a:p>
                      <a:pPr algn="just">
                        <a:lnSpc>
                          <a:spcPct val="115000"/>
                        </a:lnSpc>
                        <a:spcAft>
                          <a:spcPts val="800"/>
                        </a:spcAft>
                      </a:pPr>
                      <a:r>
                        <a:rPr lang="en-US" sz="2400" b="0">
                          <a:effectLst/>
                        </a:rPr>
                        <a:t>Không hỗ trợ lặp lại và các câu lệnh có điều kiện</a:t>
                      </a:r>
                      <a:endParaRPr lang="en-US" sz="1800" b="0">
                        <a:effectLst/>
                        <a:latin typeface="Aptos" panose="020B0004020202020204" pitchFamily="34" charset="0"/>
                        <a:ea typeface="Aptos" panose="020B0004020202020204" pitchFamily="34" charset="0"/>
                        <a:cs typeface="Times New Roman" panose="02020603050405020304" pitchFamily="18" charset="0"/>
                      </a:endParaRPr>
                    </a:p>
                  </a:txBody>
                  <a:tcPr marL="7016" marR="7016" marT="7016" marB="7016"/>
                </a:tc>
                <a:extLst>
                  <a:ext uri="{0D108BD9-81ED-4DB2-BD59-A6C34878D82A}">
                    <a16:rowId xmlns:a16="http://schemas.microsoft.com/office/drawing/2014/main" val="4057936603"/>
                  </a:ext>
                </a:extLst>
              </a:tr>
              <a:tr h="560705">
                <a:tc>
                  <a:txBody>
                    <a:bodyPr/>
                    <a:lstStyle/>
                    <a:p>
                      <a:pPr algn="just">
                        <a:lnSpc>
                          <a:spcPct val="115000"/>
                        </a:lnSpc>
                        <a:spcAft>
                          <a:spcPts val="800"/>
                        </a:spcAft>
                      </a:pPr>
                      <a:r>
                        <a:rPr lang="en-US" sz="2400" b="0">
                          <a:effectLst/>
                        </a:rPr>
                        <a:t>Không cần kinh nghiệm lập trình</a:t>
                      </a:r>
                      <a:endParaRPr lang="en-US" sz="1800" b="0">
                        <a:effectLst/>
                        <a:latin typeface="Aptos" panose="020B0004020202020204" pitchFamily="34" charset="0"/>
                        <a:ea typeface="Aptos" panose="020B0004020202020204" pitchFamily="34" charset="0"/>
                        <a:cs typeface="Times New Roman" panose="02020603050405020304" pitchFamily="18" charset="0"/>
                      </a:endParaRPr>
                    </a:p>
                  </a:txBody>
                  <a:tcPr marL="7016" marR="7016" marT="7016" marB="7016"/>
                </a:tc>
                <a:tc>
                  <a:txBody>
                    <a:bodyPr/>
                    <a:lstStyle/>
                    <a:p>
                      <a:pPr algn="just">
                        <a:lnSpc>
                          <a:spcPct val="115000"/>
                        </a:lnSpc>
                        <a:spcAft>
                          <a:spcPts val="800"/>
                        </a:spcAft>
                      </a:pPr>
                      <a:r>
                        <a:rPr lang="en-US" sz="2400" b="0">
                          <a:effectLst/>
                        </a:rPr>
                        <a:t>Không hỗ trợ sửa lỗi</a:t>
                      </a:r>
                      <a:endParaRPr lang="en-US" sz="1800" b="0">
                        <a:effectLst/>
                        <a:latin typeface="Aptos" panose="020B0004020202020204" pitchFamily="34" charset="0"/>
                        <a:ea typeface="Aptos" panose="020B0004020202020204" pitchFamily="34" charset="0"/>
                        <a:cs typeface="Times New Roman" panose="02020603050405020304" pitchFamily="18" charset="0"/>
                      </a:endParaRPr>
                    </a:p>
                  </a:txBody>
                  <a:tcPr marL="7016" marR="7016" marT="7016" marB="7016"/>
                </a:tc>
                <a:extLst>
                  <a:ext uri="{0D108BD9-81ED-4DB2-BD59-A6C34878D82A}">
                    <a16:rowId xmlns:a16="http://schemas.microsoft.com/office/drawing/2014/main" val="2793764763"/>
                  </a:ext>
                </a:extLst>
              </a:tr>
              <a:tr h="940589">
                <a:tc>
                  <a:txBody>
                    <a:bodyPr/>
                    <a:lstStyle/>
                    <a:p>
                      <a:pPr algn="just">
                        <a:lnSpc>
                          <a:spcPct val="115000"/>
                        </a:lnSpc>
                        <a:spcAft>
                          <a:spcPts val="800"/>
                        </a:spcAft>
                      </a:pPr>
                      <a:r>
                        <a:rPr lang="en-US" sz="2400" b="0">
                          <a:effectLst/>
                        </a:rPr>
                        <a:t>Có khả năng ghi log bằng việc sử dụng file logging plug-in trên Firefox</a:t>
                      </a:r>
                      <a:endParaRPr lang="en-US" sz="1800" b="0">
                        <a:effectLst/>
                        <a:latin typeface="Aptos" panose="020B0004020202020204" pitchFamily="34" charset="0"/>
                        <a:ea typeface="Aptos" panose="020B0004020202020204" pitchFamily="34" charset="0"/>
                        <a:cs typeface="Times New Roman" panose="02020603050405020304" pitchFamily="18" charset="0"/>
                      </a:endParaRPr>
                    </a:p>
                  </a:txBody>
                  <a:tcPr marL="7016" marR="7016" marT="7016" marB="7016"/>
                </a:tc>
                <a:tc>
                  <a:txBody>
                    <a:bodyPr/>
                    <a:lstStyle/>
                    <a:p>
                      <a:pPr algn="just">
                        <a:lnSpc>
                          <a:spcPct val="115000"/>
                        </a:lnSpc>
                        <a:spcAft>
                          <a:spcPts val="800"/>
                        </a:spcAft>
                      </a:pPr>
                      <a:r>
                        <a:rPr lang="en-US" sz="2400" b="0">
                          <a:effectLst/>
                        </a:rPr>
                        <a:t>Không hỗ trợ test các kịch bản độc lập hoặc theo nhóm</a:t>
                      </a:r>
                      <a:endParaRPr lang="en-US" sz="1800" b="0">
                        <a:effectLst/>
                        <a:latin typeface="Aptos" panose="020B0004020202020204" pitchFamily="34" charset="0"/>
                        <a:ea typeface="Aptos" panose="020B0004020202020204" pitchFamily="34" charset="0"/>
                        <a:cs typeface="Times New Roman" panose="02020603050405020304" pitchFamily="18" charset="0"/>
                      </a:endParaRPr>
                    </a:p>
                  </a:txBody>
                  <a:tcPr marL="7016" marR="7016" marT="7016" marB="7016"/>
                </a:tc>
                <a:extLst>
                  <a:ext uri="{0D108BD9-81ED-4DB2-BD59-A6C34878D82A}">
                    <a16:rowId xmlns:a16="http://schemas.microsoft.com/office/drawing/2014/main" val="1848316291"/>
                  </a:ext>
                </a:extLst>
              </a:tr>
              <a:tr h="560705">
                <a:tc>
                  <a:txBody>
                    <a:bodyPr/>
                    <a:lstStyle/>
                    <a:p>
                      <a:pPr algn="just">
                        <a:lnSpc>
                          <a:spcPct val="115000"/>
                        </a:lnSpc>
                        <a:spcAft>
                          <a:spcPts val="800"/>
                        </a:spcAft>
                      </a:pPr>
                      <a:r>
                        <a:rPr lang="en-US" sz="2400" b="0">
                          <a:effectLst/>
                        </a:rPr>
                        <a:t>Có thể debug và set breakpoints</a:t>
                      </a:r>
                      <a:endParaRPr lang="en-US" sz="1800" b="0">
                        <a:effectLst/>
                        <a:latin typeface="Aptos" panose="020B0004020202020204" pitchFamily="34" charset="0"/>
                        <a:ea typeface="Aptos" panose="020B0004020202020204" pitchFamily="34" charset="0"/>
                        <a:cs typeface="Times New Roman" panose="02020603050405020304" pitchFamily="18" charset="0"/>
                      </a:endParaRPr>
                    </a:p>
                  </a:txBody>
                  <a:tcPr marL="7016" marR="7016" marT="7016" marB="7016"/>
                </a:tc>
                <a:tc>
                  <a:txBody>
                    <a:bodyPr/>
                    <a:lstStyle/>
                    <a:p>
                      <a:pPr algn="just">
                        <a:lnSpc>
                          <a:spcPct val="115000"/>
                        </a:lnSpc>
                        <a:spcAft>
                          <a:spcPts val="800"/>
                        </a:spcAft>
                      </a:pPr>
                      <a:r>
                        <a:rPr lang="en-US" sz="2400" b="0">
                          <a:effectLst/>
                        </a:rPr>
                        <a:t>Không hỗ trợ test database</a:t>
                      </a:r>
                      <a:endParaRPr lang="en-US" sz="1800" b="0">
                        <a:effectLst/>
                        <a:latin typeface="Aptos" panose="020B0004020202020204" pitchFamily="34" charset="0"/>
                        <a:ea typeface="Aptos" panose="020B0004020202020204" pitchFamily="34" charset="0"/>
                        <a:cs typeface="Times New Roman" panose="02020603050405020304" pitchFamily="18" charset="0"/>
                      </a:endParaRPr>
                    </a:p>
                  </a:txBody>
                  <a:tcPr marL="7016" marR="7016" marT="7016" marB="7016"/>
                </a:tc>
                <a:extLst>
                  <a:ext uri="{0D108BD9-81ED-4DB2-BD59-A6C34878D82A}">
                    <a16:rowId xmlns:a16="http://schemas.microsoft.com/office/drawing/2014/main" val="75347565"/>
                  </a:ext>
                </a:extLst>
              </a:tr>
              <a:tr h="560705">
                <a:tc>
                  <a:txBody>
                    <a:bodyPr/>
                    <a:lstStyle/>
                    <a:p>
                      <a:pPr algn="just">
                        <a:lnSpc>
                          <a:spcPct val="115000"/>
                        </a:lnSpc>
                        <a:spcAft>
                          <a:spcPts val="800"/>
                        </a:spcAft>
                      </a:pPr>
                      <a:r>
                        <a:rPr lang="en-US" sz="2400" b="0">
                          <a:effectLst/>
                        </a:rPr>
                        <a:t>Linh hoạt và có khả năng mở rộng</a:t>
                      </a:r>
                      <a:endParaRPr lang="en-US" sz="1800" b="0">
                        <a:effectLst/>
                        <a:latin typeface="Aptos" panose="020B0004020202020204" pitchFamily="34" charset="0"/>
                        <a:ea typeface="Aptos" panose="020B0004020202020204" pitchFamily="34" charset="0"/>
                        <a:cs typeface="Times New Roman" panose="02020603050405020304" pitchFamily="18" charset="0"/>
                      </a:endParaRPr>
                    </a:p>
                  </a:txBody>
                  <a:tcPr marL="7016" marR="7016" marT="7016" marB="7016"/>
                </a:tc>
                <a:tc>
                  <a:txBody>
                    <a:bodyPr/>
                    <a:lstStyle/>
                    <a:p>
                      <a:pPr>
                        <a:lnSpc>
                          <a:spcPct val="107000"/>
                        </a:lnSpc>
                      </a:pPr>
                      <a:endParaRPr lang="en-US" sz="1800" b="0">
                        <a:effectLst/>
                        <a:latin typeface="Aptos" panose="020B0004020202020204" pitchFamily="34" charset="0"/>
                      </a:endParaRPr>
                    </a:p>
                  </a:txBody>
                  <a:tcPr marL="7016" marR="7016" marT="7016" marB="7016"/>
                </a:tc>
                <a:extLst>
                  <a:ext uri="{0D108BD9-81ED-4DB2-BD59-A6C34878D82A}">
                    <a16:rowId xmlns:a16="http://schemas.microsoft.com/office/drawing/2014/main" val="3244070511"/>
                  </a:ext>
                </a:extLst>
              </a:tr>
            </a:tbl>
          </a:graphicData>
        </a:graphic>
      </p:graphicFrame>
    </p:spTree>
    <p:extLst>
      <p:ext uri="{BB962C8B-B14F-4D97-AF65-F5344CB8AC3E}">
        <p14:creationId xmlns:p14="http://schemas.microsoft.com/office/powerpoint/2010/main" val="2012718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98000">
              <a:srgbClr val="FDFFFE"/>
            </a:gs>
            <a:gs pos="69000">
              <a:srgbClr val="F3FFFF"/>
            </a:gs>
            <a:gs pos="39000">
              <a:srgbClr val="FFFFFF"/>
            </a:gs>
            <a:gs pos="8000">
              <a:srgbClr val="EAFCFE"/>
            </a:gs>
          </a:gsLst>
          <a:lin ang="16200000" scaled="0"/>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BEF1F7-34BF-39BF-A7EE-6474FA3B22A3}"/>
              </a:ext>
            </a:extLst>
          </p:cNvPr>
          <p:cNvSpPr/>
          <p:nvPr/>
        </p:nvSpPr>
        <p:spPr>
          <a:xfrm>
            <a:off x="6342891" y="1100054"/>
            <a:ext cx="5364203" cy="451935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FDF33B3-A846-958A-D0CE-EC39C95B8D98}"/>
              </a:ext>
            </a:extLst>
          </p:cNvPr>
          <p:cNvSpPr>
            <a:spLocks noGrp="1"/>
          </p:cNvSpPr>
          <p:nvPr>
            <p:ph type="title"/>
          </p:nvPr>
        </p:nvSpPr>
        <p:spPr>
          <a:xfrm>
            <a:off x="208097" y="87562"/>
            <a:ext cx="11119104" cy="640080"/>
          </a:xfrm>
        </p:spPr>
        <p:txBody>
          <a:bodyPr>
            <a:noAutofit/>
          </a:bodyPr>
          <a:lstStyle/>
          <a:p>
            <a:r>
              <a:rPr lang="en-US" sz="4000"/>
              <a:t>2.3. Selenium RC (Selenium Remote Control)</a:t>
            </a:r>
            <a:endParaRPr lang="en-US" sz="4000" dirty="0"/>
          </a:p>
        </p:txBody>
      </p:sp>
      <p:sp>
        <p:nvSpPr>
          <p:cNvPr id="8" name="Text Placeholder 16">
            <a:extLst>
              <a:ext uri="{FF2B5EF4-FFF2-40B4-BE49-F238E27FC236}">
                <a16:creationId xmlns:a16="http://schemas.microsoft.com/office/drawing/2014/main" id="{C2CECF6E-B57D-5F66-6158-5DF8BF9B8E7D}"/>
              </a:ext>
            </a:extLst>
          </p:cNvPr>
          <p:cNvSpPr>
            <a:spLocks noGrp="1"/>
          </p:cNvSpPr>
          <p:nvPr>
            <p:ph type="body" sz="quarter" idx="11"/>
          </p:nvPr>
        </p:nvSpPr>
        <p:spPr>
          <a:xfrm>
            <a:off x="208098" y="1010275"/>
            <a:ext cx="5161924" cy="721656"/>
          </a:xfrm>
        </p:spPr>
        <p:txBody>
          <a:bodyPr>
            <a:noAutofit/>
          </a:bodyPr>
          <a:lstStyle/>
          <a:p>
            <a:pPr algn="just">
              <a:lnSpc>
                <a:spcPct val="150000"/>
              </a:lnSpc>
            </a:pPr>
            <a:r>
              <a:rPr lang="en-US" sz="2400" b="0"/>
              <a:t>	</a:t>
            </a:r>
            <a:r>
              <a:rPr lang="vi-VN" sz="2400" b="0"/>
              <a:t>Selenium RC là 1 tool được viết bằng Java, cho phép người dùng xây dựng kịch bản tes cho các ứng dụng dạng web với các ngôn ngữ lập trình mà họ chọn. Selenium RC là kết quả sau khi khắc phục được các hạn chế của Selenium IDE/ Core.</a:t>
            </a:r>
          </a:p>
          <a:p>
            <a:pPr algn="just">
              <a:lnSpc>
                <a:spcPct val="150000"/>
              </a:lnSpc>
            </a:pPr>
            <a:r>
              <a:rPr lang="vi-VN" sz="2400" b="0"/>
              <a:t>	</a:t>
            </a:r>
          </a:p>
        </p:txBody>
      </p:sp>
      <p:sp>
        <p:nvSpPr>
          <p:cNvPr id="9" name="Slide Number Placeholder 7">
            <a:extLst>
              <a:ext uri="{FF2B5EF4-FFF2-40B4-BE49-F238E27FC236}">
                <a16:creationId xmlns:a16="http://schemas.microsoft.com/office/drawing/2014/main" id="{5CE2D10F-9763-9FED-52F1-C23584EB5291}"/>
              </a:ext>
            </a:extLst>
          </p:cNvPr>
          <p:cNvSpPr txBox="1">
            <a:spLocks/>
          </p:cNvSpPr>
          <p:nvPr/>
        </p:nvSpPr>
        <p:spPr>
          <a:xfrm>
            <a:off x="9046743" y="6346761"/>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94A09A9-5501-47C1-A89A-A340965A2BE2}" type="slidenum">
              <a:rPr lang="en-US" sz="1400" smtClean="0">
                <a:solidFill>
                  <a:schemeClr val="bg2">
                    <a:lumMod val="50000"/>
                  </a:schemeClr>
                </a:solidFill>
                <a:latin typeface="Cambria" panose="02040503050406030204" pitchFamily="18" charset="0"/>
                <a:cs typeface="Segoe UI" panose="020B0502040204020203" pitchFamily="34" charset="0"/>
              </a:rPr>
              <a:pPr algn="r"/>
              <a:t>12</a:t>
            </a:fld>
            <a:endParaRPr lang="en-US" sz="1400" dirty="0">
              <a:solidFill>
                <a:schemeClr val="bg2">
                  <a:lumMod val="50000"/>
                </a:schemeClr>
              </a:solidFill>
              <a:latin typeface="Cambria" panose="02040503050406030204" pitchFamily="18" charset="0"/>
              <a:cs typeface="Segoe UI" panose="020B0502040204020203" pitchFamily="34" charset="0"/>
            </a:endParaRPr>
          </a:p>
        </p:txBody>
      </p:sp>
      <p:pic>
        <p:nvPicPr>
          <p:cNvPr id="6" name="Picture 5" descr="A picture containing text&#10;&#10;Description automatically generated">
            <a:extLst>
              <a:ext uri="{FF2B5EF4-FFF2-40B4-BE49-F238E27FC236}">
                <a16:creationId xmlns:a16="http://schemas.microsoft.com/office/drawing/2014/main" id="{920407E6-776E-FC2E-2DBC-C22DADBD95A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70022" y="1010275"/>
            <a:ext cx="6693425" cy="5251200"/>
          </a:xfrm>
          <a:prstGeom prst="rect">
            <a:avLst/>
          </a:prstGeom>
          <a:noFill/>
          <a:ln>
            <a:noFill/>
          </a:ln>
        </p:spPr>
      </p:pic>
    </p:spTree>
    <p:extLst>
      <p:ext uri="{BB962C8B-B14F-4D97-AF65-F5344CB8AC3E}">
        <p14:creationId xmlns:p14="http://schemas.microsoft.com/office/powerpoint/2010/main" val="1489787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98000">
              <a:srgbClr val="FDFFFE"/>
            </a:gs>
            <a:gs pos="69000">
              <a:srgbClr val="F3FFFF"/>
            </a:gs>
            <a:gs pos="39000">
              <a:srgbClr val="FFFFFF"/>
            </a:gs>
            <a:gs pos="8000">
              <a:srgbClr val="EAFCFE"/>
            </a:gs>
          </a:gsLst>
          <a:lin ang="16200000" scaled="0"/>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BEF1F7-34BF-39BF-A7EE-6474FA3B22A3}"/>
              </a:ext>
            </a:extLst>
          </p:cNvPr>
          <p:cNvSpPr/>
          <p:nvPr/>
        </p:nvSpPr>
        <p:spPr>
          <a:xfrm>
            <a:off x="6342891" y="1100054"/>
            <a:ext cx="5364203" cy="451935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FDF33B3-A846-958A-D0CE-EC39C95B8D98}"/>
              </a:ext>
            </a:extLst>
          </p:cNvPr>
          <p:cNvSpPr>
            <a:spLocks noGrp="1"/>
          </p:cNvSpPr>
          <p:nvPr>
            <p:ph type="title"/>
          </p:nvPr>
        </p:nvSpPr>
        <p:spPr>
          <a:xfrm>
            <a:off x="208097" y="87562"/>
            <a:ext cx="11119104" cy="640080"/>
          </a:xfrm>
        </p:spPr>
        <p:txBody>
          <a:bodyPr>
            <a:noAutofit/>
          </a:bodyPr>
          <a:lstStyle/>
          <a:p>
            <a:r>
              <a:rPr lang="en-US" sz="4000"/>
              <a:t>2.3. Selenium RC (Selenium Remote Control)</a:t>
            </a:r>
            <a:endParaRPr lang="en-US" sz="4000" dirty="0"/>
          </a:p>
        </p:txBody>
      </p:sp>
      <p:sp>
        <p:nvSpPr>
          <p:cNvPr id="9" name="Slide Number Placeholder 7">
            <a:extLst>
              <a:ext uri="{FF2B5EF4-FFF2-40B4-BE49-F238E27FC236}">
                <a16:creationId xmlns:a16="http://schemas.microsoft.com/office/drawing/2014/main" id="{5CE2D10F-9763-9FED-52F1-C23584EB5291}"/>
              </a:ext>
            </a:extLst>
          </p:cNvPr>
          <p:cNvSpPr txBox="1">
            <a:spLocks/>
          </p:cNvSpPr>
          <p:nvPr/>
        </p:nvSpPr>
        <p:spPr>
          <a:xfrm>
            <a:off x="9046743" y="6346761"/>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94A09A9-5501-47C1-A89A-A340965A2BE2}" type="slidenum">
              <a:rPr lang="en-US" sz="1400" smtClean="0">
                <a:solidFill>
                  <a:schemeClr val="bg2">
                    <a:lumMod val="50000"/>
                  </a:schemeClr>
                </a:solidFill>
                <a:latin typeface="Cambria" panose="02040503050406030204" pitchFamily="18" charset="0"/>
                <a:cs typeface="Segoe UI" panose="020B0502040204020203" pitchFamily="34" charset="0"/>
              </a:rPr>
              <a:pPr algn="r"/>
              <a:t>13</a:t>
            </a:fld>
            <a:endParaRPr lang="en-US" sz="1400" dirty="0">
              <a:solidFill>
                <a:schemeClr val="bg2">
                  <a:lumMod val="50000"/>
                </a:schemeClr>
              </a:solidFill>
              <a:latin typeface="Cambria" panose="02040503050406030204" pitchFamily="18" charset="0"/>
              <a:cs typeface="Segoe UI" panose="020B0502040204020203" pitchFamily="34" charset="0"/>
            </a:endParaRPr>
          </a:p>
        </p:txBody>
      </p:sp>
      <p:graphicFrame>
        <p:nvGraphicFramePr>
          <p:cNvPr id="3" name="Table 2">
            <a:extLst>
              <a:ext uri="{FF2B5EF4-FFF2-40B4-BE49-F238E27FC236}">
                <a16:creationId xmlns:a16="http://schemas.microsoft.com/office/drawing/2014/main" id="{0434480B-E78B-54E6-E276-C9E4A7365422}"/>
              </a:ext>
            </a:extLst>
          </p:cNvPr>
          <p:cNvGraphicFramePr>
            <a:graphicFrameLocks noGrp="1"/>
          </p:cNvGraphicFramePr>
          <p:nvPr>
            <p:extLst>
              <p:ext uri="{D42A27DB-BD31-4B8C-83A1-F6EECF244321}">
                <p14:modId xmlns:p14="http://schemas.microsoft.com/office/powerpoint/2010/main" val="4134667606"/>
              </p:ext>
            </p:extLst>
          </p:nvPr>
        </p:nvGraphicFramePr>
        <p:xfrm>
          <a:off x="402057" y="952690"/>
          <a:ext cx="11387886" cy="5759196"/>
        </p:xfrm>
        <a:graphic>
          <a:graphicData uri="http://schemas.openxmlformats.org/drawingml/2006/table">
            <a:tbl>
              <a:tblPr firstRow="1" firstCol="1" bandRow="1">
                <a:tableStyleId>{8799B23B-EC83-4686-B30A-512413B5E67A}</a:tableStyleId>
              </a:tblPr>
              <a:tblGrid>
                <a:gridCol w="5141110">
                  <a:extLst>
                    <a:ext uri="{9D8B030D-6E8A-4147-A177-3AD203B41FA5}">
                      <a16:colId xmlns:a16="http://schemas.microsoft.com/office/drawing/2014/main" val="3485996485"/>
                    </a:ext>
                  </a:extLst>
                </a:gridCol>
                <a:gridCol w="6246776">
                  <a:extLst>
                    <a:ext uri="{9D8B030D-6E8A-4147-A177-3AD203B41FA5}">
                      <a16:colId xmlns:a16="http://schemas.microsoft.com/office/drawing/2014/main" val="1011691113"/>
                    </a:ext>
                  </a:extLst>
                </a:gridCol>
              </a:tblGrid>
              <a:tr h="174117">
                <a:tc>
                  <a:txBody>
                    <a:bodyPr/>
                    <a:lstStyle/>
                    <a:p>
                      <a:pPr algn="ctr">
                        <a:lnSpc>
                          <a:spcPct val="115000"/>
                        </a:lnSpc>
                        <a:spcAft>
                          <a:spcPts val="800"/>
                        </a:spcAft>
                      </a:pPr>
                      <a:r>
                        <a:rPr lang="en-US" sz="2200" b="1">
                          <a:solidFill>
                            <a:srgbClr val="000000"/>
                          </a:solidFill>
                          <a:effectLst/>
                        </a:rPr>
                        <a:t>Ưu điểm</a:t>
                      </a:r>
                      <a:endParaRPr lang="en-US" sz="2200" b="1">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tc>
                  <a:txBody>
                    <a:bodyPr/>
                    <a:lstStyle/>
                    <a:p>
                      <a:pPr algn="ctr">
                        <a:lnSpc>
                          <a:spcPct val="115000"/>
                        </a:lnSpc>
                        <a:spcAft>
                          <a:spcPts val="800"/>
                        </a:spcAft>
                      </a:pPr>
                      <a:r>
                        <a:rPr lang="en-US" sz="2200" b="1">
                          <a:solidFill>
                            <a:srgbClr val="000000"/>
                          </a:solidFill>
                          <a:effectLst/>
                        </a:rPr>
                        <a:t>Nhược điểm</a:t>
                      </a:r>
                      <a:endParaRPr lang="en-US" sz="2200" b="1">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898866307"/>
                  </a:ext>
                </a:extLst>
              </a:tr>
              <a:tr h="512999">
                <a:tc>
                  <a:txBody>
                    <a:bodyPr/>
                    <a:lstStyle/>
                    <a:p>
                      <a:pPr algn="just">
                        <a:lnSpc>
                          <a:spcPct val="115000"/>
                        </a:lnSpc>
                        <a:spcAft>
                          <a:spcPts val="800"/>
                        </a:spcAft>
                      </a:pPr>
                      <a:r>
                        <a:rPr lang="en-US" sz="2200" b="0">
                          <a:solidFill>
                            <a:srgbClr val="000000"/>
                          </a:solidFill>
                          <a:effectLst/>
                        </a:rPr>
                        <a:t>Hỗ trợ ngôn ngữ lập trình và cấu trúc</a:t>
                      </a:r>
                      <a:endParaRPr lang="en-US" sz="2200" b="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tc>
                  <a:txBody>
                    <a:bodyPr/>
                    <a:lstStyle/>
                    <a:p>
                      <a:pPr algn="just">
                        <a:lnSpc>
                          <a:spcPct val="115000"/>
                        </a:lnSpc>
                        <a:spcAft>
                          <a:spcPts val="800"/>
                        </a:spcAft>
                      </a:pPr>
                      <a:r>
                        <a:rPr lang="en-US" sz="2200" b="0">
                          <a:solidFill>
                            <a:srgbClr val="000000"/>
                          </a:solidFill>
                          <a:effectLst/>
                        </a:rPr>
                        <a:t>Kịch bản test không tương tác trực tiếp với trình duyệt, server Selenium RC cần dược chạy để có thể tương tác.</a:t>
                      </a:r>
                      <a:endParaRPr lang="en-US" sz="2200" b="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596331573"/>
                  </a:ext>
                </a:extLst>
              </a:tr>
              <a:tr h="174117">
                <a:tc>
                  <a:txBody>
                    <a:bodyPr/>
                    <a:lstStyle/>
                    <a:p>
                      <a:pPr algn="just">
                        <a:lnSpc>
                          <a:spcPct val="115000"/>
                        </a:lnSpc>
                        <a:spcAft>
                          <a:spcPts val="800"/>
                        </a:spcAft>
                      </a:pPr>
                      <a:r>
                        <a:rPr lang="en-US" sz="2200" b="0">
                          <a:solidFill>
                            <a:srgbClr val="000000"/>
                          </a:solidFill>
                          <a:effectLst/>
                        </a:rPr>
                        <a:t>Hỗ trợ đa trình duyệt và đa nền tảng</a:t>
                      </a:r>
                      <a:endParaRPr lang="en-US" sz="2200" b="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tc>
                  <a:txBody>
                    <a:bodyPr/>
                    <a:lstStyle/>
                    <a:p>
                      <a:pPr algn="just">
                        <a:lnSpc>
                          <a:spcPct val="115000"/>
                        </a:lnSpc>
                        <a:spcAft>
                          <a:spcPts val="800"/>
                        </a:spcAft>
                      </a:pPr>
                      <a:r>
                        <a:rPr lang="en-US" sz="2200" b="0">
                          <a:solidFill>
                            <a:srgbClr val="000000"/>
                          </a:solidFill>
                          <a:effectLst/>
                        </a:rPr>
                        <a:t>Người sử dụng buộc phải biết ngôn ngữ lập trình</a:t>
                      </a:r>
                      <a:endParaRPr lang="en-US" sz="2200" b="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105097738"/>
                  </a:ext>
                </a:extLst>
              </a:tr>
              <a:tr h="512999">
                <a:tc>
                  <a:txBody>
                    <a:bodyPr/>
                    <a:lstStyle/>
                    <a:p>
                      <a:pPr algn="just">
                        <a:lnSpc>
                          <a:spcPct val="115000"/>
                        </a:lnSpc>
                        <a:spcAft>
                          <a:spcPts val="800"/>
                        </a:spcAft>
                      </a:pPr>
                      <a:r>
                        <a:rPr lang="en-US" sz="2200" b="0">
                          <a:solidFill>
                            <a:srgbClr val="000000"/>
                          </a:solidFill>
                          <a:effectLst/>
                        </a:rPr>
                        <a:t>Hỗ trợ tạo các tiện ích người dùng như Generics/ Exceptions để tùy chỉnh Framework</a:t>
                      </a:r>
                      <a:endParaRPr lang="en-US" sz="2200" b="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tc>
                  <a:txBody>
                    <a:bodyPr/>
                    <a:lstStyle/>
                    <a:p>
                      <a:pPr algn="just">
                        <a:lnSpc>
                          <a:spcPct val="115000"/>
                        </a:lnSpc>
                        <a:spcAft>
                          <a:spcPts val="800"/>
                        </a:spcAft>
                      </a:pPr>
                      <a:r>
                        <a:rPr lang="en-US" sz="2200" b="0">
                          <a:solidFill>
                            <a:srgbClr val="000000"/>
                          </a:solidFill>
                          <a:effectLst/>
                        </a:rPr>
                        <a:t>Không thể xử lý cảnh báo và điều hướng hiệu quả</a:t>
                      </a:r>
                      <a:endParaRPr lang="en-US" sz="2200" b="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996233092"/>
                  </a:ext>
                </a:extLst>
              </a:tr>
              <a:tr h="343558">
                <a:tc>
                  <a:txBody>
                    <a:bodyPr/>
                    <a:lstStyle/>
                    <a:p>
                      <a:pPr algn="just">
                        <a:lnSpc>
                          <a:spcPct val="115000"/>
                        </a:lnSpc>
                        <a:spcAft>
                          <a:spcPts val="800"/>
                        </a:spcAft>
                      </a:pPr>
                      <a:r>
                        <a:rPr lang="en-US" sz="2200" b="0">
                          <a:solidFill>
                            <a:srgbClr val="000000"/>
                          </a:solidFill>
                          <a:effectLst/>
                        </a:rPr>
                        <a:t>Hỗ trợ xử lý lỗi và kiểm tra Database</a:t>
                      </a:r>
                      <a:endParaRPr lang="en-US" sz="2200" b="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tc>
                  <a:txBody>
                    <a:bodyPr/>
                    <a:lstStyle/>
                    <a:p>
                      <a:pPr algn="just">
                        <a:lnSpc>
                          <a:spcPct val="115000"/>
                        </a:lnSpc>
                        <a:spcAft>
                          <a:spcPts val="800"/>
                        </a:spcAft>
                      </a:pPr>
                      <a:r>
                        <a:rPr lang="en-US" sz="2200" b="0">
                          <a:solidFill>
                            <a:srgbClr val="000000"/>
                          </a:solidFill>
                          <a:effectLst/>
                        </a:rPr>
                        <a:t>Không hỗ trợ test các ứng dụng có nền tảng WAP (iphone/android)</a:t>
                      </a:r>
                      <a:endParaRPr lang="en-US" sz="2200" b="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1091449364"/>
                  </a:ext>
                </a:extLst>
              </a:tr>
              <a:tr h="343558">
                <a:tc>
                  <a:txBody>
                    <a:bodyPr/>
                    <a:lstStyle/>
                    <a:p>
                      <a:pPr algn="just">
                        <a:lnSpc>
                          <a:spcPct val="115000"/>
                        </a:lnSpc>
                        <a:spcAft>
                          <a:spcPts val="800"/>
                        </a:spcAft>
                      </a:pPr>
                      <a:r>
                        <a:rPr lang="en-US" sz="2200" b="0">
                          <a:solidFill>
                            <a:srgbClr val="000000"/>
                          </a:solidFill>
                          <a:effectLst/>
                        </a:rPr>
                        <a:t>Hỗ trợ test Data driven testing</a:t>
                      </a:r>
                      <a:endParaRPr lang="en-US" sz="2200" b="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tc>
                  <a:txBody>
                    <a:bodyPr/>
                    <a:lstStyle/>
                    <a:p>
                      <a:pPr algn="just">
                        <a:lnSpc>
                          <a:spcPct val="115000"/>
                        </a:lnSpc>
                        <a:spcAft>
                          <a:spcPts val="800"/>
                        </a:spcAft>
                      </a:pPr>
                      <a:r>
                        <a:rPr lang="en-US" sz="2200" b="0">
                          <a:solidFill>
                            <a:srgbClr val="000000"/>
                          </a:solidFill>
                          <a:effectLst/>
                        </a:rPr>
                        <a:t>Nhanh hơn selenium IDE nhưng chậm hơn WebDriver</a:t>
                      </a:r>
                      <a:endParaRPr lang="en-US" sz="2200" b="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4099087682"/>
                  </a:ext>
                </a:extLst>
              </a:tr>
              <a:tr h="174117">
                <a:tc>
                  <a:txBody>
                    <a:bodyPr/>
                    <a:lstStyle/>
                    <a:p>
                      <a:pPr algn="just">
                        <a:lnSpc>
                          <a:spcPct val="115000"/>
                        </a:lnSpc>
                        <a:spcAft>
                          <a:spcPts val="800"/>
                        </a:spcAft>
                      </a:pPr>
                      <a:r>
                        <a:rPr lang="en-US" sz="2200" b="0">
                          <a:solidFill>
                            <a:srgbClr val="000000"/>
                          </a:solidFill>
                          <a:effectLst/>
                        </a:rPr>
                        <a:t>Hỗ trợ ghi log và chụp màn hình</a:t>
                      </a:r>
                      <a:endParaRPr lang="en-US" sz="2200" b="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tc>
                  <a:txBody>
                    <a:bodyPr/>
                    <a:lstStyle/>
                    <a:p>
                      <a:pPr algn="just">
                        <a:lnSpc>
                          <a:spcPct val="115000"/>
                        </a:lnSpc>
                        <a:spcAft>
                          <a:spcPts val="800"/>
                        </a:spcAft>
                      </a:pPr>
                      <a:r>
                        <a:rPr lang="en-US" sz="2200" b="0">
                          <a:solidFill>
                            <a:srgbClr val="000000"/>
                          </a:solidFill>
                          <a:effectLst/>
                        </a:rPr>
                        <a:t>Không hỗ trợ triển khai</a:t>
                      </a:r>
                      <a:endParaRPr lang="en-US" sz="2200" b="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40747219"/>
                  </a:ext>
                </a:extLst>
              </a:tr>
              <a:tr h="343558">
                <a:tc>
                  <a:txBody>
                    <a:bodyPr/>
                    <a:lstStyle/>
                    <a:p>
                      <a:pPr algn="just">
                        <a:lnSpc>
                          <a:spcPct val="115000"/>
                        </a:lnSpc>
                        <a:spcAft>
                          <a:spcPts val="800"/>
                        </a:spcAft>
                      </a:pPr>
                      <a:r>
                        <a:rPr lang="en-US" sz="2200" b="0">
                          <a:solidFill>
                            <a:srgbClr val="000000"/>
                          </a:solidFill>
                          <a:effectLst/>
                        </a:rPr>
                        <a:t>Hỗ trợ Framework testing giống như TestNG và JUnit</a:t>
                      </a:r>
                      <a:endParaRPr lang="en-US" sz="2200" b="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tc>
                  <a:txBody>
                    <a:bodyPr/>
                    <a:lstStyle/>
                    <a:p>
                      <a:pPr algn="just">
                        <a:lnSpc>
                          <a:spcPct val="115000"/>
                        </a:lnSpc>
                        <a:spcAft>
                          <a:spcPts val="800"/>
                        </a:spcAft>
                      </a:pPr>
                      <a:r>
                        <a:rPr lang="en-US" sz="2200" b="0">
                          <a:solidFill>
                            <a:srgbClr val="000000"/>
                          </a:solidFill>
                          <a:effectLst/>
                        </a:rPr>
                        <a:t>Không thể xử lý tốt gọi Ajax</a:t>
                      </a:r>
                      <a:endParaRPr lang="en-US" sz="2200" b="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910923538"/>
                  </a:ext>
                </a:extLst>
              </a:tr>
            </a:tbl>
          </a:graphicData>
        </a:graphic>
      </p:graphicFrame>
    </p:spTree>
    <p:extLst>
      <p:ext uri="{BB962C8B-B14F-4D97-AF65-F5344CB8AC3E}">
        <p14:creationId xmlns:p14="http://schemas.microsoft.com/office/powerpoint/2010/main" val="2034366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98000">
              <a:srgbClr val="FDFFFE"/>
            </a:gs>
            <a:gs pos="69000">
              <a:srgbClr val="F3FFFF"/>
            </a:gs>
            <a:gs pos="39000">
              <a:srgbClr val="FFFFFF"/>
            </a:gs>
            <a:gs pos="8000">
              <a:srgbClr val="EAFCFE"/>
            </a:gs>
          </a:gsLst>
          <a:lin ang="16200000" scaled="0"/>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BEF1F7-34BF-39BF-A7EE-6474FA3B22A3}"/>
              </a:ext>
            </a:extLst>
          </p:cNvPr>
          <p:cNvSpPr/>
          <p:nvPr/>
        </p:nvSpPr>
        <p:spPr>
          <a:xfrm>
            <a:off x="6342891" y="1100054"/>
            <a:ext cx="5364203" cy="451935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FDF33B3-A846-958A-D0CE-EC39C95B8D98}"/>
              </a:ext>
            </a:extLst>
          </p:cNvPr>
          <p:cNvSpPr>
            <a:spLocks noGrp="1"/>
          </p:cNvSpPr>
          <p:nvPr>
            <p:ph type="title"/>
          </p:nvPr>
        </p:nvSpPr>
        <p:spPr>
          <a:xfrm>
            <a:off x="208097" y="87562"/>
            <a:ext cx="11119104" cy="640080"/>
          </a:xfrm>
        </p:spPr>
        <p:txBody>
          <a:bodyPr>
            <a:noAutofit/>
          </a:bodyPr>
          <a:lstStyle/>
          <a:p>
            <a:r>
              <a:rPr lang="en-US" sz="4000"/>
              <a:t>2.4. Selenium WebDriver</a:t>
            </a:r>
            <a:endParaRPr lang="en-US" sz="4000" dirty="0"/>
          </a:p>
        </p:txBody>
      </p:sp>
      <p:sp>
        <p:nvSpPr>
          <p:cNvPr id="8" name="Text Placeholder 16">
            <a:extLst>
              <a:ext uri="{FF2B5EF4-FFF2-40B4-BE49-F238E27FC236}">
                <a16:creationId xmlns:a16="http://schemas.microsoft.com/office/drawing/2014/main" id="{C2CECF6E-B57D-5F66-6158-5DF8BF9B8E7D}"/>
              </a:ext>
            </a:extLst>
          </p:cNvPr>
          <p:cNvSpPr>
            <a:spLocks noGrp="1"/>
          </p:cNvSpPr>
          <p:nvPr>
            <p:ph type="body" sz="quarter" idx="11"/>
          </p:nvPr>
        </p:nvSpPr>
        <p:spPr>
          <a:xfrm>
            <a:off x="208098" y="1874799"/>
            <a:ext cx="11498996" cy="640080"/>
          </a:xfrm>
        </p:spPr>
        <p:txBody>
          <a:bodyPr>
            <a:noAutofit/>
          </a:bodyPr>
          <a:lstStyle/>
          <a:p>
            <a:pPr algn="just">
              <a:lnSpc>
                <a:spcPct val="150000"/>
              </a:lnSpc>
            </a:pPr>
            <a:r>
              <a:rPr lang="en-US" sz="2400" b="0"/>
              <a:t>	</a:t>
            </a:r>
            <a:r>
              <a:rPr lang="vi-VN" sz="2400" b="0"/>
              <a:t>WebDriver rõ ràng và là một framework hướng đối tượng. Nó sử dụng tính tương thích của các trình duyệt để tự động hóa mà không sử dụng bất cứ các thực thể ngoại vi nào. Với các nhu cầu ngày càng cao, nó trở nên phổ biến và có nhiều người sử dụng</a:t>
            </a:r>
          </a:p>
        </p:txBody>
      </p:sp>
      <p:sp>
        <p:nvSpPr>
          <p:cNvPr id="9" name="Slide Number Placeholder 7">
            <a:extLst>
              <a:ext uri="{FF2B5EF4-FFF2-40B4-BE49-F238E27FC236}">
                <a16:creationId xmlns:a16="http://schemas.microsoft.com/office/drawing/2014/main" id="{5CE2D10F-9763-9FED-52F1-C23584EB5291}"/>
              </a:ext>
            </a:extLst>
          </p:cNvPr>
          <p:cNvSpPr txBox="1">
            <a:spLocks/>
          </p:cNvSpPr>
          <p:nvPr/>
        </p:nvSpPr>
        <p:spPr>
          <a:xfrm>
            <a:off x="9046743" y="6346761"/>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94A09A9-5501-47C1-A89A-A340965A2BE2}" type="slidenum">
              <a:rPr lang="en-US" sz="1400" smtClean="0">
                <a:solidFill>
                  <a:schemeClr val="bg2">
                    <a:lumMod val="50000"/>
                  </a:schemeClr>
                </a:solidFill>
                <a:latin typeface="Cambria" panose="02040503050406030204" pitchFamily="18" charset="0"/>
                <a:cs typeface="Segoe UI" panose="020B0502040204020203" pitchFamily="34" charset="0"/>
              </a:rPr>
              <a:pPr algn="r"/>
              <a:t>14</a:t>
            </a:fld>
            <a:endParaRPr lang="en-US" sz="1400" dirty="0">
              <a:solidFill>
                <a:schemeClr val="bg2">
                  <a:lumMod val="50000"/>
                </a:schemeClr>
              </a:solidFill>
              <a:latin typeface="Cambria" panose="02040503050406030204" pitchFamily="18" charset="0"/>
              <a:cs typeface="Segoe UI" panose="020B0502040204020203" pitchFamily="34" charset="0"/>
            </a:endParaRPr>
          </a:p>
        </p:txBody>
      </p:sp>
    </p:spTree>
    <p:extLst>
      <p:ext uri="{BB962C8B-B14F-4D97-AF65-F5344CB8AC3E}">
        <p14:creationId xmlns:p14="http://schemas.microsoft.com/office/powerpoint/2010/main" val="3723417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98000">
              <a:srgbClr val="FDFFFE"/>
            </a:gs>
            <a:gs pos="69000">
              <a:srgbClr val="F3FFFF"/>
            </a:gs>
            <a:gs pos="39000">
              <a:srgbClr val="FFFFFF"/>
            </a:gs>
            <a:gs pos="8000">
              <a:srgbClr val="EAFCFE"/>
            </a:gs>
          </a:gsLst>
          <a:lin ang="16200000" scaled="0"/>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BEF1F7-34BF-39BF-A7EE-6474FA3B22A3}"/>
              </a:ext>
            </a:extLst>
          </p:cNvPr>
          <p:cNvSpPr/>
          <p:nvPr/>
        </p:nvSpPr>
        <p:spPr>
          <a:xfrm>
            <a:off x="6342891" y="1100054"/>
            <a:ext cx="5364203" cy="451935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FDF33B3-A846-958A-D0CE-EC39C95B8D98}"/>
              </a:ext>
            </a:extLst>
          </p:cNvPr>
          <p:cNvSpPr>
            <a:spLocks noGrp="1"/>
          </p:cNvSpPr>
          <p:nvPr>
            <p:ph type="title"/>
          </p:nvPr>
        </p:nvSpPr>
        <p:spPr>
          <a:xfrm>
            <a:off x="208097" y="87562"/>
            <a:ext cx="11119104" cy="640080"/>
          </a:xfrm>
        </p:spPr>
        <p:txBody>
          <a:bodyPr>
            <a:noAutofit/>
          </a:bodyPr>
          <a:lstStyle/>
          <a:p>
            <a:r>
              <a:rPr lang="en-US" sz="4000"/>
              <a:t>2.4. Selenium WebDriver</a:t>
            </a:r>
            <a:endParaRPr lang="en-US" sz="4000" dirty="0"/>
          </a:p>
        </p:txBody>
      </p:sp>
      <p:sp>
        <p:nvSpPr>
          <p:cNvPr id="9" name="Slide Number Placeholder 7">
            <a:extLst>
              <a:ext uri="{FF2B5EF4-FFF2-40B4-BE49-F238E27FC236}">
                <a16:creationId xmlns:a16="http://schemas.microsoft.com/office/drawing/2014/main" id="{5CE2D10F-9763-9FED-52F1-C23584EB5291}"/>
              </a:ext>
            </a:extLst>
          </p:cNvPr>
          <p:cNvSpPr txBox="1">
            <a:spLocks/>
          </p:cNvSpPr>
          <p:nvPr/>
        </p:nvSpPr>
        <p:spPr>
          <a:xfrm>
            <a:off x="9046743" y="6346761"/>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94A09A9-5501-47C1-A89A-A340965A2BE2}" type="slidenum">
              <a:rPr lang="en-US" sz="1400" smtClean="0">
                <a:solidFill>
                  <a:schemeClr val="bg2">
                    <a:lumMod val="50000"/>
                  </a:schemeClr>
                </a:solidFill>
                <a:latin typeface="Cambria" panose="02040503050406030204" pitchFamily="18" charset="0"/>
                <a:cs typeface="Segoe UI" panose="020B0502040204020203" pitchFamily="34" charset="0"/>
              </a:rPr>
              <a:pPr algn="r"/>
              <a:t>15</a:t>
            </a:fld>
            <a:endParaRPr lang="en-US" sz="1400" dirty="0">
              <a:solidFill>
                <a:schemeClr val="bg2">
                  <a:lumMod val="50000"/>
                </a:schemeClr>
              </a:solidFill>
              <a:latin typeface="Cambria" panose="02040503050406030204" pitchFamily="18" charset="0"/>
              <a:cs typeface="Segoe UI" panose="020B0502040204020203" pitchFamily="34" charset="0"/>
            </a:endParaRPr>
          </a:p>
        </p:txBody>
      </p:sp>
      <p:graphicFrame>
        <p:nvGraphicFramePr>
          <p:cNvPr id="2" name="Table 1">
            <a:extLst>
              <a:ext uri="{FF2B5EF4-FFF2-40B4-BE49-F238E27FC236}">
                <a16:creationId xmlns:a16="http://schemas.microsoft.com/office/drawing/2014/main" id="{A3A74651-E308-193D-464D-9D36799660DB}"/>
              </a:ext>
            </a:extLst>
          </p:cNvPr>
          <p:cNvGraphicFramePr>
            <a:graphicFrameLocks noGrp="1"/>
          </p:cNvGraphicFramePr>
          <p:nvPr>
            <p:extLst>
              <p:ext uri="{D42A27DB-BD31-4B8C-83A1-F6EECF244321}">
                <p14:modId xmlns:p14="http://schemas.microsoft.com/office/powerpoint/2010/main" val="3461288997"/>
              </p:ext>
            </p:extLst>
          </p:nvPr>
        </p:nvGraphicFramePr>
        <p:xfrm>
          <a:off x="339147" y="1454999"/>
          <a:ext cx="11513705" cy="4555494"/>
        </p:xfrm>
        <a:graphic>
          <a:graphicData uri="http://schemas.openxmlformats.org/drawingml/2006/table">
            <a:tbl>
              <a:tblPr firstRow="1" firstCol="1" bandRow="1">
                <a:tableStyleId>{E8B1032C-EA38-4F05-BA0D-38AFFFC7BED3}</a:tableStyleId>
              </a:tblPr>
              <a:tblGrid>
                <a:gridCol w="6359814">
                  <a:extLst>
                    <a:ext uri="{9D8B030D-6E8A-4147-A177-3AD203B41FA5}">
                      <a16:colId xmlns:a16="http://schemas.microsoft.com/office/drawing/2014/main" val="1606419"/>
                    </a:ext>
                  </a:extLst>
                </a:gridCol>
                <a:gridCol w="5153891">
                  <a:extLst>
                    <a:ext uri="{9D8B030D-6E8A-4147-A177-3AD203B41FA5}">
                      <a16:colId xmlns:a16="http://schemas.microsoft.com/office/drawing/2014/main" val="1761728874"/>
                    </a:ext>
                  </a:extLst>
                </a:gridCol>
              </a:tblGrid>
              <a:tr h="174117">
                <a:tc>
                  <a:txBody>
                    <a:bodyPr/>
                    <a:lstStyle/>
                    <a:p>
                      <a:pPr algn="ctr">
                        <a:lnSpc>
                          <a:spcPct val="115000"/>
                        </a:lnSpc>
                        <a:spcAft>
                          <a:spcPts val="800"/>
                        </a:spcAft>
                      </a:pPr>
                      <a:r>
                        <a:rPr lang="en-US" sz="2200" b="1">
                          <a:effectLst/>
                        </a:rPr>
                        <a:t>Ưu điểm</a:t>
                      </a:r>
                      <a:endParaRPr lang="en-US" sz="2200" b="1">
                        <a:effectLst/>
                        <a:latin typeface="Aptos" panose="020B0004020202020204" pitchFamily="34" charset="0"/>
                        <a:ea typeface="Aptos" panose="020B0004020202020204" pitchFamily="34" charset="0"/>
                        <a:cs typeface="Times New Roman" panose="02020603050405020304" pitchFamily="18" charset="0"/>
                      </a:endParaRPr>
                    </a:p>
                  </a:txBody>
                  <a:tcPr marL="7084" marR="7084" marT="7084" marB="7084"/>
                </a:tc>
                <a:tc>
                  <a:txBody>
                    <a:bodyPr/>
                    <a:lstStyle/>
                    <a:p>
                      <a:pPr algn="ctr">
                        <a:lnSpc>
                          <a:spcPct val="115000"/>
                        </a:lnSpc>
                        <a:spcAft>
                          <a:spcPts val="800"/>
                        </a:spcAft>
                      </a:pPr>
                      <a:r>
                        <a:rPr lang="en-US" sz="2200" b="1">
                          <a:effectLst/>
                        </a:rPr>
                        <a:t>Nhược điểm</a:t>
                      </a:r>
                      <a:endParaRPr lang="en-US" sz="2200" b="1">
                        <a:effectLst/>
                        <a:latin typeface="Aptos" panose="020B0004020202020204" pitchFamily="34" charset="0"/>
                        <a:ea typeface="Aptos" panose="020B0004020202020204" pitchFamily="34" charset="0"/>
                        <a:cs typeface="Times New Roman" panose="02020603050405020304" pitchFamily="18" charset="0"/>
                      </a:endParaRPr>
                    </a:p>
                  </a:txBody>
                  <a:tcPr marL="7084" marR="7084" marT="7084" marB="7084"/>
                </a:tc>
                <a:extLst>
                  <a:ext uri="{0D108BD9-81ED-4DB2-BD59-A6C34878D82A}">
                    <a16:rowId xmlns:a16="http://schemas.microsoft.com/office/drawing/2014/main" val="1517474566"/>
                  </a:ext>
                </a:extLst>
              </a:tr>
              <a:tr h="343558">
                <a:tc>
                  <a:txBody>
                    <a:bodyPr/>
                    <a:lstStyle/>
                    <a:p>
                      <a:pPr algn="just">
                        <a:lnSpc>
                          <a:spcPct val="115000"/>
                        </a:lnSpc>
                        <a:spcAft>
                          <a:spcPts val="800"/>
                        </a:spcAft>
                      </a:pPr>
                      <a:r>
                        <a:rPr lang="en-US" sz="2200" b="0">
                          <a:effectLst/>
                        </a:rPr>
                        <a:t>Không yêu cầu có server selenium để chạy kịch bản</a:t>
                      </a:r>
                      <a:endParaRPr lang="en-US" sz="2200" b="0">
                        <a:effectLst/>
                        <a:latin typeface="Aptos" panose="020B0004020202020204" pitchFamily="34" charset="0"/>
                        <a:ea typeface="Aptos" panose="020B0004020202020204" pitchFamily="34" charset="0"/>
                        <a:cs typeface="Times New Roman" panose="02020603050405020304" pitchFamily="18" charset="0"/>
                      </a:endParaRPr>
                    </a:p>
                  </a:txBody>
                  <a:tcPr marL="7084" marR="7084" marT="7084" marB="7084"/>
                </a:tc>
                <a:tc>
                  <a:txBody>
                    <a:bodyPr/>
                    <a:lstStyle/>
                    <a:p>
                      <a:pPr algn="just">
                        <a:lnSpc>
                          <a:spcPct val="115000"/>
                        </a:lnSpc>
                        <a:spcAft>
                          <a:spcPts val="800"/>
                        </a:spcAft>
                      </a:pPr>
                      <a:r>
                        <a:rPr lang="en-US" sz="2200" b="0">
                          <a:effectLst/>
                        </a:rPr>
                        <a:t>API phức tạp.</a:t>
                      </a:r>
                      <a:endParaRPr lang="en-US" sz="2200" b="0">
                        <a:effectLst/>
                        <a:latin typeface="Aptos" panose="020B0004020202020204" pitchFamily="34" charset="0"/>
                        <a:ea typeface="Aptos" panose="020B0004020202020204" pitchFamily="34" charset="0"/>
                        <a:cs typeface="Times New Roman" panose="02020603050405020304" pitchFamily="18" charset="0"/>
                      </a:endParaRPr>
                    </a:p>
                  </a:txBody>
                  <a:tcPr marL="7084" marR="7084" marT="7084" marB="7084"/>
                </a:tc>
                <a:extLst>
                  <a:ext uri="{0D108BD9-81ED-4DB2-BD59-A6C34878D82A}">
                    <a16:rowId xmlns:a16="http://schemas.microsoft.com/office/drawing/2014/main" val="2876870080"/>
                  </a:ext>
                </a:extLst>
              </a:tr>
              <a:tr h="343558">
                <a:tc>
                  <a:txBody>
                    <a:bodyPr/>
                    <a:lstStyle/>
                    <a:p>
                      <a:pPr algn="just">
                        <a:lnSpc>
                          <a:spcPct val="115000"/>
                        </a:lnSpc>
                        <a:spcAft>
                          <a:spcPts val="800"/>
                        </a:spcAft>
                      </a:pPr>
                      <a:r>
                        <a:rPr lang="en-US" sz="2200" b="0">
                          <a:effectLst/>
                        </a:rPr>
                        <a:t>Tương tác trực tiếp với trình duyệt</a:t>
                      </a:r>
                      <a:endParaRPr lang="en-US" sz="2200" b="0">
                        <a:effectLst/>
                        <a:latin typeface="Aptos" panose="020B0004020202020204" pitchFamily="34" charset="0"/>
                        <a:ea typeface="Aptos" panose="020B0004020202020204" pitchFamily="34" charset="0"/>
                        <a:cs typeface="Times New Roman" panose="02020603050405020304" pitchFamily="18" charset="0"/>
                      </a:endParaRPr>
                    </a:p>
                  </a:txBody>
                  <a:tcPr marL="7084" marR="7084" marT="7084" marB="7084"/>
                </a:tc>
                <a:tc>
                  <a:txBody>
                    <a:bodyPr/>
                    <a:lstStyle/>
                    <a:p>
                      <a:pPr algn="just">
                        <a:lnSpc>
                          <a:spcPct val="115000"/>
                        </a:lnSpc>
                        <a:spcAft>
                          <a:spcPts val="800"/>
                        </a:spcAft>
                      </a:pPr>
                      <a:r>
                        <a:rPr lang="en-US" sz="2200" b="0">
                          <a:effectLst/>
                        </a:rPr>
                        <a:t>Người sử dụng cần có kiến thức về lập trình</a:t>
                      </a:r>
                      <a:endParaRPr lang="en-US" sz="2200" b="0">
                        <a:effectLst/>
                        <a:latin typeface="Aptos" panose="020B0004020202020204" pitchFamily="34" charset="0"/>
                        <a:ea typeface="Aptos" panose="020B0004020202020204" pitchFamily="34" charset="0"/>
                        <a:cs typeface="Times New Roman" panose="02020603050405020304" pitchFamily="18" charset="0"/>
                      </a:endParaRPr>
                    </a:p>
                  </a:txBody>
                  <a:tcPr marL="7084" marR="7084" marT="7084" marB="7084"/>
                </a:tc>
                <a:extLst>
                  <a:ext uri="{0D108BD9-81ED-4DB2-BD59-A6C34878D82A}">
                    <a16:rowId xmlns:a16="http://schemas.microsoft.com/office/drawing/2014/main" val="4037778150"/>
                  </a:ext>
                </a:extLst>
              </a:tr>
              <a:tr h="174117">
                <a:tc>
                  <a:txBody>
                    <a:bodyPr/>
                    <a:lstStyle/>
                    <a:p>
                      <a:pPr algn="just">
                        <a:lnSpc>
                          <a:spcPct val="115000"/>
                        </a:lnSpc>
                        <a:spcAft>
                          <a:spcPts val="800"/>
                        </a:spcAft>
                      </a:pPr>
                      <a:r>
                        <a:rPr lang="en-US" sz="2200" b="0">
                          <a:effectLst/>
                        </a:rPr>
                        <a:t>Giao diện hướng đối tượng</a:t>
                      </a:r>
                      <a:endParaRPr lang="en-US" sz="2200" b="0">
                        <a:effectLst/>
                        <a:latin typeface="Aptos" panose="020B0004020202020204" pitchFamily="34" charset="0"/>
                        <a:ea typeface="Aptos" panose="020B0004020202020204" pitchFamily="34" charset="0"/>
                        <a:cs typeface="Times New Roman" panose="02020603050405020304" pitchFamily="18" charset="0"/>
                      </a:endParaRPr>
                    </a:p>
                  </a:txBody>
                  <a:tcPr marL="7084" marR="7084" marT="7084" marB="7084"/>
                </a:tc>
                <a:tc>
                  <a:txBody>
                    <a:bodyPr/>
                    <a:lstStyle/>
                    <a:p>
                      <a:pPr algn="just">
                        <a:lnSpc>
                          <a:spcPct val="115000"/>
                        </a:lnSpc>
                        <a:spcAft>
                          <a:spcPts val="800"/>
                        </a:spcAft>
                      </a:pPr>
                      <a:r>
                        <a:rPr lang="en-US" sz="2200" b="0">
                          <a:effectLst/>
                        </a:rPr>
                        <a:t>Không hỗ trợ test mobile</a:t>
                      </a:r>
                      <a:endParaRPr lang="en-US" sz="2200" b="0">
                        <a:effectLst/>
                        <a:latin typeface="Aptos" panose="020B0004020202020204" pitchFamily="34" charset="0"/>
                        <a:ea typeface="Aptos" panose="020B0004020202020204" pitchFamily="34" charset="0"/>
                        <a:cs typeface="Times New Roman" panose="02020603050405020304" pitchFamily="18" charset="0"/>
                      </a:endParaRPr>
                    </a:p>
                  </a:txBody>
                  <a:tcPr marL="7084" marR="7084" marT="7084" marB="7084"/>
                </a:tc>
                <a:extLst>
                  <a:ext uri="{0D108BD9-81ED-4DB2-BD59-A6C34878D82A}">
                    <a16:rowId xmlns:a16="http://schemas.microsoft.com/office/drawing/2014/main" val="3767141985"/>
                  </a:ext>
                </a:extLst>
              </a:tr>
              <a:tr h="343558">
                <a:tc>
                  <a:txBody>
                    <a:bodyPr/>
                    <a:lstStyle/>
                    <a:p>
                      <a:pPr algn="just">
                        <a:lnSpc>
                          <a:spcPct val="115000"/>
                        </a:lnSpc>
                        <a:spcAft>
                          <a:spcPts val="800"/>
                        </a:spcAft>
                      </a:pPr>
                      <a:r>
                        <a:rPr lang="en-US" sz="2200" b="0">
                          <a:effectLst/>
                        </a:rPr>
                        <a:t>Hỗ trợ công cụ tìm kiếm động</a:t>
                      </a:r>
                      <a:endParaRPr lang="en-US" sz="2200" b="0">
                        <a:effectLst/>
                        <a:latin typeface="Aptos" panose="020B0004020202020204" pitchFamily="34" charset="0"/>
                        <a:ea typeface="Aptos" panose="020B0004020202020204" pitchFamily="34" charset="0"/>
                        <a:cs typeface="Times New Roman" panose="02020603050405020304" pitchFamily="18" charset="0"/>
                      </a:endParaRPr>
                    </a:p>
                  </a:txBody>
                  <a:tcPr marL="7084" marR="7084" marT="7084" marB="7084"/>
                </a:tc>
                <a:tc>
                  <a:txBody>
                    <a:bodyPr/>
                    <a:lstStyle/>
                    <a:p>
                      <a:pPr algn="just">
                        <a:lnSpc>
                          <a:spcPct val="115000"/>
                        </a:lnSpc>
                        <a:spcAft>
                          <a:spcPts val="800"/>
                        </a:spcAft>
                      </a:pPr>
                      <a:r>
                        <a:rPr lang="en-US" sz="2200" b="0">
                          <a:effectLst/>
                        </a:rPr>
                        <a:t>Việc migrate từ selenium RC sang WebDriver là một quá trình mệt mỏi</a:t>
                      </a:r>
                      <a:endParaRPr lang="en-US" sz="2200" b="0">
                        <a:effectLst/>
                        <a:latin typeface="Aptos" panose="020B0004020202020204" pitchFamily="34" charset="0"/>
                        <a:ea typeface="Aptos" panose="020B0004020202020204" pitchFamily="34" charset="0"/>
                        <a:cs typeface="Times New Roman" panose="02020603050405020304" pitchFamily="18" charset="0"/>
                      </a:endParaRPr>
                    </a:p>
                  </a:txBody>
                  <a:tcPr marL="7084" marR="7084" marT="7084" marB="7084"/>
                </a:tc>
                <a:extLst>
                  <a:ext uri="{0D108BD9-81ED-4DB2-BD59-A6C34878D82A}">
                    <a16:rowId xmlns:a16="http://schemas.microsoft.com/office/drawing/2014/main" val="1218425855"/>
                  </a:ext>
                </a:extLst>
              </a:tr>
              <a:tr h="512999">
                <a:tc>
                  <a:txBody>
                    <a:bodyPr/>
                    <a:lstStyle/>
                    <a:p>
                      <a:pPr algn="just">
                        <a:lnSpc>
                          <a:spcPct val="115000"/>
                        </a:lnSpc>
                        <a:spcAft>
                          <a:spcPts val="800"/>
                        </a:spcAft>
                      </a:pPr>
                      <a:r>
                        <a:rPr lang="en-US" sz="2200" b="0">
                          <a:effectLst/>
                        </a:rPr>
                        <a:t>Cung cấp tiện ích và class hỗ trợ trong việc xử lý cảnh báo, điều hướng, gọi Ajax và dropdowns</a:t>
                      </a:r>
                      <a:endParaRPr lang="en-US" sz="2200" b="0">
                        <a:effectLst/>
                        <a:latin typeface="Aptos" panose="020B0004020202020204" pitchFamily="34" charset="0"/>
                        <a:ea typeface="Aptos" panose="020B0004020202020204" pitchFamily="34" charset="0"/>
                        <a:cs typeface="Times New Roman" panose="02020603050405020304" pitchFamily="18" charset="0"/>
                      </a:endParaRPr>
                    </a:p>
                  </a:txBody>
                  <a:tcPr marL="7084" marR="7084" marT="7084" marB="7084"/>
                </a:tc>
                <a:tc>
                  <a:txBody>
                    <a:bodyPr/>
                    <a:lstStyle/>
                    <a:p>
                      <a:pPr algn="just">
                        <a:lnSpc>
                          <a:spcPct val="115000"/>
                        </a:lnSpc>
                        <a:spcAft>
                          <a:spcPts val="800"/>
                        </a:spcAft>
                      </a:pPr>
                      <a:r>
                        <a:rPr lang="en-US" sz="2200" b="0">
                          <a:effectLst/>
                        </a:rPr>
                        <a:t>Không thể test ứng dụng có sử dụng đối tượng flash/flex</a:t>
                      </a:r>
                      <a:endParaRPr lang="en-US" sz="2200" b="0">
                        <a:effectLst/>
                        <a:latin typeface="Aptos" panose="020B0004020202020204" pitchFamily="34" charset="0"/>
                        <a:ea typeface="Aptos" panose="020B0004020202020204" pitchFamily="34" charset="0"/>
                        <a:cs typeface="Times New Roman" panose="02020603050405020304" pitchFamily="18" charset="0"/>
                      </a:endParaRPr>
                    </a:p>
                  </a:txBody>
                  <a:tcPr marL="7084" marR="7084" marT="7084" marB="7084"/>
                </a:tc>
                <a:extLst>
                  <a:ext uri="{0D108BD9-81ED-4DB2-BD59-A6C34878D82A}">
                    <a16:rowId xmlns:a16="http://schemas.microsoft.com/office/drawing/2014/main" val="1999172305"/>
                  </a:ext>
                </a:extLst>
              </a:tr>
              <a:tr h="343558">
                <a:tc>
                  <a:txBody>
                    <a:bodyPr/>
                    <a:lstStyle/>
                    <a:p>
                      <a:pPr algn="just">
                        <a:lnSpc>
                          <a:spcPct val="115000"/>
                        </a:lnSpc>
                        <a:spcAft>
                          <a:spcPts val="800"/>
                        </a:spcAft>
                      </a:pPr>
                      <a:r>
                        <a:rPr lang="en-US" sz="2200" b="0">
                          <a:effectLst/>
                        </a:rPr>
                        <a:t>Hỗ trợ test các ứng dụng WAP (iphone/ android)</a:t>
                      </a:r>
                      <a:endParaRPr lang="en-US" sz="2200" b="0">
                        <a:effectLst/>
                        <a:latin typeface="Aptos" panose="020B0004020202020204" pitchFamily="34" charset="0"/>
                        <a:ea typeface="Aptos" panose="020B0004020202020204" pitchFamily="34" charset="0"/>
                        <a:cs typeface="Times New Roman" panose="02020603050405020304" pitchFamily="18" charset="0"/>
                      </a:endParaRPr>
                    </a:p>
                  </a:txBody>
                  <a:tcPr marL="7084" marR="7084" marT="7084" marB="7084"/>
                </a:tc>
                <a:tc>
                  <a:txBody>
                    <a:bodyPr/>
                    <a:lstStyle/>
                    <a:p>
                      <a:pPr>
                        <a:lnSpc>
                          <a:spcPct val="107000"/>
                        </a:lnSpc>
                      </a:pPr>
                      <a:endParaRPr lang="en-US" sz="2200" b="0">
                        <a:effectLst/>
                        <a:latin typeface="Aptos" panose="020B0004020202020204" pitchFamily="34" charset="0"/>
                      </a:endParaRPr>
                    </a:p>
                  </a:txBody>
                  <a:tcPr marL="7084" marR="7084" marT="7084" marB="7084"/>
                </a:tc>
                <a:extLst>
                  <a:ext uri="{0D108BD9-81ED-4DB2-BD59-A6C34878D82A}">
                    <a16:rowId xmlns:a16="http://schemas.microsoft.com/office/drawing/2014/main" val="1216230249"/>
                  </a:ext>
                </a:extLst>
              </a:tr>
              <a:tr h="174117">
                <a:tc>
                  <a:txBody>
                    <a:bodyPr/>
                    <a:lstStyle/>
                    <a:p>
                      <a:pPr algn="just">
                        <a:lnSpc>
                          <a:spcPct val="115000"/>
                        </a:lnSpc>
                        <a:spcAft>
                          <a:spcPts val="800"/>
                        </a:spcAft>
                      </a:pPr>
                      <a:r>
                        <a:rPr lang="en-US" sz="2200" b="0">
                          <a:effectLst/>
                        </a:rPr>
                        <a:t>Hỗ trợ thực thi của người dùng</a:t>
                      </a:r>
                      <a:endParaRPr lang="en-US" sz="2200" b="0">
                        <a:effectLst/>
                        <a:latin typeface="Aptos" panose="020B0004020202020204" pitchFamily="34" charset="0"/>
                        <a:ea typeface="Aptos" panose="020B0004020202020204" pitchFamily="34" charset="0"/>
                        <a:cs typeface="Times New Roman" panose="02020603050405020304" pitchFamily="18" charset="0"/>
                      </a:endParaRPr>
                    </a:p>
                  </a:txBody>
                  <a:tcPr marL="7084" marR="7084" marT="7084" marB="7084"/>
                </a:tc>
                <a:tc>
                  <a:txBody>
                    <a:bodyPr/>
                    <a:lstStyle/>
                    <a:p>
                      <a:pPr>
                        <a:lnSpc>
                          <a:spcPct val="107000"/>
                        </a:lnSpc>
                      </a:pPr>
                      <a:endParaRPr lang="en-US" sz="2200" b="0">
                        <a:effectLst/>
                        <a:latin typeface="Aptos" panose="020B0004020202020204" pitchFamily="34" charset="0"/>
                      </a:endParaRPr>
                    </a:p>
                  </a:txBody>
                  <a:tcPr marL="7084" marR="7084" marT="7084" marB="7084"/>
                </a:tc>
                <a:extLst>
                  <a:ext uri="{0D108BD9-81ED-4DB2-BD59-A6C34878D82A}">
                    <a16:rowId xmlns:a16="http://schemas.microsoft.com/office/drawing/2014/main" val="1632111219"/>
                  </a:ext>
                </a:extLst>
              </a:tr>
              <a:tr h="174117">
                <a:tc>
                  <a:txBody>
                    <a:bodyPr/>
                    <a:lstStyle/>
                    <a:p>
                      <a:pPr algn="just">
                        <a:lnSpc>
                          <a:spcPct val="115000"/>
                        </a:lnSpc>
                        <a:spcAft>
                          <a:spcPts val="800"/>
                        </a:spcAft>
                      </a:pPr>
                      <a:r>
                        <a:rPr lang="en-US" sz="2200" b="0">
                          <a:effectLst/>
                        </a:rPr>
                        <a:t>Nhanh hơn Selenium RC</a:t>
                      </a:r>
                      <a:endParaRPr lang="en-US" sz="2200" b="0">
                        <a:effectLst/>
                        <a:latin typeface="Aptos" panose="020B0004020202020204" pitchFamily="34" charset="0"/>
                        <a:ea typeface="Aptos" panose="020B0004020202020204" pitchFamily="34" charset="0"/>
                        <a:cs typeface="Times New Roman" panose="02020603050405020304" pitchFamily="18" charset="0"/>
                      </a:endParaRPr>
                    </a:p>
                  </a:txBody>
                  <a:tcPr marL="7084" marR="7084" marT="7084" marB="7084"/>
                </a:tc>
                <a:tc>
                  <a:txBody>
                    <a:bodyPr/>
                    <a:lstStyle/>
                    <a:p>
                      <a:pPr>
                        <a:lnSpc>
                          <a:spcPct val="107000"/>
                        </a:lnSpc>
                      </a:pPr>
                      <a:endParaRPr lang="en-US" sz="2200" b="0">
                        <a:effectLst/>
                        <a:latin typeface="Aptos" panose="020B0004020202020204" pitchFamily="34" charset="0"/>
                      </a:endParaRPr>
                    </a:p>
                  </a:txBody>
                  <a:tcPr marL="7084" marR="7084" marT="7084" marB="7084"/>
                </a:tc>
                <a:extLst>
                  <a:ext uri="{0D108BD9-81ED-4DB2-BD59-A6C34878D82A}">
                    <a16:rowId xmlns:a16="http://schemas.microsoft.com/office/drawing/2014/main" val="3960353611"/>
                  </a:ext>
                </a:extLst>
              </a:tr>
            </a:tbl>
          </a:graphicData>
        </a:graphic>
      </p:graphicFrame>
    </p:spTree>
    <p:extLst>
      <p:ext uri="{BB962C8B-B14F-4D97-AF65-F5344CB8AC3E}">
        <p14:creationId xmlns:p14="http://schemas.microsoft.com/office/powerpoint/2010/main" val="1725470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BEF1F7-34BF-39BF-A7EE-6474FA3B22A3}"/>
              </a:ext>
            </a:extLst>
          </p:cNvPr>
          <p:cNvSpPr/>
          <p:nvPr/>
        </p:nvSpPr>
        <p:spPr>
          <a:xfrm>
            <a:off x="6342891" y="1100054"/>
            <a:ext cx="5364203" cy="451935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7FDF33B3-A846-958A-D0CE-EC39C95B8D98}"/>
              </a:ext>
            </a:extLst>
          </p:cNvPr>
          <p:cNvSpPr>
            <a:spLocks noGrp="1"/>
          </p:cNvSpPr>
          <p:nvPr>
            <p:ph type="title"/>
          </p:nvPr>
        </p:nvSpPr>
        <p:spPr>
          <a:xfrm>
            <a:off x="208097" y="87562"/>
            <a:ext cx="11119104" cy="640080"/>
          </a:xfrm>
        </p:spPr>
        <p:txBody>
          <a:bodyPr>
            <a:noAutofit/>
          </a:bodyPr>
          <a:lstStyle/>
          <a:p>
            <a:r>
              <a:rPr lang="en-US" sz="4000"/>
              <a:t>2.5. Selenium Grid</a:t>
            </a:r>
            <a:endParaRPr lang="en-US" sz="4000" dirty="0"/>
          </a:p>
        </p:txBody>
      </p:sp>
      <p:sp>
        <p:nvSpPr>
          <p:cNvPr id="8" name="Text Placeholder 16">
            <a:extLst>
              <a:ext uri="{FF2B5EF4-FFF2-40B4-BE49-F238E27FC236}">
                <a16:creationId xmlns:a16="http://schemas.microsoft.com/office/drawing/2014/main" id="{C2CECF6E-B57D-5F66-6158-5DF8BF9B8E7D}"/>
              </a:ext>
            </a:extLst>
          </p:cNvPr>
          <p:cNvSpPr>
            <a:spLocks noGrp="1"/>
          </p:cNvSpPr>
          <p:nvPr>
            <p:ph type="body" sz="quarter" idx="11"/>
          </p:nvPr>
        </p:nvSpPr>
        <p:spPr>
          <a:xfrm>
            <a:off x="208098" y="1874799"/>
            <a:ext cx="11498996" cy="640080"/>
          </a:xfrm>
        </p:spPr>
        <p:txBody>
          <a:bodyPr>
            <a:noAutofit/>
          </a:bodyPr>
          <a:lstStyle/>
          <a:p>
            <a:pPr algn="just">
              <a:lnSpc>
                <a:spcPct val="150000"/>
              </a:lnSpc>
            </a:pPr>
            <a:r>
              <a:rPr lang="en-US" sz="2800" b="0"/>
              <a:t>	</a:t>
            </a:r>
            <a:r>
              <a:rPr lang="vi-VN" sz="2800" b="0"/>
              <a:t>Với Selenium RC, Tester cảm thấy tích cực và thuận lợi cho đến khi các xu hướng mới được đưa ra, yêu cầu thực hiện các kịch bản giống hoặc khác nhau trên nhiều nền tảng và trình duyệt, đồng thời để đạt được thực hiện kiểm thử phân tán, kiểm thử ở nhiều môi trường khác nhau và tiết kiệm đáng kể thời gian thực hiện. Vì vậy, Selenium Grid được đưa vào nhằm phục vụ các mục đích trên.</a:t>
            </a:r>
          </a:p>
        </p:txBody>
      </p:sp>
      <p:sp>
        <p:nvSpPr>
          <p:cNvPr id="9" name="Slide Number Placeholder 7">
            <a:extLst>
              <a:ext uri="{FF2B5EF4-FFF2-40B4-BE49-F238E27FC236}">
                <a16:creationId xmlns:a16="http://schemas.microsoft.com/office/drawing/2014/main" id="{5CE2D10F-9763-9FED-52F1-C23584EB5291}"/>
              </a:ext>
            </a:extLst>
          </p:cNvPr>
          <p:cNvSpPr txBox="1">
            <a:spLocks/>
          </p:cNvSpPr>
          <p:nvPr/>
        </p:nvSpPr>
        <p:spPr>
          <a:xfrm>
            <a:off x="9046743" y="6346761"/>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94A09A9-5501-47C1-A89A-A340965A2BE2}" type="slidenum">
              <a:rPr lang="en-US" sz="1400" smtClean="0">
                <a:solidFill>
                  <a:schemeClr val="bg2">
                    <a:lumMod val="50000"/>
                  </a:schemeClr>
                </a:solidFill>
                <a:latin typeface="Cambria" panose="02040503050406030204" pitchFamily="18" charset="0"/>
                <a:cs typeface="Segoe UI" panose="020B0502040204020203" pitchFamily="34" charset="0"/>
              </a:rPr>
              <a:pPr algn="r"/>
              <a:t>16</a:t>
            </a:fld>
            <a:endParaRPr lang="en-US" sz="1400" dirty="0">
              <a:solidFill>
                <a:schemeClr val="bg2">
                  <a:lumMod val="50000"/>
                </a:schemeClr>
              </a:solidFill>
              <a:latin typeface="Cambria" panose="02040503050406030204" pitchFamily="18" charset="0"/>
              <a:cs typeface="Segoe UI" panose="020B0502040204020203" pitchFamily="34" charset="0"/>
            </a:endParaRPr>
          </a:p>
        </p:txBody>
      </p:sp>
    </p:spTree>
    <p:extLst>
      <p:ext uri="{BB962C8B-B14F-4D97-AF65-F5344CB8AC3E}">
        <p14:creationId xmlns:p14="http://schemas.microsoft.com/office/powerpoint/2010/main" val="268921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FDFFFE"/>
            </a:gs>
            <a:gs pos="65000">
              <a:srgbClr val="F3FFFF"/>
            </a:gs>
            <a:gs pos="37992">
              <a:srgbClr val="FFFFFF"/>
            </a:gs>
            <a:gs pos="7000">
              <a:srgbClr val="EAFCFE"/>
            </a:gs>
          </a:gsLst>
          <a:lin ang="7200000" scaled="0"/>
          <a:tileRect/>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2E26FC-1952-5BD0-162B-7FE391042924}"/>
              </a:ext>
            </a:extLst>
          </p:cNvPr>
          <p:cNvSpPr/>
          <p:nvPr/>
        </p:nvSpPr>
        <p:spPr>
          <a:xfrm>
            <a:off x="521208" y="1828800"/>
            <a:ext cx="5364203" cy="3973484"/>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50DED132-6EBC-88AD-E3AA-B781559F3410}"/>
              </a:ext>
            </a:extLst>
          </p:cNvPr>
          <p:cNvSpPr>
            <a:spLocks noGrp="1"/>
          </p:cNvSpPr>
          <p:nvPr>
            <p:ph type="title"/>
          </p:nvPr>
        </p:nvSpPr>
        <p:spPr>
          <a:xfrm>
            <a:off x="536448" y="298514"/>
            <a:ext cx="11119104" cy="640080"/>
          </a:xfrm>
        </p:spPr>
        <p:txBody>
          <a:bodyPr>
            <a:noAutofit/>
          </a:bodyPr>
          <a:lstStyle/>
          <a:p>
            <a:r>
              <a:rPr lang="en-US" sz="4000"/>
              <a:t>3.1. </a:t>
            </a:r>
            <a:r>
              <a:rPr lang="vi-VN" sz="4000"/>
              <a:t>Sử dụng selenium ide để kiểm thử những chức năng cơ bản website shopee</a:t>
            </a:r>
            <a:endParaRPr lang="en-US" sz="4000" dirty="0"/>
          </a:p>
        </p:txBody>
      </p:sp>
      <p:sp>
        <p:nvSpPr>
          <p:cNvPr id="17" name="Text Placeholder 16">
            <a:extLst>
              <a:ext uri="{FF2B5EF4-FFF2-40B4-BE49-F238E27FC236}">
                <a16:creationId xmlns:a16="http://schemas.microsoft.com/office/drawing/2014/main" id="{54B54F97-9352-DEA1-FE53-29620009C8A3}"/>
              </a:ext>
            </a:extLst>
          </p:cNvPr>
          <p:cNvSpPr>
            <a:spLocks noGrp="1"/>
          </p:cNvSpPr>
          <p:nvPr>
            <p:ph type="body" sz="quarter" idx="11"/>
          </p:nvPr>
        </p:nvSpPr>
        <p:spPr>
          <a:xfrm>
            <a:off x="418405" y="1670970"/>
            <a:ext cx="11355190" cy="721656"/>
          </a:xfrm>
        </p:spPr>
        <p:txBody>
          <a:bodyPr>
            <a:noAutofit/>
          </a:bodyPr>
          <a:lstStyle/>
          <a:p>
            <a:pPr algn="just">
              <a:lnSpc>
                <a:spcPct val="150000"/>
              </a:lnSpc>
            </a:pPr>
            <a:r>
              <a:rPr lang="vi-VN" sz="2400" b="0"/>
              <a:t>Các module kiểm thử</a:t>
            </a:r>
          </a:p>
          <a:p>
            <a:pPr algn="just">
              <a:lnSpc>
                <a:spcPct val="150000"/>
              </a:lnSpc>
            </a:pPr>
            <a:r>
              <a:rPr lang="vi-VN" sz="2400" b="0"/>
              <a:t>•	Module 1: Kiểm tra phản hồi khi đăng nhập tài khoản</a:t>
            </a:r>
          </a:p>
          <a:p>
            <a:pPr algn="just">
              <a:lnSpc>
                <a:spcPct val="150000"/>
              </a:lnSpc>
            </a:pPr>
            <a:r>
              <a:rPr lang="vi-VN" sz="2400" b="0"/>
              <a:t>•	Module 2: Kiểm tra phản hồi khi quên mật khẩu</a:t>
            </a:r>
          </a:p>
          <a:p>
            <a:pPr algn="just">
              <a:lnSpc>
                <a:spcPct val="150000"/>
              </a:lnSpc>
            </a:pPr>
            <a:r>
              <a:rPr lang="vi-VN" sz="2400" b="0"/>
              <a:t>•	Module 3: Kiểm tra phản hồi khi tìm kiếm sản phẩm</a:t>
            </a:r>
          </a:p>
          <a:p>
            <a:pPr algn="just">
              <a:lnSpc>
                <a:spcPct val="150000"/>
              </a:lnSpc>
            </a:pPr>
            <a:r>
              <a:rPr lang="vi-VN" sz="2400" b="0"/>
              <a:t>•	Module 4: Kiểm tra phản hồi khi mua hàng</a:t>
            </a:r>
          </a:p>
          <a:p>
            <a:pPr algn="just">
              <a:lnSpc>
                <a:spcPct val="150000"/>
              </a:lnSpc>
            </a:pPr>
            <a:r>
              <a:rPr lang="vi-VN" sz="2400" b="0"/>
              <a:t>•	Module 5: Kiểm tra phản hồi khi đánh giá sau khi mua hàng và nhận được hàng</a:t>
            </a:r>
          </a:p>
          <a:p>
            <a:pPr algn="just">
              <a:lnSpc>
                <a:spcPct val="150000"/>
              </a:lnSpc>
            </a:pPr>
            <a:r>
              <a:rPr lang="vi-VN" sz="2400" b="0"/>
              <a:t>•	Module 6: Kiểm tra phản hồi khi thêm sản phẩm vào giỏ hàng</a:t>
            </a:r>
          </a:p>
          <a:p>
            <a:pPr algn="just">
              <a:lnSpc>
                <a:spcPct val="150000"/>
              </a:lnSpc>
            </a:pPr>
            <a:r>
              <a:rPr lang="vi-VN" sz="2400" b="0"/>
              <a:t>•	Module 7: Kiểm tra phản hồi khi sắp xếp thứ tự xuất hiện sản phẩm</a:t>
            </a:r>
          </a:p>
          <a:p>
            <a:pPr algn="just">
              <a:lnSpc>
                <a:spcPct val="150000"/>
              </a:lnSpc>
            </a:pPr>
            <a:r>
              <a:rPr lang="vi-VN" sz="2400" b="0"/>
              <a:t>•	Module 8: Kiểm tra phản hồi khi đăng ký tài khoản mới</a:t>
            </a:r>
          </a:p>
        </p:txBody>
      </p:sp>
      <p:sp>
        <p:nvSpPr>
          <p:cNvPr id="7" name="Slide Number Placeholder 7">
            <a:extLst>
              <a:ext uri="{FF2B5EF4-FFF2-40B4-BE49-F238E27FC236}">
                <a16:creationId xmlns:a16="http://schemas.microsoft.com/office/drawing/2014/main" id="{D6070869-402B-F0CE-748B-0BF0AE47078C}"/>
              </a:ext>
            </a:extLst>
          </p:cNvPr>
          <p:cNvSpPr txBox="1">
            <a:spLocks/>
          </p:cNvSpPr>
          <p:nvPr/>
        </p:nvSpPr>
        <p:spPr>
          <a:xfrm>
            <a:off x="8894343" y="6194361"/>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94A09A9-5501-47C1-A89A-A340965A2BE2}" type="slidenum">
              <a:rPr lang="en-US" sz="1400" smtClean="0">
                <a:solidFill>
                  <a:schemeClr val="bg2">
                    <a:lumMod val="50000"/>
                  </a:schemeClr>
                </a:solidFill>
                <a:latin typeface="Cambria" panose="02040503050406030204" pitchFamily="18" charset="0"/>
                <a:cs typeface="Segoe UI" panose="020B0502040204020203" pitchFamily="34" charset="0"/>
              </a:rPr>
              <a:pPr algn="r"/>
              <a:t>17</a:t>
            </a:fld>
            <a:endParaRPr lang="en-US" sz="1400" dirty="0">
              <a:solidFill>
                <a:schemeClr val="bg2">
                  <a:lumMod val="50000"/>
                </a:schemeClr>
              </a:solidFill>
              <a:latin typeface="Cambria" panose="02040503050406030204" pitchFamily="18" charset="0"/>
              <a:cs typeface="Segoe UI" panose="020B0502040204020203" pitchFamily="34" charset="0"/>
            </a:endParaRPr>
          </a:p>
        </p:txBody>
      </p:sp>
    </p:spTree>
    <p:extLst>
      <p:ext uri="{BB962C8B-B14F-4D97-AF65-F5344CB8AC3E}">
        <p14:creationId xmlns:p14="http://schemas.microsoft.com/office/powerpoint/2010/main" val="1926835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99000">
              <a:srgbClr val="FCFFFE"/>
            </a:gs>
            <a:gs pos="66020">
              <a:srgbClr val="F3FFFF"/>
            </a:gs>
            <a:gs pos="37992">
              <a:srgbClr val="FFFFFF"/>
            </a:gs>
            <a:gs pos="8000">
              <a:srgbClr val="EAFCFD"/>
            </a:gs>
          </a:gsLst>
          <a:lin ang="17400000" scaled="0"/>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14CCEE-3485-2159-D337-16E15FAF32DC}"/>
              </a:ext>
            </a:extLst>
          </p:cNvPr>
          <p:cNvSpPr>
            <a:spLocks noGrp="1"/>
          </p:cNvSpPr>
          <p:nvPr>
            <p:ph type="title"/>
          </p:nvPr>
        </p:nvSpPr>
        <p:spPr>
          <a:xfrm>
            <a:off x="179249" y="228600"/>
            <a:ext cx="11458293" cy="2103120"/>
          </a:xfrm>
        </p:spPr>
        <p:txBody>
          <a:bodyPr/>
          <a:lstStyle/>
          <a:p>
            <a:r>
              <a:rPr lang="en-US"/>
              <a:t>3.2. Module 1 - Kiểm tra phản hồi khi đăng nhập tài khoản</a:t>
            </a:r>
            <a:endParaRPr lang="en-US" dirty="0"/>
          </a:p>
        </p:txBody>
      </p:sp>
      <p:sp>
        <p:nvSpPr>
          <p:cNvPr id="4" name="Slide Number Placeholder 7">
            <a:extLst>
              <a:ext uri="{FF2B5EF4-FFF2-40B4-BE49-F238E27FC236}">
                <a16:creationId xmlns:a16="http://schemas.microsoft.com/office/drawing/2014/main" id="{5BA00F71-56F9-BF1B-40D8-F8B14254541B}"/>
              </a:ext>
            </a:extLst>
          </p:cNvPr>
          <p:cNvSpPr txBox="1">
            <a:spLocks/>
          </p:cNvSpPr>
          <p:nvPr/>
        </p:nvSpPr>
        <p:spPr>
          <a:xfrm>
            <a:off x="8894343" y="6194361"/>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94A09A9-5501-47C1-A89A-A340965A2BE2}" type="slidenum">
              <a:rPr lang="en-US" sz="1400" smtClean="0">
                <a:solidFill>
                  <a:schemeClr val="bg2">
                    <a:lumMod val="50000"/>
                  </a:schemeClr>
                </a:solidFill>
                <a:latin typeface="Cambria" panose="02040503050406030204" pitchFamily="18" charset="0"/>
                <a:cs typeface="Segoe UI" panose="020B0502040204020203" pitchFamily="34" charset="0"/>
              </a:rPr>
              <a:pPr algn="r"/>
              <a:t>18</a:t>
            </a:fld>
            <a:endParaRPr lang="en-US" sz="1400" dirty="0">
              <a:solidFill>
                <a:schemeClr val="bg2">
                  <a:lumMod val="50000"/>
                </a:schemeClr>
              </a:solidFill>
              <a:latin typeface="Cambria" panose="02040503050406030204" pitchFamily="18" charset="0"/>
              <a:cs typeface="Segoe UI" panose="020B0502040204020203" pitchFamily="34" charset="0"/>
            </a:endParaRPr>
          </a:p>
        </p:txBody>
      </p:sp>
      <p:pic>
        <p:nvPicPr>
          <p:cNvPr id="10" name="Picture 9">
            <a:extLst>
              <a:ext uri="{FF2B5EF4-FFF2-40B4-BE49-F238E27FC236}">
                <a16:creationId xmlns:a16="http://schemas.microsoft.com/office/drawing/2014/main" id="{48775630-55EF-BD0A-D703-8CB83F176D7E}"/>
              </a:ext>
            </a:extLst>
          </p:cNvPr>
          <p:cNvPicPr>
            <a:picLocks noChangeAspect="1"/>
          </p:cNvPicPr>
          <p:nvPr/>
        </p:nvPicPr>
        <p:blipFill>
          <a:blip r:embed="rId2"/>
          <a:stretch>
            <a:fillRect/>
          </a:stretch>
        </p:blipFill>
        <p:spPr>
          <a:xfrm>
            <a:off x="1705563" y="1027566"/>
            <a:ext cx="8780874" cy="5601834"/>
          </a:xfrm>
          <a:prstGeom prst="rect">
            <a:avLst/>
          </a:prstGeom>
        </p:spPr>
      </p:pic>
    </p:spTree>
    <p:extLst>
      <p:ext uri="{BB962C8B-B14F-4D97-AF65-F5344CB8AC3E}">
        <p14:creationId xmlns:p14="http://schemas.microsoft.com/office/powerpoint/2010/main" val="1567427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99000">
              <a:srgbClr val="FCFFFE"/>
            </a:gs>
            <a:gs pos="66020">
              <a:srgbClr val="F3FFFF"/>
            </a:gs>
            <a:gs pos="37992">
              <a:srgbClr val="FFFFFF"/>
            </a:gs>
            <a:gs pos="8000">
              <a:srgbClr val="EAFCFD"/>
            </a:gs>
          </a:gsLst>
          <a:lin ang="17400000" scaled="0"/>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14CCEE-3485-2159-D337-16E15FAF32DC}"/>
              </a:ext>
            </a:extLst>
          </p:cNvPr>
          <p:cNvSpPr>
            <a:spLocks noGrp="1"/>
          </p:cNvSpPr>
          <p:nvPr>
            <p:ph type="title"/>
          </p:nvPr>
        </p:nvSpPr>
        <p:spPr>
          <a:xfrm>
            <a:off x="179249" y="228600"/>
            <a:ext cx="11458293" cy="2103120"/>
          </a:xfrm>
        </p:spPr>
        <p:txBody>
          <a:bodyPr/>
          <a:lstStyle/>
          <a:p>
            <a:r>
              <a:rPr lang="en-US"/>
              <a:t>3.2. Module 2 - Kiểm tra phản hồi khi quên mật khẩu</a:t>
            </a:r>
            <a:endParaRPr lang="en-US" dirty="0"/>
          </a:p>
        </p:txBody>
      </p:sp>
      <p:sp>
        <p:nvSpPr>
          <p:cNvPr id="4" name="Slide Number Placeholder 7">
            <a:extLst>
              <a:ext uri="{FF2B5EF4-FFF2-40B4-BE49-F238E27FC236}">
                <a16:creationId xmlns:a16="http://schemas.microsoft.com/office/drawing/2014/main" id="{5BA00F71-56F9-BF1B-40D8-F8B14254541B}"/>
              </a:ext>
            </a:extLst>
          </p:cNvPr>
          <p:cNvSpPr txBox="1">
            <a:spLocks/>
          </p:cNvSpPr>
          <p:nvPr/>
        </p:nvSpPr>
        <p:spPr>
          <a:xfrm>
            <a:off x="8894343" y="6194361"/>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94A09A9-5501-47C1-A89A-A340965A2BE2}" type="slidenum">
              <a:rPr lang="en-US" sz="1400" smtClean="0">
                <a:solidFill>
                  <a:schemeClr val="bg2">
                    <a:lumMod val="50000"/>
                  </a:schemeClr>
                </a:solidFill>
                <a:latin typeface="Cambria" panose="02040503050406030204" pitchFamily="18" charset="0"/>
                <a:cs typeface="Segoe UI" panose="020B0502040204020203" pitchFamily="34" charset="0"/>
              </a:rPr>
              <a:pPr algn="r"/>
              <a:t>19</a:t>
            </a:fld>
            <a:endParaRPr lang="en-US" sz="1400" dirty="0">
              <a:solidFill>
                <a:schemeClr val="bg2">
                  <a:lumMod val="50000"/>
                </a:schemeClr>
              </a:solidFill>
              <a:latin typeface="Cambria" panose="02040503050406030204" pitchFamily="18" charset="0"/>
              <a:cs typeface="Segoe UI" panose="020B0502040204020203" pitchFamily="34" charset="0"/>
            </a:endParaRPr>
          </a:p>
        </p:txBody>
      </p:sp>
      <p:pic>
        <p:nvPicPr>
          <p:cNvPr id="2" name="Picture 1" descr="A white sheet with black text&#10;&#10;Description automatically generated">
            <a:extLst>
              <a:ext uri="{FF2B5EF4-FFF2-40B4-BE49-F238E27FC236}">
                <a16:creationId xmlns:a16="http://schemas.microsoft.com/office/drawing/2014/main" id="{2E552F6E-0DB2-2D09-B601-BDCA6A496A8F}"/>
              </a:ext>
            </a:extLst>
          </p:cNvPr>
          <p:cNvPicPr>
            <a:picLocks noChangeAspect="1"/>
          </p:cNvPicPr>
          <p:nvPr/>
        </p:nvPicPr>
        <p:blipFill>
          <a:blip r:embed="rId2"/>
          <a:stretch>
            <a:fillRect/>
          </a:stretch>
        </p:blipFill>
        <p:spPr>
          <a:xfrm>
            <a:off x="3297658" y="997203"/>
            <a:ext cx="5593797" cy="5562283"/>
          </a:xfrm>
          <a:prstGeom prst="rect">
            <a:avLst/>
          </a:prstGeom>
        </p:spPr>
      </p:pic>
    </p:spTree>
    <p:extLst>
      <p:ext uri="{BB962C8B-B14F-4D97-AF65-F5344CB8AC3E}">
        <p14:creationId xmlns:p14="http://schemas.microsoft.com/office/powerpoint/2010/main" val="3690946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F6731-6DB9-4A9F-1DFF-AAFDE05A3C61}"/>
              </a:ext>
            </a:extLst>
          </p:cNvPr>
          <p:cNvSpPr>
            <a:spLocks noGrp="1"/>
          </p:cNvSpPr>
          <p:nvPr>
            <p:ph type="title"/>
          </p:nvPr>
        </p:nvSpPr>
        <p:spPr>
          <a:xfrm>
            <a:off x="521208" y="566928"/>
            <a:ext cx="11119104" cy="640080"/>
          </a:xfrm>
        </p:spPr>
        <p:txBody>
          <a:bodyPr/>
          <a:lstStyle/>
          <a:p>
            <a:r>
              <a:rPr lang="en-US" sz="5400"/>
              <a:t>NỘI DUNG CHÍNH</a:t>
            </a:r>
            <a:endParaRPr lang="en-US" sz="5400" dirty="0"/>
          </a:p>
        </p:txBody>
      </p:sp>
      <p:sp>
        <p:nvSpPr>
          <p:cNvPr id="13" name="Text Placeholder 12">
            <a:extLst>
              <a:ext uri="{FF2B5EF4-FFF2-40B4-BE49-F238E27FC236}">
                <a16:creationId xmlns:a16="http://schemas.microsoft.com/office/drawing/2014/main" id="{B0F4DABC-776E-129B-FA8C-661326A791F1}"/>
              </a:ext>
            </a:extLst>
          </p:cNvPr>
          <p:cNvSpPr>
            <a:spLocks noGrp="1"/>
          </p:cNvSpPr>
          <p:nvPr>
            <p:ph type="body" sz="quarter" idx="11"/>
          </p:nvPr>
        </p:nvSpPr>
        <p:spPr>
          <a:xfrm>
            <a:off x="1605659" y="2215375"/>
            <a:ext cx="4114799" cy="1136350"/>
          </a:xfrm>
        </p:spPr>
        <p:txBody>
          <a:bodyPr/>
          <a:lstStyle/>
          <a:p>
            <a:r>
              <a:rPr lang="en-US" sz="3600"/>
              <a:t>Phần mềm và </a:t>
            </a:r>
          </a:p>
          <a:p>
            <a:r>
              <a:rPr lang="en-US" sz="3600"/>
              <a:t>kiểm thử phần mềm</a:t>
            </a:r>
            <a:endParaRPr lang="en-US" sz="3600" dirty="0"/>
          </a:p>
        </p:txBody>
      </p:sp>
      <p:sp>
        <p:nvSpPr>
          <p:cNvPr id="19" name="Slide Number Placeholder 7">
            <a:extLst>
              <a:ext uri="{FF2B5EF4-FFF2-40B4-BE49-F238E27FC236}">
                <a16:creationId xmlns:a16="http://schemas.microsoft.com/office/drawing/2014/main" id="{BE71C81B-D2D7-0980-5857-B1C98347E578}"/>
              </a:ext>
            </a:extLst>
          </p:cNvPr>
          <p:cNvSpPr txBox="1">
            <a:spLocks/>
          </p:cNvSpPr>
          <p:nvPr/>
        </p:nvSpPr>
        <p:spPr>
          <a:xfrm>
            <a:off x="8894343" y="6194361"/>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94A09A9-5501-47C1-A89A-A340965A2BE2}" type="slidenum">
              <a:rPr lang="en-US" sz="1400" smtClean="0">
                <a:solidFill>
                  <a:schemeClr val="bg2">
                    <a:lumMod val="50000"/>
                  </a:schemeClr>
                </a:solidFill>
                <a:latin typeface="Cambria" panose="02040503050406030204" pitchFamily="18" charset="0"/>
                <a:cs typeface="Segoe UI" panose="020B0502040204020203" pitchFamily="34" charset="0"/>
              </a:rPr>
              <a:pPr algn="r"/>
              <a:t>2</a:t>
            </a:fld>
            <a:endParaRPr lang="en-US" sz="1400" dirty="0">
              <a:solidFill>
                <a:schemeClr val="bg2">
                  <a:lumMod val="50000"/>
                </a:schemeClr>
              </a:solidFill>
              <a:latin typeface="Cambria" panose="02040503050406030204" pitchFamily="18" charset="0"/>
              <a:cs typeface="Segoe UI" panose="020B0502040204020203" pitchFamily="34" charset="0"/>
            </a:endParaRPr>
          </a:p>
        </p:txBody>
      </p:sp>
      <p:sp>
        <p:nvSpPr>
          <p:cNvPr id="5" name="Text Placeholder 12">
            <a:extLst>
              <a:ext uri="{FF2B5EF4-FFF2-40B4-BE49-F238E27FC236}">
                <a16:creationId xmlns:a16="http://schemas.microsoft.com/office/drawing/2014/main" id="{17818EEE-9C8A-0C3B-4212-811094112520}"/>
              </a:ext>
            </a:extLst>
          </p:cNvPr>
          <p:cNvSpPr txBox="1">
            <a:spLocks/>
          </p:cNvSpPr>
          <p:nvPr/>
        </p:nvSpPr>
        <p:spPr>
          <a:xfrm>
            <a:off x="7803157" y="1804625"/>
            <a:ext cx="4114799" cy="1136350"/>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0"/>
              </a:spcBef>
              <a:spcAft>
                <a:spcPts val="0"/>
              </a:spcAft>
              <a:buFontTx/>
              <a:buNone/>
              <a:defRPr lang="en-US" sz="2200" b="0" kern="1200">
                <a:solidFill>
                  <a:schemeClr val="tx2"/>
                </a:solidFill>
                <a:latin typeface="Cambria" panose="02040503050406030204" pitchFamily="18" charset="0"/>
                <a:ea typeface="+mn-ea"/>
                <a:cs typeface="Segoe UI Semibold" panose="020B0702040204020203" pitchFamily="34" charset="0"/>
              </a:defRPr>
            </a:lvl1pPr>
            <a:lvl2pPr marL="0" indent="0" algn="l" defTabSz="914400" rtl="0" eaLnBrk="1" latinLnBrk="0" hangingPunct="1">
              <a:lnSpc>
                <a:spcPct val="100000"/>
              </a:lnSpc>
              <a:spcBef>
                <a:spcPts val="1200"/>
              </a:spcBef>
              <a:spcAft>
                <a:spcPts val="0"/>
              </a:spcAft>
              <a:buFont typeface="Arial" panose="020B0604020202020204" pitchFamily="34" charset="0"/>
              <a:buNone/>
              <a:defRPr lang="en-US" sz="1800" kern="1200">
                <a:solidFill>
                  <a:schemeClr val="tx2"/>
                </a:solidFill>
                <a:latin typeface="Cambria" panose="02040503050406030204" pitchFamily="18" charset="0"/>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Cambria" panose="02040503050406030204" pitchFamily="18" charset="0"/>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Cambria" panose="02040503050406030204" pitchFamily="18" charset="0"/>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Cambria" panose="02040503050406030204" pitchFamily="18" charset="0"/>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3600"/>
              <a:t>Công cụ Selenium</a:t>
            </a:r>
            <a:endParaRPr lang="en-US" sz="3600" dirty="0"/>
          </a:p>
        </p:txBody>
      </p:sp>
      <p:sp>
        <p:nvSpPr>
          <p:cNvPr id="6" name="Text Placeholder 12">
            <a:extLst>
              <a:ext uri="{FF2B5EF4-FFF2-40B4-BE49-F238E27FC236}">
                <a16:creationId xmlns:a16="http://schemas.microsoft.com/office/drawing/2014/main" id="{C96DC3BE-B29A-1AF7-EE18-0399F5CC2D0E}"/>
              </a:ext>
            </a:extLst>
          </p:cNvPr>
          <p:cNvSpPr txBox="1">
            <a:spLocks/>
          </p:cNvSpPr>
          <p:nvPr/>
        </p:nvSpPr>
        <p:spPr>
          <a:xfrm>
            <a:off x="2146237" y="4625506"/>
            <a:ext cx="9325326" cy="1136350"/>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0"/>
              </a:spcBef>
              <a:spcAft>
                <a:spcPts val="0"/>
              </a:spcAft>
              <a:buFontTx/>
              <a:buNone/>
              <a:defRPr lang="en-US" sz="2200" b="0" kern="1200">
                <a:solidFill>
                  <a:schemeClr val="tx2"/>
                </a:solidFill>
                <a:latin typeface="Cambria" panose="02040503050406030204" pitchFamily="18" charset="0"/>
                <a:ea typeface="+mn-ea"/>
                <a:cs typeface="Segoe UI Semibold" panose="020B0702040204020203" pitchFamily="34" charset="0"/>
              </a:defRPr>
            </a:lvl1pPr>
            <a:lvl2pPr marL="0" indent="0" algn="l" defTabSz="914400" rtl="0" eaLnBrk="1" latinLnBrk="0" hangingPunct="1">
              <a:lnSpc>
                <a:spcPct val="100000"/>
              </a:lnSpc>
              <a:spcBef>
                <a:spcPts val="1200"/>
              </a:spcBef>
              <a:spcAft>
                <a:spcPts val="0"/>
              </a:spcAft>
              <a:buFont typeface="Arial" panose="020B0604020202020204" pitchFamily="34" charset="0"/>
              <a:buNone/>
              <a:defRPr lang="en-US" sz="1800" kern="1200">
                <a:solidFill>
                  <a:schemeClr val="tx2"/>
                </a:solidFill>
                <a:latin typeface="Cambria" panose="02040503050406030204" pitchFamily="18" charset="0"/>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Cambria" panose="02040503050406030204" pitchFamily="18" charset="0"/>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Cambria" panose="02040503050406030204" pitchFamily="18" charset="0"/>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Cambria" panose="02040503050406030204" pitchFamily="18" charset="0"/>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3600"/>
              <a:t>Sử dụng Selenium IDE để kiểm thử chức năng cơ bản website Shopee</a:t>
            </a:r>
            <a:endParaRPr lang="en-US" sz="3600" dirty="0"/>
          </a:p>
        </p:txBody>
      </p:sp>
      <p:sp>
        <p:nvSpPr>
          <p:cNvPr id="7" name="Text Placeholder 12">
            <a:extLst>
              <a:ext uri="{FF2B5EF4-FFF2-40B4-BE49-F238E27FC236}">
                <a16:creationId xmlns:a16="http://schemas.microsoft.com/office/drawing/2014/main" id="{19D082A2-346D-EB51-285F-E1FA465CF985}"/>
              </a:ext>
            </a:extLst>
          </p:cNvPr>
          <p:cNvSpPr txBox="1">
            <a:spLocks/>
          </p:cNvSpPr>
          <p:nvPr/>
        </p:nvSpPr>
        <p:spPr>
          <a:xfrm>
            <a:off x="274044" y="2175472"/>
            <a:ext cx="1590669" cy="1136350"/>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0"/>
              </a:spcBef>
              <a:spcAft>
                <a:spcPts val="0"/>
              </a:spcAft>
              <a:buFontTx/>
              <a:buNone/>
              <a:defRPr lang="en-US" sz="2200" b="0" kern="1200">
                <a:solidFill>
                  <a:schemeClr val="tx2"/>
                </a:solidFill>
                <a:latin typeface="Cambria" panose="02040503050406030204" pitchFamily="18" charset="0"/>
                <a:ea typeface="+mn-ea"/>
                <a:cs typeface="Segoe UI Semibold" panose="020B0702040204020203" pitchFamily="34" charset="0"/>
              </a:defRPr>
            </a:lvl1pPr>
            <a:lvl2pPr marL="0" indent="0" algn="l" defTabSz="914400" rtl="0" eaLnBrk="1" latinLnBrk="0" hangingPunct="1">
              <a:lnSpc>
                <a:spcPct val="100000"/>
              </a:lnSpc>
              <a:spcBef>
                <a:spcPts val="1200"/>
              </a:spcBef>
              <a:spcAft>
                <a:spcPts val="0"/>
              </a:spcAft>
              <a:buFont typeface="Arial" panose="020B0604020202020204" pitchFamily="34" charset="0"/>
              <a:buNone/>
              <a:defRPr lang="en-US" sz="1800" kern="1200">
                <a:solidFill>
                  <a:schemeClr val="tx2"/>
                </a:solidFill>
                <a:latin typeface="Cambria" panose="02040503050406030204" pitchFamily="18" charset="0"/>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Cambria" panose="02040503050406030204" pitchFamily="18" charset="0"/>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Cambria" panose="02040503050406030204" pitchFamily="18" charset="0"/>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Cambria" panose="02040503050406030204" pitchFamily="18" charset="0"/>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8000"/>
              <a:t>O1</a:t>
            </a:r>
            <a:endParaRPr lang="en-US" sz="8000" dirty="0"/>
          </a:p>
        </p:txBody>
      </p:sp>
      <p:sp>
        <p:nvSpPr>
          <p:cNvPr id="8" name="Text Placeholder 12">
            <a:extLst>
              <a:ext uri="{FF2B5EF4-FFF2-40B4-BE49-F238E27FC236}">
                <a16:creationId xmlns:a16="http://schemas.microsoft.com/office/drawing/2014/main" id="{BBF57E5A-5D03-EE06-C258-1B68CF062839}"/>
              </a:ext>
            </a:extLst>
          </p:cNvPr>
          <p:cNvSpPr txBox="1">
            <a:spLocks/>
          </p:cNvSpPr>
          <p:nvPr/>
        </p:nvSpPr>
        <p:spPr>
          <a:xfrm>
            <a:off x="720437" y="4775409"/>
            <a:ext cx="1590669" cy="1136350"/>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0"/>
              </a:spcBef>
              <a:spcAft>
                <a:spcPts val="0"/>
              </a:spcAft>
              <a:buFontTx/>
              <a:buNone/>
              <a:defRPr lang="en-US" sz="2200" b="0" kern="1200">
                <a:solidFill>
                  <a:schemeClr val="tx2"/>
                </a:solidFill>
                <a:latin typeface="Cambria" panose="02040503050406030204" pitchFamily="18" charset="0"/>
                <a:ea typeface="+mn-ea"/>
                <a:cs typeface="Segoe UI Semibold" panose="020B0702040204020203" pitchFamily="34" charset="0"/>
              </a:defRPr>
            </a:lvl1pPr>
            <a:lvl2pPr marL="0" indent="0" algn="l" defTabSz="914400" rtl="0" eaLnBrk="1" latinLnBrk="0" hangingPunct="1">
              <a:lnSpc>
                <a:spcPct val="100000"/>
              </a:lnSpc>
              <a:spcBef>
                <a:spcPts val="1200"/>
              </a:spcBef>
              <a:spcAft>
                <a:spcPts val="0"/>
              </a:spcAft>
              <a:buFont typeface="Arial" panose="020B0604020202020204" pitchFamily="34" charset="0"/>
              <a:buNone/>
              <a:defRPr lang="en-US" sz="1800" kern="1200">
                <a:solidFill>
                  <a:schemeClr val="tx2"/>
                </a:solidFill>
                <a:latin typeface="Cambria" panose="02040503050406030204" pitchFamily="18" charset="0"/>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Cambria" panose="02040503050406030204" pitchFamily="18" charset="0"/>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Cambria" panose="02040503050406030204" pitchFamily="18" charset="0"/>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Cambria" panose="02040503050406030204" pitchFamily="18" charset="0"/>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8000"/>
              <a:t>O3</a:t>
            </a:r>
            <a:endParaRPr lang="en-US" sz="8000" dirty="0"/>
          </a:p>
        </p:txBody>
      </p:sp>
      <p:sp>
        <p:nvSpPr>
          <p:cNvPr id="9" name="Text Placeholder 12">
            <a:extLst>
              <a:ext uri="{FF2B5EF4-FFF2-40B4-BE49-F238E27FC236}">
                <a16:creationId xmlns:a16="http://schemas.microsoft.com/office/drawing/2014/main" id="{84178916-3E89-32C8-06F7-3A217829D758}"/>
              </a:ext>
            </a:extLst>
          </p:cNvPr>
          <p:cNvSpPr txBox="1">
            <a:spLocks/>
          </p:cNvSpPr>
          <p:nvPr/>
        </p:nvSpPr>
        <p:spPr>
          <a:xfrm>
            <a:off x="6471544" y="2173048"/>
            <a:ext cx="1590669" cy="1136350"/>
          </a:xfrm>
          <a:prstGeom prst="rect">
            <a:avLst/>
          </a:prstGeom>
        </p:spPr>
        <p:txBody>
          <a:bodyPr vert="horz" lIns="91440" tIns="45720" rIns="91440" bIns="45720" rtlCol="0" anchor="b">
            <a:noAutofit/>
          </a:bodyPr>
          <a:lstStyle>
            <a:lvl1pPr marL="0" indent="0" algn="l" defTabSz="914400" rtl="0" eaLnBrk="1" latinLnBrk="0" hangingPunct="1">
              <a:lnSpc>
                <a:spcPct val="100000"/>
              </a:lnSpc>
              <a:spcBef>
                <a:spcPts val="0"/>
              </a:spcBef>
              <a:spcAft>
                <a:spcPts val="0"/>
              </a:spcAft>
              <a:buFontTx/>
              <a:buNone/>
              <a:defRPr lang="en-US" sz="2200" b="0" kern="1200">
                <a:solidFill>
                  <a:schemeClr val="tx2"/>
                </a:solidFill>
                <a:latin typeface="Cambria" panose="02040503050406030204" pitchFamily="18" charset="0"/>
                <a:ea typeface="+mn-ea"/>
                <a:cs typeface="Segoe UI Semibold" panose="020B0702040204020203" pitchFamily="34" charset="0"/>
              </a:defRPr>
            </a:lvl1pPr>
            <a:lvl2pPr marL="0" indent="0" algn="l" defTabSz="914400" rtl="0" eaLnBrk="1" latinLnBrk="0" hangingPunct="1">
              <a:lnSpc>
                <a:spcPct val="100000"/>
              </a:lnSpc>
              <a:spcBef>
                <a:spcPts val="1200"/>
              </a:spcBef>
              <a:spcAft>
                <a:spcPts val="0"/>
              </a:spcAft>
              <a:buFont typeface="Arial" panose="020B0604020202020204" pitchFamily="34" charset="0"/>
              <a:buNone/>
              <a:defRPr lang="en-US" sz="1800" kern="1200">
                <a:solidFill>
                  <a:schemeClr val="tx2"/>
                </a:solidFill>
                <a:latin typeface="Cambria" panose="02040503050406030204" pitchFamily="18" charset="0"/>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Cambria" panose="02040503050406030204" pitchFamily="18" charset="0"/>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Cambria" panose="02040503050406030204" pitchFamily="18" charset="0"/>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Cambria" panose="02040503050406030204" pitchFamily="18" charset="0"/>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8000"/>
              <a:t>02</a:t>
            </a:r>
            <a:endParaRPr lang="en-US" sz="8000" dirty="0"/>
          </a:p>
        </p:txBody>
      </p:sp>
    </p:spTree>
    <p:extLst>
      <p:ext uri="{BB962C8B-B14F-4D97-AF65-F5344CB8AC3E}">
        <p14:creationId xmlns:p14="http://schemas.microsoft.com/office/powerpoint/2010/main" val="1864328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99000">
              <a:srgbClr val="FCFFFE"/>
            </a:gs>
            <a:gs pos="66020">
              <a:srgbClr val="F3FFFF"/>
            </a:gs>
            <a:gs pos="37992">
              <a:srgbClr val="FFFFFF"/>
            </a:gs>
            <a:gs pos="8000">
              <a:srgbClr val="EAFCFD"/>
            </a:gs>
          </a:gsLst>
          <a:lin ang="17400000" scaled="0"/>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14CCEE-3485-2159-D337-16E15FAF32DC}"/>
              </a:ext>
            </a:extLst>
          </p:cNvPr>
          <p:cNvSpPr>
            <a:spLocks noGrp="1"/>
          </p:cNvSpPr>
          <p:nvPr>
            <p:ph type="title"/>
          </p:nvPr>
        </p:nvSpPr>
        <p:spPr>
          <a:xfrm>
            <a:off x="179249" y="228600"/>
            <a:ext cx="11458293" cy="2103120"/>
          </a:xfrm>
        </p:spPr>
        <p:txBody>
          <a:bodyPr/>
          <a:lstStyle/>
          <a:p>
            <a:r>
              <a:rPr lang="en-US"/>
              <a:t>3.2. Module 3 - Kiểm tra phản hồi khi tìm kiếm sản phẩm</a:t>
            </a:r>
            <a:endParaRPr lang="en-US" dirty="0"/>
          </a:p>
        </p:txBody>
      </p:sp>
      <p:sp>
        <p:nvSpPr>
          <p:cNvPr id="4" name="Slide Number Placeholder 7">
            <a:extLst>
              <a:ext uri="{FF2B5EF4-FFF2-40B4-BE49-F238E27FC236}">
                <a16:creationId xmlns:a16="http://schemas.microsoft.com/office/drawing/2014/main" id="{5BA00F71-56F9-BF1B-40D8-F8B14254541B}"/>
              </a:ext>
            </a:extLst>
          </p:cNvPr>
          <p:cNvSpPr txBox="1">
            <a:spLocks/>
          </p:cNvSpPr>
          <p:nvPr/>
        </p:nvSpPr>
        <p:spPr>
          <a:xfrm>
            <a:off x="8894343" y="6194361"/>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94A09A9-5501-47C1-A89A-A340965A2BE2}" type="slidenum">
              <a:rPr lang="en-US" sz="1400" smtClean="0">
                <a:solidFill>
                  <a:schemeClr val="bg2">
                    <a:lumMod val="50000"/>
                  </a:schemeClr>
                </a:solidFill>
                <a:latin typeface="Cambria" panose="02040503050406030204" pitchFamily="18" charset="0"/>
                <a:cs typeface="Segoe UI" panose="020B0502040204020203" pitchFamily="34" charset="0"/>
              </a:rPr>
              <a:pPr algn="r"/>
              <a:t>20</a:t>
            </a:fld>
            <a:endParaRPr lang="en-US" sz="1400" dirty="0">
              <a:solidFill>
                <a:schemeClr val="bg2">
                  <a:lumMod val="50000"/>
                </a:schemeClr>
              </a:solidFill>
              <a:latin typeface="Cambria" panose="02040503050406030204" pitchFamily="18" charset="0"/>
              <a:cs typeface="Segoe UI" panose="020B0502040204020203" pitchFamily="34" charset="0"/>
            </a:endParaRPr>
          </a:p>
        </p:txBody>
      </p:sp>
      <p:pic>
        <p:nvPicPr>
          <p:cNvPr id="2" name="Picture 1" descr="A white sheet of paper with black text&#10;&#10;Description automatically generated">
            <a:extLst>
              <a:ext uri="{FF2B5EF4-FFF2-40B4-BE49-F238E27FC236}">
                <a16:creationId xmlns:a16="http://schemas.microsoft.com/office/drawing/2014/main" id="{5DEE3691-3074-0BCB-7D17-70921FD929EB}"/>
              </a:ext>
            </a:extLst>
          </p:cNvPr>
          <p:cNvPicPr>
            <a:picLocks noChangeAspect="1"/>
          </p:cNvPicPr>
          <p:nvPr/>
        </p:nvPicPr>
        <p:blipFill>
          <a:blip r:embed="rId2"/>
          <a:stretch>
            <a:fillRect/>
          </a:stretch>
        </p:blipFill>
        <p:spPr>
          <a:xfrm>
            <a:off x="1856985" y="796191"/>
            <a:ext cx="8478030" cy="5833209"/>
          </a:xfrm>
          <a:prstGeom prst="rect">
            <a:avLst/>
          </a:prstGeom>
        </p:spPr>
      </p:pic>
    </p:spTree>
    <p:extLst>
      <p:ext uri="{BB962C8B-B14F-4D97-AF65-F5344CB8AC3E}">
        <p14:creationId xmlns:p14="http://schemas.microsoft.com/office/powerpoint/2010/main" val="1963737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99000">
              <a:srgbClr val="FCFFFE"/>
            </a:gs>
            <a:gs pos="66020">
              <a:srgbClr val="F3FFFF"/>
            </a:gs>
            <a:gs pos="37992">
              <a:srgbClr val="FFFFFF"/>
            </a:gs>
            <a:gs pos="8000">
              <a:srgbClr val="EAFCFD"/>
            </a:gs>
          </a:gsLst>
          <a:lin ang="17400000" scaled="0"/>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14CCEE-3485-2159-D337-16E15FAF32DC}"/>
              </a:ext>
            </a:extLst>
          </p:cNvPr>
          <p:cNvSpPr>
            <a:spLocks noGrp="1"/>
          </p:cNvSpPr>
          <p:nvPr>
            <p:ph type="title"/>
          </p:nvPr>
        </p:nvSpPr>
        <p:spPr>
          <a:xfrm>
            <a:off x="179249" y="228600"/>
            <a:ext cx="11458293" cy="2103120"/>
          </a:xfrm>
        </p:spPr>
        <p:txBody>
          <a:bodyPr/>
          <a:lstStyle/>
          <a:p>
            <a:r>
              <a:rPr lang="en-US"/>
              <a:t>3.2. Module 4 - Kiểm tra phản hồi khi mua hàng</a:t>
            </a:r>
            <a:endParaRPr lang="en-US" dirty="0"/>
          </a:p>
        </p:txBody>
      </p:sp>
      <p:sp>
        <p:nvSpPr>
          <p:cNvPr id="4" name="Slide Number Placeholder 7">
            <a:extLst>
              <a:ext uri="{FF2B5EF4-FFF2-40B4-BE49-F238E27FC236}">
                <a16:creationId xmlns:a16="http://schemas.microsoft.com/office/drawing/2014/main" id="{5BA00F71-56F9-BF1B-40D8-F8B14254541B}"/>
              </a:ext>
            </a:extLst>
          </p:cNvPr>
          <p:cNvSpPr txBox="1">
            <a:spLocks/>
          </p:cNvSpPr>
          <p:nvPr/>
        </p:nvSpPr>
        <p:spPr>
          <a:xfrm>
            <a:off x="8894343" y="6194361"/>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94A09A9-5501-47C1-A89A-A340965A2BE2}" type="slidenum">
              <a:rPr lang="en-US" sz="1400" smtClean="0">
                <a:solidFill>
                  <a:schemeClr val="bg2">
                    <a:lumMod val="50000"/>
                  </a:schemeClr>
                </a:solidFill>
                <a:latin typeface="Cambria" panose="02040503050406030204" pitchFamily="18" charset="0"/>
                <a:cs typeface="Segoe UI" panose="020B0502040204020203" pitchFamily="34" charset="0"/>
              </a:rPr>
              <a:pPr algn="r"/>
              <a:t>21</a:t>
            </a:fld>
            <a:endParaRPr lang="en-US" sz="1400" dirty="0">
              <a:solidFill>
                <a:schemeClr val="bg2">
                  <a:lumMod val="50000"/>
                </a:schemeClr>
              </a:solidFill>
              <a:latin typeface="Cambria" panose="02040503050406030204" pitchFamily="18" charset="0"/>
              <a:cs typeface="Segoe UI" panose="020B0502040204020203" pitchFamily="34" charset="0"/>
            </a:endParaRPr>
          </a:p>
        </p:txBody>
      </p:sp>
      <p:pic>
        <p:nvPicPr>
          <p:cNvPr id="2" name="Picture 1" descr="A white sheet with black lines and white text&#10;&#10;Description automatically generated with medium confidence">
            <a:extLst>
              <a:ext uri="{FF2B5EF4-FFF2-40B4-BE49-F238E27FC236}">
                <a16:creationId xmlns:a16="http://schemas.microsoft.com/office/drawing/2014/main" id="{47BD0087-F6F5-ADDC-C20C-C497539D43C9}"/>
              </a:ext>
            </a:extLst>
          </p:cNvPr>
          <p:cNvPicPr>
            <a:picLocks noChangeAspect="1"/>
          </p:cNvPicPr>
          <p:nvPr/>
        </p:nvPicPr>
        <p:blipFill>
          <a:blip r:embed="rId2"/>
          <a:stretch>
            <a:fillRect/>
          </a:stretch>
        </p:blipFill>
        <p:spPr>
          <a:xfrm>
            <a:off x="797238" y="1292795"/>
            <a:ext cx="10597524" cy="4901566"/>
          </a:xfrm>
          <a:prstGeom prst="rect">
            <a:avLst/>
          </a:prstGeom>
        </p:spPr>
      </p:pic>
    </p:spTree>
    <p:extLst>
      <p:ext uri="{BB962C8B-B14F-4D97-AF65-F5344CB8AC3E}">
        <p14:creationId xmlns:p14="http://schemas.microsoft.com/office/powerpoint/2010/main" val="3051394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99000">
              <a:srgbClr val="FCFFFE"/>
            </a:gs>
            <a:gs pos="66020">
              <a:srgbClr val="F3FFFF"/>
            </a:gs>
            <a:gs pos="37992">
              <a:srgbClr val="FFFFFF"/>
            </a:gs>
            <a:gs pos="8000">
              <a:srgbClr val="EAFCFD"/>
            </a:gs>
          </a:gsLst>
          <a:lin ang="17400000" scaled="0"/>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14CCEE-3485-2159-D337-16E15FAF32DC}"/>
              </a:ext>
            </a:extLst>
          </p:cNvPr>
          <p:cNvSpPr>
            <a:spLocks noGrp="1"/>
          </p:cNvSpPr>
          <p:nvPr>
            <p:ph type="title"/>
          </p:nvPr>
        </p:nvSpPr>
        <p:spPr>
          <a:xfrm>
            <a:off x="179249" y="228600"/>
            <a:ext cx="11458293" cy="2103120"/>
          </a:xfrm>
        </p:spPr>
        <p:txBody>
          <a:bodyPr/>
          <a:lstStyle/>
          <a:p>
            <a:r>
              <a:rPr lang="en-US"/>
              <a:t>3.2. </a:t>
            </a:r>
            <a:r>
              <a:rPr lang="vi-VN"/>
              <a:t>Module 5 - Kiểm tra phản hồi khi đánh giá sau khi mua hàng và nhận được hàng</a:t>
            </a:r>
            <a:endParaRPr lang="en-US" dirty="0"/>
          </a:p>
        </p:txBody>
      </p:sp>
      <p:sp>
        <p:nvSpPr>
          <p:cNvPr id="4" name="Slide Number Placeholder 7">
            <a:extLst>
              <a:ext uri="{FF2B5EF4-FFF2-40B4-BE49-F238E27FC236}">
                <a16:creationId xmlns:a16="http://schemas.microsoft.com/office/drawing/2014/main" id="{5BA00F71-56F9-BF1B-40D8-F8B14254541B}"/>
              </a:ext>
            </a:extLst>
          </p:cNvPr>
          <p:cNvSpPr txBox="1">
            <a:spLocks/>
          </p:cNvSpPr>
          <p:nvPr/>
        </p:nvSpPr>
        <p:spPr>
          <a:xfrm>
            <a:off x="8894343" y="6194361"/>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94A09A9-5501-47C1-A89A-A340965A2BE2}" type="slidenum">
              <a:rPr lang="en-US" sz="1400" smtClean="0">
                <a:solidFill>
                  <a:schemeClr val="bg2">
                    <a:lumMod val="50000"/>
                  </a:schemeClr>
                </a:solidFill>
                <a:latin typeface="Cambria" panose="02040503050406030204" pitchFamily="18" charset="0"/>
                <a:cs typeface="Segoe UI" panose="020B0502040204020203" pitchFamily="34" charset="0"/>
              </a:rPr>
              <a:pPr algn="r"/>
              <a:t>22</a:t>
            </a:fld>
            <a:endParaRPr lang="en-US" sz="1400" dirty="0">
              <a:solidFill>
                <a:schemeClr val="bg2">
                  <a:lumMod val="50000"/>
                </a:schemeClr>
              </a:solidFill>
              <a:latin typeface="Cambria" panose="02040503050406030204" pitchFamily="18" charset="0"/>
              <a:cs typeface="Segoe UI" panose="020B0502040204020203" pitchFamily="34" charset="0"/>
            </a:endParaRPr>
          </a:p>
        </p:txBody>
      </p:sp>
      <p:pic>
        <p:nvPicPr>
          <p:cNvPr id="2" name="Picture 1" descr="A screenshot of a computer&#10;&#10;Description automatically generated">
            <a:extLst>
              <a:ext uri="{FF2B5EF4-FFF2-40B4-BE49-F238E27FC236}">
                <a16:creationId xmlns:a16="http://schemas.microsoft.com/office/drawing/2014/main" id="{8142711C-DB29-79C9-B9D9-E50C9BAAA6CB}"/>
              </a:ext>
            </a:extLst>
          </p:cNvPr>
          <p:cNvPicPr>
            <a:picLocks noChangeAspect="1"/>
          </p:cNvPicPr>
          <p:nvPr/>
        </p:nvPicPr>
        <p:blipFill>
          <a:blip r:embed="rId2"/>
          <a:stretch>
            <a:fillRect/>
          </a:stretch>
        </p:blipFill>
        <p:spPr>
          <a:xfrm>
            <a:off x="524140" y="1955612"/>
            <a:ext cx="11143719" cy="2946776"/>
          </a:xfrm>
          <a:prstGeom prst="rect">
            <a:avLst/>
          </a:prstGeom>
        </p:spPr>
      </p:pic>
    </p:spTree>
    <p:extLst>
      <p:ext uri="{BB962C8B-B14F-4D97-AF65-F5344CB8AC3E}">
        <p14:creationId xmlns:p14="http://schemas.microsoft.com/office/powerpoint/2010/main" val="3874579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99000">
              <a:srgbClr val="FCFFFE"/>
            </a:gs>
            <a:gs pos="66020">
              <a:srgbClr val="F3FFFF"/>
            </a:gs>
            <a:gs pos="37992">
              <a:srgbClr val="FFFFFF"/>
            </a:gs>
            <a:gs pos="8000">
              <a:srgbClr val="EAFCFD"/>
            </a:gs>
          </a:gsLst>
          <a:lin ang="17400000" scaled="0"/>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14CCEE-3485-2159-D337-16E15FAF32DC}"/>
              </a:ext>
            </a:extLst>
          </p:cNvPr>
          <p:cNvSpPr>
            <a:spLocks noGrp="1"/>
          </p:cNvSpPr>
          <p:nvPr>
            <p:ph type="title"/>
          </p:nvPr>
        </p:nvSpPr>
        <p:spPr>
          <a:xfrm>
            <a:off x="179249" y="228600"/>
            <a:ext cx="11458293" cy="2103120"/>
          </a:xfrm>
        </p:spPr>
        <p:txBody>
          <a:bodyPr/>
          <a:lstStyle/>
          <a:p>
            <a:r>
              <a:rPr lang="en-US"/>
              <a:t>3.2. Module 6 - Kiểm tra phản hồi khi thêm sản phẩm vào giỏ hàng</a:t>
            </a:r>
            <a:endParaRPr lang="en-US" dirty="0"/>
          </a:p>
        </p:txBody>
      </p:sp>
      <p:sp>
        <p:nvSpPr>
          <p:cNvPr id="4" name="Slide Number Placeholder 7">
            <a:extLst>
              <a:ext uri="{FF2B5EF4-FFF2-40B4-BE49-F238E27FC236}">
                <a16:creationId xmlns:a16="http://schemas.microsoft.com/office/drawing/2014/main" id="{5BA00F71-56F9-BF1B-40D8-F8B14254541B}"/>
              </a:ext>
            </a:extLst>
          </p:cNvPr>
          <p:cNvSpPr txBox="1">
            <a:spLocks/>
          </p:cNvSpPr>
          <p:nvPr/>
        </p:nvSpPr>
        <p:spPr>
          <a:xfrm>
            <a:off x="8894343" y="6194361"/>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94A09A9-5501-47C1-A89A-A340965A2BE2}" type="slidenum">
              <a:rPr lang="en-US" sz="1400" smtClean="0">
                <a:solidFill>
                  <a:schemeClr val="bg2">
                    <a:lumMod val="50000"/>
                  </a:schemeClr>
                </a:solidFill>
                <a:latin typeface="Cambria" panose="02040503050406030204" pitchFamily="18" charset="0"/>
                <a:cs typeface="Segoe UI" panose="020B0502040204020203" pitchFamily="34" charset="0"/>
              </a:rPr>
              <a:pPr algn="r"/>
              <a:t>23</a:t>
            </a:fld>
            <a:endParaRPr lang="en-US" sz="1400" dirty="0">
              <a:solidFill>
                <a:schemeClr val="bg2">
                  <a:lumMod val="50000"/>
                </a:schemeClr>
              </a:solidFill>
              <a:latin typeface="Cambria" panose="02040503050406030204" pitchFamily="18" charset="0"/>
              <a:cs typeface="Segoe UI" panose="020B0502040204020203" pitchFamily="34" charset="0"/>
            </a:endParaRPr>
          </a:p>
        </p:txBody>
      </p:sp>
      <p:pic>
        <p:nvPicPr>
          <p:cNvPr id="2" name="Picture 1" descr="A white sheet with text on it&#10;&#10;Description automatically generated">
            <a:extLst>
              <a:ext uri="{FF2B5EF4-FFF2-40B4-BE49-F238E27FC236}">
                <a16:creationId xmlns:a16="http://schemas.microsoft.com/office/drawing/2014/main" id="{5A02CC8F-C88B-2FAE-1C7E-F7484B11AC5F}"/>
              </a:ext>
            </a:extLst>
          </p:cNvPr>
          <p:cNvPicPr>
            <a:picLocks noChangeAspect="1"/>
          </p:cNvPicPr>
          <p:nvPr/>
        </p:nvPicPr>
        <p:blipFill>
          <a:blip r:embed="rId2"/>
          <a:stretch>
            <a:fillRect/>
          </a:stretch>
        </p:blipFill>
        <p:spPr>
          <a:xfrm>
            <a:off x="455321" y="1705610"/>
            <a:ext cx="11320257" cy="3880543"/>
          </a:xfrm>
          <a:prstGeom prst="rect">
            <a:avLst/>
          </a:prstGeom>
        </p:spPr>
      </p:pic>
    </p:spTree>
    <p:extLst>
      <p:ext uri="{BB962C8B-B14F-4D97-AF65-F5344CB8AC3E}">
        <p14:creationId xmlns:p14="http://schemas.microsoft.com/office/powerpoint/2010/main" val="3747667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99000">
              <a:srgbClr val="FCFFFE"/>
            </a:gs>
            <a:gs pos="66020">
              <a:srgbClr val="F3FFFF"/>
            </a:gs>
            <a:gs pos="37992">
              <a:srgbClr val="FFFFFF"/>
            </a:gs>
            <a:gs pos="8000">
              <a:srgbClr val="EAFCFD"/>
            </a:gs>
          </a:gsLst>
          <a:lin ang="17400000" scaled="0"/>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14CCEE-3485-2159-D337-16E15FAF32DC}"/>
              </a:ext>
            </a:extLst>
          </p:cNvPr>
          <p:cNvSpPr>
            <a:spLocks noGrp="1"/>
          </p:cNvSpPr>
          <p:nvPr>
            <p:ph type="title"/>
          </p:nvPr>
        </p:nvSpPr>
        <p:spPr>
          <a:xfrm>
            <a:off x="179249" y="228600"/>
            <a:ext cx="11807704" cy="2103120"/>
          </a:xfrm>
        </p:spPr>
        <p:txBody>
          <a:bodyPr/>
          <a:lstStyle/>
          <a:p>
            <a:r>
              <a:rPr lang="en-US"/>
              <a:t>3.2. Module 7 - Kiểm tra phản hồi khi sắp xếp thứ tự xuất hiện sản phẩm</a:t>
            </a:r>
            <a:endParaRPr lang="en-US" dirty="0"/>
          </a:p>
        </p:txBody>
      </p:sp>
      <p:sp>
        <p:nvSpPr>
          <p:cNvPr id="4" name="Slide Number Placeholder 7">
            <a:extLst>
              <a:ext uri="{FF2B5EF4-FFF2-40B4-BE49-F238E27FC236}">
                <a16:creationId xmlns:a16="http://schemas.microsoft.com/office/drawing/2014/main" id="{5BA00F71-56F9-BF1B-40D8-F8B14254541B}"/>
              </a:ext>
            </a:extLst>
          </p:cNvPr>
          <p:cNvSpPr txBox="1">
            <a:spLocks/>
          </p:cNvSpPr>
          <p:nvPr/>
        </p:nvSpPr>
        <p:spPr>
          <a:xfrm>
            <a:off x="8894343" y="6194361"/>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94A09A9-5501-47C1-A89A-A340965A2BE2}" type="slidenum">
              <a:rPr lang="en-US" sz="1400" smtClean="0">
                <a:solidFill>
                  <a:schemeClr val="bg2">
                    <a:lumMod val="50000"/>
                  </a:schemeClr>
                </a:solidFill>
                <a:latin typeface="Cambria" panose="02040503050406030204" pitchFamily="18" charset="0"/>
                <a:cs typeface="Segoe UI" panose="020B0502040204020203" pitchFamily="34" charset="0"/>
              </a:rPr>
              <a:pPr algn="r"/>
              <a:t>24</a:t>
            </a:fld>
            <a:endParaRPr lang="en-US" sz="1400" dirty="0">
              <a:solidFill>
                <a:schemeClr val="bg2">
                  <a:lumMod val="50000"/>
                </a:schemeClr>
              </a:solidFill>
              <a:latin typeface="Cambria" panose="02040503050406030204" pitchFamily="18" charset="0"/>
              <a:cs typeface="Segoe UI" panose="020B0502040204020203" pitchFamily="34" charset="0"/>
            </a:endParaRPr>
          </a:p>
        </p:txBody>
      </p:sp>
      <p:pic>
        <p:nvPicPr>
          <p:cNvPr id="2" name="Picture 1" descr="A screenshot of a computer&#10;&#10;Description automatically generated">
            <a:extLst>
              <a:ext uri="{FF2B5EF4-FFF2-40B4-BE49-F238E27FC236}">
                <a16:creationId xmlns:a16="http://schemas.microsoft.com/office/drawing/2014/main" id="{017F84EF-3F43-7CAD-2F2C-678250B0E255}"/>
              </a:ext>
            </a:extLst>
          </p:cNvPr>
          <p:cNvPicPr>
            <a:picLocks noChangeAspect="1"/>
          </p:cNvPicPr>
          <p:nvPr/>
        </p:nvPicPr>
        <p:blipFill>
          <a:blip r:embed="rId2"/>
          <a:stretch>
            <a:fillRect/>
          </a:stretch>
        </p:blipFill>
        <p:spPr>
          <a:xfrm>
            <a:off x="280817" y="1904509"/>
            <a:ext cx="11630366" cy="3347517"/>
          </a:xfrm>
          <a:prstGeom prst="rect">
            <a:avLst/>
          </a:prstGeom>
        </p:spPr>
      </p:pic>
    </p:spTree>
    <p:extLst>
      <p:ext uri="{BB962C8B-B14F-4D97-AF65-F5344CB8AC3E}">
        <p14:creationId xmlns:p14="http://schemas.microsoft.com/office/powerpoint/2010/main" val="5665470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99000">
              <a:srgbClr val="FCFFFE"/>
            </a:gs>
            <a:gs pos="66020">
              <a:srgbClr val="F3FFFF"/>
            </a:gs>
            <a:gs pos="37992">
              <a:srgbClr val="FFFFFF"/>
            </a:gs>
            <a:gs pos="8000">
              <a:srgbClr val="EAFCFD"/>
            </a:gs>
          </a:gsLst>
          <a:lin ang="17400000" scaled="0"/>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14CCEE-3485-2159-D337-16E15FAF32DC}"/>
              </a:ext>
            </a:extLst>
          </p:cNvPr>
          <p:cNvSpPr>
            <a:spLocks noGrp="1"/>
          </p:cNvSpPr>
          <p:nvPr>
            <p:ph type="title"/>
          </p:nvPr>
        </p:nvSpPr>
        <p:spPr>
          <a:xfrm>
            <a:off x="179249" y="228600"/>
            <a:ext cx="11458293" cy="2103120"/>
          </a:xfrm>
        </p:spPr>
        <p:txBody>
          <a:bodyPr/>
          <a:lstStyle/>
          <a:p>
            <a:r>
              <a:rPr lang="en-US"/>
              <a:t>3.2. Module 8 - Kiểm tra phản hồi khi đăng ký tài khoản mới</a:t>
            </a:r>
            <a:endParaRPr lang="en-US" dirty="0"/>
          </a:p>
        </p:txBody>
      </p:sp>
      <p:sp>
        <p:nvSpPr>
          <p:cNvPr id="4" name="Slide Number Placeholder 7">
            <a:extLst>
              <a:ext uri="{FF2B5EF4-FFF2-40B4-BE49-F238E27FC236}">
                <a16:creationId xmlns:a16="http://schemas.microsoft.com/office/drawing/2014/main" id="{5BA00F71-56F9-BF1B-40D8-F8B14254541B}"/>
              </a:ext>
            </a:extLst>
          </p:cNvPr>
          <p:cNvSpPr txBox="1">
            <a:spLocks/>
          </p:cNvSpPr>
          <p:nvPr/>
        </p:nvSpPr>
        <p:spPr>
          <a:xfrm>
            <a:off x="8894343" y="6194361"/>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94A09A9-5501-47C1-A89A-A340965A2BE2}" type="slidenum">
              <a:rPr lang="en-US" sz="1400" smtClean="0">
                <a:solidFill>
                  <a:schemeClr val="bg2">
                    <a:lumMod val="50000"/>
                  </a:schemeClr>
                </a:solidFill>
                <a:latin typeface="Cambria" panose="02040503050406030204" pitchFamily="18" charset="0"/>
                <a:cs typeface="Segoe UI" panose="020B0502040204020203" pitchFamily="34" charset="0"/>
              </a:rPr>
              <a:pPr algn="r"/>
              <a:t>25</a:t>
            </a:fld>
            <a:endParaRPr lang="en-US" sz="1400" dirty="0">
              <a:solidFill>
                <a:schemeClr val="bg2">
                  <a:lumMod val="50000"/>
                </a:schemeClr>
              </a:solidFill>
              <a:latin typeface="Cambria" panose="02040503050406030204" pitchFamily="18" charset="0"/>
              <a:cs typeface="Segoe UI" panose="020B0502040204020203" pitchFamily="34" charset="0"/>
            </a:endParaRPr>
          </a:p>
        </p:txBody>
      </p:sp>
      <p:pic>
        <p:nvPicPr>
          <p:cNvPr id="2" name="Picture 1" descr="A screenshot of a computer&#10;&#10;Description automatically generated">
            <a:extLst>
              <a:ext uri="{FF2B5EF4-FFF2-40B4-BE49-F238E27FC236}">
                <a16:creationId xmlns:a16="http://schemas.microsoft.com/office/drawing/2014/main" id="{E0AA6537-33BF-4F38-C109-A86F85F6A763}"/>
              </a:ext>
            </a:extLst>
          </p:cNvPr>
          <p:cNvPicPr>
            <a:picLocks noChangeAspect="1"/>
          </p:cNvPicPr>
          <p:nvPr/>
        </p:nvPicPr>
        <p:blipFill>
          <a:blip r:embed="rId2"/>
          <a:stretch>
            <a:fillRect/>
          </a:stretch>
        </p:blipFill>
        <p:spPr>
          <a:xfrm>
            <a:off x="1644581" y="1218595"/>
            <a:ext cx="8902838" cy="5410805"/>
          </a:xfrm>
          <a:prstGeom prst="rect">
            <a:avLst/>
          </a:prstGeom>
        </p:spPr>
      </p:pic>
    </p:spTree>
    <p:extLst>
      <p:ext uri="{BB962C8B-B14F-4D97-AF65-F5344CB8AC3E}">
        <p14:creationId xmlns:p14="http://schemas.microsoft.com/office/powerpoint/2010/main" val="2275652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D83115-C04F-D5C4-E3F7-BD410E9E47BB}"/>
              </a:ext>
            </a:extLst>
          </p:cNvPr>
          <p:cNvSpPr>
            <a:spLocks noGrp="1"/>
          </p:cNvSpPr>
          <p:nvPr>
            <p:ph type="title"/>
          </p:nvPr>
        </p:nvSpPr>
        <p:spPr>
          <a:xfrm>
            <a:off x="536448" y="2545357"/>
            <a:ext cx="11119104" cy="640080"/>
          </a:xfrm>
        </p:spPr>
        <p:txBody>
          <a:bodyPr/>
          <a:lstStyle/>
          <a:p>
            <a:r>
              <a:rPr lang="en-US" sz="7200"/>
              <a:t>THANKS FOR WATCHING</a:t>
            </a:r>
            <a:endParaRPr lang="en-US" sz="7200" dirty="0"/>
          </a:p>
        </p:txBody>
      </p:sp>
    </p:spTree>
    <p:extLst>
      <p:ext uri="{BB962C8B-B14F-4D97-AF65-F5344CB8AC3E}">
        <p14:creationId xmlns:p14="http://schemas.microsoft.com/office/powerpoint/2010/main" val="1324350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FDFFFE"/>
            </a:gs>
            <a:gs pos="65000">
              <a:srgbClr val="F3FFFF"/>
            </a:gs>
            <a:gs pos="37992">
              <a:srgbClr val="FFFFFF"/>
            </a:gs>
            <a:gs pos="7000">
              <a:srgbClr val="EAFCFE"/>
            </a:gs>
          </a:gsLst>
          <a:lin ang="7200000" scaled="0"/>
          <a:tileRect/>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2E26FC-1952-5BD0-162B-7FE391042924}"/>
              </a:ext>
            </a:extLst>
          </p:cNvPr>
          <p:cNvSpPr/>
          <p:nvPr/>
        </p:nvSpPr>
        <p:spPr>
          <a:xfrm>
            <a:off x="521208" y="1828800"/>
            <a:ext cx="5364203" cy="3973484"/>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50DED132-6EBC-88AD-E3AA-B781559F3410}"/>
              </a:ext>
            </a:extLst>
          </p:cNvPr>
          <p:cNvSpPr>
            <a:spLocks noGrp="1"/>
          </p:cNvSpPr>
          <p:nvPr>
            <p:ph type="title"/>
          </p:nvPr>
        </p:nvSpPr>
        <p:spPr>
          <a:xfrm>
            <a:off x="521208" y="566928"/>
            <a:ext cx="11119104" cy="640080"/>
          </a:xfrm>
        </p:spPr>
        <p:txBody>
          <a:bodyPr>
            <a:noAutofit/>
          </a:bodyPr>
          <a:lstStyle/>
          <a:p>
            <a:r>
              <a:rPr lang="en-US" sz="4000"/>
              <a:t>1.1. Phần mềm là gì? </a:t>
            </a:r>
            <a:endParaRPr lang="en-US" sz="4000" dirty="0"/>
          </a:p>
        </p:txBody>
      </p:sp>
      <p:sp>
        <p:nvSpPr>
          <p:cNvPr id="17" name="Text Placeholder 16">
            <a:extLst>
              <a:ext uri="{FF2B5EF4-FFF2-40B4-BE49-F238E27FC236}">
                <a16:creationId xmlns:a16="http://schemas.microsoft.com/office/drawing/2014/main" id="{54B54F97-9352-DEA1-FE53-29620009C8A3}"/>
              </a:ext>
            </a:extLst>
          </p:cNvPr>
          <p:cNvSpPr>
            <a:spLocks noGrp="1"/>
          </p:cNvSpPr>
          <p:nvPr>
            <p:ph type="body" sz="quarter" idx="11"/>
          </p:nvPr>
        </p:nvSpPr>
        <p:spPr>
          <a:xfrm>
            <a:off x="695646" y="1687595"/>
            <a:ext cx="10825799" cy="721656"/>
          </a:xfrm>
        </p:spPr>
        <p:txBody>
          <a:bodyPr>
            <a:noAutofit/>
          </a:bodyPr>
          <a:lstStyle/>
          <a:p>
            <a:r>
              <a:rPr lang="en-US" sz="2400" b="0"/>
              <a:t>1. </a:t>
            </a:r>
            <a:r>
              <a:rPr lang="vi-VN" sz="2400" b="0"/>
              <a:t>Tập các lệnh (chương trình máy tính) trên máy tính khi được thực hiện sẽ tạo ra các dịch vụ và đem lại những kết quả mong muốn cho người dùng.</a:t>
            </a:r>
            <a:endParaRPr lang="en-US" sz="2400" b="0"/>
          </a:p>
        </p:txBody>
      </p:sp>
      <p:sp>
        <p:nvSpPr>
          <p:cNvPr id="7" name="Slide Number Placeholder 7">
            <a:extLst>
              <a:ext uri="{FF2B5EF4-FFF2-40B4-BE49-F238E27FC236}">
                <a16:creationId xmlns:a16="http://schemas.microsoft.com/office/drawing/2014/main" id="{D6070869-402B-F0CE-748B-0BF0AE47078C}"/>
              </a:ext>
            </a:extLst>
          </p:cNvPr>
          <p:cNvSpPr txBox="1">
            <a:spLocks/>
          </p:cNvSpPr>
          <p:nvPr/>
        </p:nvSpPr>
        <p:spPr>
          <a:xfrm>
            <a:off x="8894343" y="6194361"/>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94A09A9-5501-47C1-A89A-A340965A2BE2}" type="slidenum">
              <a:rPr lang="en-US" sz="1400" smtClean="0">
                <a:solidFill>
                  <a:schemeClr val="bg2">
                    <a:lumMod val="50000"/>
                  </a:schemeClr>
                </a:solidFill>
                <a:latin typeface="Cambria" panose="02040503050406030204" pitchFamily="18" charset="0"/>
                <a:cs typeface="Segoe UI" panose="020B0502040204020203" pitchFamily="34" charset="0"/>
              </a:rPr>
              <a:pPr algn="r"/>
              <a:t>3</a:t>
            </a:fld>
            <a:endParaRPr lang="en-US" sz="1400" dirty="0">
              <a:solidFill>
                <a:schemeClr val="bg2">
                  <a:lumMod val="50000"/>
                </a:schemeClr>
              </a:solidFill>
              <a:latin typeface="Cambria" panose="02040503050406030204" pitchFamily="18" charset="0"/>
              <a:cs typeface="Segoe UI" panose="020B0502040204020203" pitchFamily="34" charset="0"/>
            </a:endParaRPr>
          </a:p>
        </p:txBody>
      </p:sp>
      <p:sp>
        <p:nvSpPr>
          <p:cNvPr id="10" name="Text Placeholder 16">
            <a:extLst>
              <a:ext uri="{FF2B5EF4-FFF2-40B4-BE49-F238E27FC236}">
                <a16:creationId xmlns:a16="http://schemas.microsoft.com/office/drawing/2014/main" id="{80450F6F-C4D3-97FB-A36C-36C02D179B29}"/>
              </a:ext>
            </a:extLst>
          </p:cNvPr>
          <p:cNvSpPr txBox="1">
            <a:spLocks/>
          </p:cNvSpPr>
          <p:nvPr/>
        </p:nvSpPr>
        <p:spPr>
          <a:xfrm>
            <a:off x="695646" y="2786006"/>
            <a:ext cx="10825799" cy="721656"/>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spcAft>
                <a:spcPts val="0"/>
              </a:spcAft>
              <a:buFontTx/>
              <a:buNone/>
              <a:defRPr lang="en-US" sz="2200" b="1" kern="1200">
                <a:solidFill>
                  <a:schemeClr val="tx2"/>
                </a:solidFill>
                <a:latin typeface="Cambria" panose="02040503050406030204" pitchFamily="18" charset="0"/>
                <a:ea typeface="+mn-ea"/>
                <a:cs typeface="Segoe UI Semibold" panose="020B0702040204020203" pitchFamily="34" charset="0"/>
              </a:defRPr>
            </a:lvl1pPr>
            <a:lvl2pPr marL="0" indent="0" algn="l" defTabSz="914400" rtl="0" eaLnBrk="1" latinLnBrk="0" hangingPunct="1">
              <a:lnSpc>
                <a:spcPct val="100000"/>
              </a:lnSpc>
              <a:spcBef>
                <a:spcPts val="1200"/>
              </a:spcBef>
              <a:spcAft>
                <a:spcPts val="0"/>
              </a:spcAft>
              <a:buFont typeface="Arial" panose="020B0604020202020204" pitchFamily="34" charset="0"/>
              <a:buNone/>
              <a:defRPr lang="en-US" sz="1800" kern="1200">
                <a:solidFill>
                  <a:schemeClr val="tx2"/>
                </a:solidFill>
                <a:latin typeface="Cambria" panose="02040503050406030204" pitchFamily="18" charset="0"/>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Cambria" panose="02040503050406030204" pitchFamily="18" charset="0"/>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Cambria" panose="02040503050406030204" pitchFamily="18" charset="0"/>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Cambria" panose="02040503050406030204" pitchFamily="18" charset="0"/>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2400" b="0"/>
              <a:t>2. </a:t>
            </a:r>
            <a:r>
              <a:rPr lang="vi-VN" sz="2400" b="0"/>
              <a:t>Các cấu trúc dữ liệu và giải thuật (lưu giữ trên các bộ nhớ)</a:t>
            </a:r>
          </a:p>
        </p:txBody>
      </p:sp>
      <p:sp>
        <p:nvSpPr>
          <p:cNvPr id="11" name="Text Placeholder 16">
            <a:extLst>
              <a:ext uri="{FF2B5EF4-FFF2-40B4-BE49-F238E27FC236}">
                <a16:creationId xmlns:a16="http://schemas.microsoft.com/office/drawing/2014/main" id="{19AF630E-736D-7318-316E-17CACF8832FD}"/>
              </a:ext>
            </a:extLst>
          </p:cNvPr>
          <p:cNvSpPr txBox="1">
            <a:spLocks/>
          </p:cNvSpPr>
          <p:nvPr/>
        </p:nvSpPr>
        <p:spPr>
          <a:xfrm>
            <a:off x="695646" y="3648867"/>
            <a:ext cx="10825799" cy="721656"/>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spcAft>
                <a:spcPts val="0"/>
              </a:spcAft>
              <a:buFontTx/>
              <a:buNone/>
              <a:defRPr lang="en-US" sz="2200" b="1" kern="1200">
                <a:solidFill>
                  <a:schemeClr val="tx2"/>
                </a:solidFill>
                <a:latin typeface="Cambria" panose="02040503050406030204" pitchFamily="18" charset="0"/>
                <a:ea typeface="+mn-ea"/>
                <a:cs typeface="Segoe UI Semibold" panose="020B0702040204020203" pitchFamily="34" charset="0"/>
              </a:defRPr>
            </a:lvl1pPr>
            <a:lvl2pPr marL="0" indent="0" algn="l" defTabSz="914400" rtl="0" eaLnBrk="1" latinLnBrk="0" hangingPunct="1">
              <a:lnSpc>
                <a:spcPct val="100000"/>
              </a:lnSpc>
              <a:spcBef>
                <a:spcPts val="1200"/>
              </a:spcBef>
              <a:spcAft>
                <a:spcPts val="0"/>
              </a:spcAft>
              <a:buFont typeface="Arial" panose="020B0604020202020204" pitchFamily="34" charset="0"/>
              <a:buNone/>
              <a:defRPr lang="en-US" sz="1800" kern="1200">
                <a:solidFill>
                  <a:schemeClr val="tx2"/>
                </a:solidFill>
                <a:latin typeface="Cambria" panose="02040503050406030204" pitchFamily="18" charset="0"/>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Cambria" panose="02040503050406030204" pitchFamily="18" charset="0"/>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Cambria" panose="02040503050406030204" pitchFamily="18" charset="0"/>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Cambria" panose="02040503050406030204" pitchFamily="18" charset="0"/>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2400" b="0"/>
              <a:t>3. Các tài liệu để mô tả các thao tác, cách sử dụng và bảo trì phần mềm </a:t>
            </a:r>
            <a:endParaRPr lang="vi-VN" sz="2400" b="0"/>
          </a:p>
        </p:txBody>
      </p:sp>
      <p:sp>
        <p:nvSpPr>
          <p:cNvPr id="12" name="Text Placeholder 16">
            <a:extLst>
              <a:ext uri="{FF2B5EF4-FFF2-40B4-BE49-F238E27FC236}">
                <a16:creationId xmlns:a16="http://schemas.microsoft.com/office/drawing/2014/main" id="{9F1A2DAA-5078-0D75-E22A-BA4AAA3D8E27}"/>
              </a:ext>
            </a:extLst>
          </p:cNvPr>
          <p:cNvSpPr txBox="1">
            <a:spLocks/>
          </p:cNvSpPr>
          <p:nvPr/>
        </p:nvSpPr>
        <p:spPr>
          <a:xfrm>
            <a:off x="667860" y="4490184"/>
            <a:ext cx="10825799" cy="721656"/>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spcAft>
                <a:spcPts val="0"/>
              </a:spcAft>
              <a:buFontTx/>
              <a:buNone/>
              <a:defRPr lang="en-US" sz="2200" b="1" kern="1200">
                <a:solidFill>
                  <a:schemeClr val="tx2"/>
                </a:solidFill>
                <a:latin typeface="Cambria" panose="02040503050406030204" pitchFamily="18" charset="0"/>
                <a:ea typeface="+mn-ea"/>
                <a:cs typeface="Segoe UI Semibold" panose="020B0702040204020203" pitchFamily="34" charset="0"/>
              </a:defRPr>
            </a:lvl1pPr>
            <a:lvl2pPr marL="0" indent="0" algn="l" defTabSz="914400" rtl="0" eaLnBrk="1" latinLnBrk="0" hangingPunct="1">
              <a:lnSpc>
                <a:spcPct val="100000"/>
              </a:lnSpc>
              <a:spcBef>
                <a:spcPts val="1200"/>
              </a:spcBef>
              <a:spcAft>
                <a:spcPts val="0"/>
              </a:spcAft>
              <a:buFont typeface="Arial" panose="020B0604020202020204" pitchFamily="34" charset="0"/>
              <a:buNone/>
              <a:defRPr lang="en-US" sz="1800" kern="1200">
                <a:solidFill>
                  <a:schemeClr val="tx2"/>
                </a:solidFill>
                <a:latin typeface="Cambria" panose="02040503050406030204" pitchFamily="18" charset="0"/>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Cambria" panose="02040503050406030204" pitchFamily="18" charset="0"/>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Cambria" panose="02040503050406030204" pitchFamily="18" charset="0"/>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Cambria" panose="02040503050406030204" pitchFamily="18" charset="0"/>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r>
              <a:rPr lang="en-US" sz="2400" b="0"/>
              <a:t>4. Dữ liệu cần thiết cho sự vận hành của hệ thống</a:t>
            </a:r>
            <a:endParaRPr lang="vi-VN" sz="2400" b="0"/>
          </a:p>
        </p:txBody>
      </p:sp>
    </p:spTree>
    <p:extLst>
      <p:ext uri="{BB962C8B-B14F-4D97-AF65-F5344CB8AC3E}">
        <p14:creationId xmlns:p14="http://schemas.microsoft.com/office/powerpoint/2010/main" val="602205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FDFFFE"/>
            </a:gs>
            <a:gs pos="65000">
              <a:srgbClr val="F3FFFF"/>
            </a:gs>
            <a:gs pos="37992">
              <a:srgbClr val="FFFFFF"/>
            </a:gs>
            <a:gs pos="8000">
              <a:srgbClr val="EAFCFE"/>
            </a:gs>
          </a:gsLst>
          <a:lin ang="17400000" scaled="0"/>
          <a:tileRect/>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87169C0-7EAF-938E-14B7-CF06762D00F3}"/>
              </a:ext>
            </a:extLst>
          </p:cNvPr>
          <p:cNvSpPr>
            <a:spLocks noGrp="1"/>
          </p:cNvSpPr>
          <p:nvPr>
            <p:ph type="title"/>
          </p:nvPr>
        </p:nvSpPr>
        <p:spPr>
          <a:xfrm>
            <a:off x="521208" y="566928"/>
            <a:ext cx="11119104" cy="640080"/>
          </a:xfrm>
        </p:spPr>
        <p:txBody>
          <a:bodyPr/>
          <a:lstStyle/>
          <a:p>
            <a:r>
              <a:rPr lang="en-US" sz="4000"/>
              <a:t>1.2. Kiểm thử phần mềm là gì?</a:t>
            </a:r>
            <a:endParaRPr lang="en-US" sz="4000" dirty="0"/>
          </a:p>
        </p:txBody>
      </p:sp>
      <p:sp>
        <p:nvSpPr>
          <p:cNvPr id="7" name="Slide Number Placeholder 7">
            <a:extLst>
              <a:ext uri="{FF2B5EF4-FFF2-40B4-BE49-F238E27FC236}">
                <a16:creationId xmlns:a16="http://schemas.microsoft.com/office/drawing/2014/main" id="{D6070869-402B-F0CE-748B-0BF0AE47078C}"/>
              </a:ext>
            </a:extLst>
          </p:cNvPr>
          <p:cNvSpPr txBox="1">
            <a:spLocks/>
          </p:cNvSpPr>
          <p:nvPr/>
        </p:nvSpPr>
        <p:spPr>
          <a:xfrm>
            <a:off x="8894343" y="6194361"/>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94A09A9-5501-47C1-A89A-A340965A2BE2}" type="slidenum">
              <a:rPr lang="en-US" sz="1400" smtClean="0">
                <a:solidFill>
                  <a:schemeClr val="bg2">
                    <a:lumMod val="50000"/>
                  </a:schemeClr>
                </a:solidFill>
                <a:latin typeface="Cambria" panose="02040503050406030204" pitchFamily="18" charset="0"/>
                <a:cs typeface="Segoe UI" panose="020B0502040204020203" pitchFamily="34" charset="0"/>
              </a:rPr>
              <a:pPr algn="r"/>
              <a:t>4</a:t>
            </a:fld>
            <a:endParaRPr lang="en-US" sz="1400" dirty="0">
              <a:solidFill>
                <a:schemeClr val="bg2">
                  <a:lumMod val="50000"/>
                </a:schemeClr>
              </a:solidFill>
              <a:latin typeface="Cambria" panose="02040503050406030204" pitchFamily="18" charset="0"/>
              <a:cs typeface="Segoe UI" panose="020B0502040204020203" pitchFamily="34" charset="0"/>
            </a:endParaRPr>
          </a:p>
        </p:txBody>
      </p:sp>
      <p:sp>
        <p:nvSpPr>
          <p:cNvPr id="5" name="Title 1">
            <a:extLst>
              <a:ext uri="{FF2B5EF4-FFF2-40B4-BE49-F238E27FC236}">
                <a16:creationId xmlns:a16="http://schemas.microsoft.com/office/drawing/2014/main" id="{FE985A7F-DB0C-AA4F-B2F1-9F2A419960DB}"/>
              </a:ext>
            </a:extLst>
          </p:cNvPr>
          <p:cNvSpPr txBox="1">
            <a:spLocks/>
          </p:cNvSpPr>
          <p:nvPr/>
        </p:nvSpPr>
        <p:spPr>
          <a:xfrm>
            <a:off x="521208" y="1567227"/>
            <a:ext cx="11119104" cy="640080"/>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sz="3200" b="1" kern="1200">
                <a:solidFill>
                  <a:schemeClr val="tx2"/>
                </a:solidFill>
                <a:latin typeface="Cambria" panose="02040503050406030204" pitchFamily="18" charset="0"/>
                <a:ea typeface="+mj-ea"/>
                <a:cs typeface="+mj-cs"/>
              </a:defRPr>
            </a:lvl1pPr>
          </a:lstStyle>
          <a:p>
            <a:pPr algn="just"/>
            <a:r>
              <a:rPr lang="en-US" sz="2400" b="0"/>
              <a:t>- Kiểm thử là quy trình bao gồm tất cả các hoạt động vòng đời, cả tĩnh lẫn động, liên quan đến việc lập kế hoạch, chuẩn bị đánh giá sản phẩm phần mềm và sản phẩm liên quan, để từ đó xác định liệu chúng đã đáp ứng được các yêu cầu chưa, để chứng minh rằng chúng phù hợp với mục tiêu và để phát hiện những lỗi</a:t>
            </a:r>
            <a:endParaRPr lang="en-US" sz="2400" b="0" dirty="0"/>
          </a:p>
        </p:txBody>
      </p:sp>
      <p:sp>
        <p:nvSpPr>
          <p:cNvPr id="6" name="Title 1">
            <a:extLst>
              <a:ext uri="{FF2B5EF4-FFF2-40B4-BE49-F238E27FC236}">
                <a16:creationId xmlns:a16="http://schemas.microsoft.com/office/drawing/2014/main" id="{D5DFBFDF-2213-1ADC-92A4-50FEC282E017}"/>
              </a:ext>
            </a:extLst>
          </p:cNvPr>
          <p:cNvSpPr txBox="1">
            <a:spLocks/>
          </p:cNvSpPr>
          <p:nvPr/>
        </p:nvSpPr>
        <p:spPr>
          <a:xfrm>
            <a:off x="518439" y="3560754"/>
            <a:ext cx="11119104" cy="640080"/>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sz="3200" b="1" kern="1200">
                <a:solidFill>
                  <a:schemeClr val="tx2"/>
                </a:solidFill>
                <a:latin typeface="Cambria" panose="02040503050406030204" pitchFamily="18" charset="0"/>
                <a:ea typeface="+mj-ea"/>
                <a:cs typeface="+mj-cs"/>
              </a:defRPr>
            </a:lvl1pPr>
          </a:lstStyle>
          <a:p>
            <a:pPr algn="just"/>
            <a:r>
              <a:rPr lang="en-US" sz="2400" b="0"/>
              <a:t>- Kiểm thử phần mềm là một quá trình thực thi một chương trình hoặc ứng dụng với mục đích là tìm ra những lỗi phần mềm , đó là một quá trình xác nhận, xác thực (validating) và xác minh (verifying) xem một chương trình phần mềm hoặc ứng dụng có:</a:t>
            </a:r>
          </a:p>
          <a:p>
            <a:pPr algn="just"/>
            <a:r>
              <a:rPr lang="en-US" sz="2400" b="0"/>
              <a:t>	+ Đáp ứng các yêu cầu kinh doanh và đặc tả theo bản thiết kế và phát triển của nó hay không</a:t>
            </a:r>
          </a:p>
          <a:p>
            <a:pPr algn="just"/>
            <a:r>
              <a:rPr lang="en-US" sz="2400" b="0"/>
              <a:t>	+ Hoạt động được như mong đợi</a:t>
            </a:r>
            <a:endParaRPr lang="en-US" sz="2400" b="0" dirty="0"/>
          </a:p>
        </p:txBody>
      </p:sp>
    </p:spTree>
    <p:extLst>
      <p:ext uri="{BB962C8B-B14F-4D97-AF65-F5344CB8AC3E}">
        <p14:creationId xmlns:p14="http://schemas.microsoft.com/office/powerpoint/2010/main" val="3990171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FDFFFE"/>
            </a:gs>
            <a:gs pos="65000">
              <a:srgbClr val="F3FFFF"/>
            </a:gs>
            <a:gs pos="37992">
              <a:srgbClr val="FFFFFF"/>
            </a:gs>
            <a:gs pos="8000">
              <a:srgbClr val="EAFCFE"/>
            </a:gs>
          </a:gsLst>
          <a:lin ang="17400000" scaled="0"/>
          <a:tileRect/>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87169C0-7EAF-938E-14B7-CF06762D00F3}"/>
              </a:ext>
            </a:extLst>
          </p:cNvPr>
          <p:cNvSpPr>
            <a:spLocks noGrp="1"/>
          </p:cNvSpPr>
          <p:nvPr>
            <p:ph type="title"/>
          </p:nvPr>
        </p:nvSpPr>
        <p:spPr>
          <a:xfrm>
            <a:off x="521208" y="566928"/>
            <a:ext cx="11119104" cy="640080"/>
          </a:xfrm>
        </p:spPr>
        <p:txBody>
          <a:bodyPr/>
          <a:lstStyle/>
          <a:p>
            <a:r>
              <a:rPr lang="en-US" sz="4000"/>
              <a:t>1.2. Kiểm thử phần mềm là gì?</a:t>
            </a:r>
            <a:endParaRPr lang="en-US" sz="4000" dirty="0"/>
          </a:p>
        </p:txBody>
      </p:sp>
      <p:sp>
        <p:nvSpPr>
          <p:cNvPr id="7" name="Slide Number Placeholder 7">
            <a:extLst>
              <a:ext uri="{FF2B5EF4-FFF2-40B4-BE49-F238E27FC236}">
                <a16:creationId xmlns:a16="http://schemas.microsoft.com/office/drawing/2014/main" id="{D6070869-402B-F0CE-748B-0BF0AE47078C}"/>
              </a:ext>
            </a:extLst>
          </p:cNvPr>
          <p:cNvSpPr txBox="1">
            <a:spLocks/>
          </p:cNvSpPr>
          <p:nvPr/>
        </p:nvSpPr>
        <p:spPr>
          <a:xfrm>
            <a:off x="8894343" y="6194361"/>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94A09A9-5501-47C1-A89A-A340965A2BE2}" type="slidenum">
              <a:rPr lang="en-US" sz="1400" smtClean="0">
                <a:solidFill>
                  <a:schemeClr val="bg2">
                    <a:lumMod val="50000"/>
                  </a:schemeClr>
                </a:solidFill>
                <a:latin typeface="Cambria" panose="02040503050406030204" pitchFamily="18" charset="0"/>
                <a:cs typeface="Segoe UI" panose="020B0502040204020203" pitchFamily="34" charset="0"/>
              </a:rPr>
              <a:pPr algn="r"/>
              <a:t>5</a:t>
            </a:fld>
            <a:endParaRPr lang="en-US" sz="1400" dirty="0">
              <a:solidFill>
                <a:schemeClr val="bg2">
                  <a:lumMod val="50000"/>
                </a:schemeClr>
              </a:solidFill>
              <a:latin typeface="Cambria" panose="02040503050406030204" pitchFamily="18" charset="0"/>
              <a:cs typeface="Segoe UI" panose="020B0502040204020203" pitchFamily="34" charset="0"/>
            </a:endParaRPr>
          </a:p>
        </p:txBody>
      </p:sp>
      <p:sp>
        <p:nvSpPr>
          <p:cNvPr id="5" name="Title 1">
            <a:extLst>
              <a:ext uri="{FF2B5EF4-FFF2-40B4-BE49-F238E27FC236}">
                <a16:creationId xmlns:a16="http://schemas.microsoft.com/office/drawing/2014/main" id="{FE985A7F-DB0C-AA4F-B2F1-9F2A419960DB}"/>
              </a:ext>
            </a:extLst>
          </p:cNvPr>
          <p:cNvSpPr txBox="1">
            <a:spLocks/>
          </p:cNvSpPr>
          <p:nvPr/>
        </p:nvSpPr>
        <p:spPr>
          <a:xfrm>
            <a:off x="518439" y="1743801"/>
            <a:ext cx="11119104" cy="640080"/>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sz="3200" b="1" kern="1200">
                <a:solidFill>
                  <a:schemeClr val="tx2"/>
                </a:solidFill>
                <a:latin typeface="Cambria" panose="02040503050406030204" pitchFamily="18" charset="0"/>
                <a:ea typeface="+mj-ea"/>
                <a:cs typeface="+mj-cs"/>
              </a:defRPr>
            </a:lvl1pPr>
          </a:lstStyle>
          <a:p>
            <a:pPr marL="342900" indent="-342900" algn="just">
              <a:buFontTx/>
              <a:buChar char="-"/>
            </a:pPr>
            <a:r>
              <a:rPr lang="en-US" sz="2800" b="0"/>
              <a:t>Là quy tình chứng minh phần mềm không có lỗi</a:t>
            </a:r>
          </a:p>
          <a:p>
            <a:pPr marL="342900" indent="-342900" algn="just">
              <a:buFontTx/>
              <a:buChar char="-"/>
            </a:pPr>
            <a:r>
              <a:rPr lang="en-US" sz="2800" b="0"/>
              <a:t>Mục đích là chỉ ra phần mềm đang thực hiện đúng các chức năng mong muốn</a:t>
            </a:r>
          </a:p>
          <a:p>
            <a:pPr marL="342900" indent="-342900" algn="just">
              <a:buFontTx/>
              <a:buChar char="-"/>
            </a:pPr>
            <a:r>
              <a:rPr lang="en-US" sz="2800" b="0"/>
              <a:t>Là quy trình thiết lập sự tin tưởng về phần mềm hay hệ thống thực hiện được điều mà nó hỗ trợ</a:t>
            </a:r>
          </a:p>
          <a:p>
            <a:pPr marL="342900" indent="-342900" algn="just">
              <a:buFontTx/>
              <a:buChar char="-"/>
            </a:pPr>
            <a:r>
              <a:rPr lang="en-US" sz="2800" b="0"/>
              <a:t>Là quy trình thi hành phần mềm với ý định tìm kiếm các lỗi của nó</a:t>
            </a:r>
          </a:p>
          <a:p>
            <a:pPr marL="342900" indent="-342900" algn="just">
              <a:buFontTx/>
              <a:buChar char="-"/>
            </a:pPr>
            <a:r>
              <a:rPr lang="en-US" sz="2800" b="0"/>
              <a:t>Là quy trình cố gắng tìm kiếm các lỗi của phần mềm theo tinh thần “Huỷ diệt”</a:t>
            </a:r>
            <a:endParaRPr lang="en-US" sz="2800" b="0" dirty="0"/>
          </a:p>
        </p:txBody>
      </p:sp>
      <p:sp>
        <p:nvSpPr>
          <p:cNvPr id="6" name="Title 1">
            <a:extLst>
              <a:ext uri="{FF2B5EF4-FFF2-40B4-BE49-F238E27FC236}">
                <a16:creationId xmlns:a16="http://schemas.microsoft.com/office/drawing/2014/main" id="{D5DFBFDF-2213-1ADC-92A4-50FEC282E017}"/>
              </a:ext>
            </a:extLst>
          </p:cNvPr>
          <p:cNvSpPr txBox="1">
            <a:spLocks/>
          </p:cNvSpPr>
          <p:nvPr/>
        </p:nvSpPr>
        <p:spPr>
          <a:xfrm>
            <a:off x="518439" y="3560754"/>
            <a:ext cx="11119104" cy="640080"/>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sz="3200" b="1" kern="1200">
                <a:solidFill>
                  <a:schemeClr val="tx2"/>
                </a:solidFill>
                <a:latin typeface="Cambria" panose="02040503050406030204" pitchFamily="18" charset="0"/>
                <a:ea typeface="+mj-ea"/>
                <a:cs typeface="+mj-cs"/>
              </a:defRPr>
            </a:lvl1pPr>
          </a:lstStyle>
          <a:p>
            <a:pPr algn="just"/>
            <a:endParaRPr lang="en-US" sz="2400" b="0" dirty="0"/>
          </a:p>
        </p:txBody>
      </p:sp>
    </p:spTree>
    <p:extLst>
      <p:ext uri="{BB962C8B-B14F-4D97-AF65-F5344CB8AC3E}">
        <p14:creationId xmlns:p14="http://schemas.microsoft.com/office/powerpoint/2010/main" val="3585815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FDFFFE"/>
            </a:gs>
            <a:gs pos="66020">
              <a:srgbClr val="F3FFFF"/>
            </a:gs>
            <a:gs pos="37992">
              <a:srgbClr val="FFFFFF"/>
            </a:gs>
            <a:gs pos="7000">
              <a:srgbClr val="EAFCFE"/>
            </a:gs>
          </a:gsLst>
          <a:lin ang="2700000" scaled="1"/>
          <a:tileRect/>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7FA792-7CC8-6C5F-8E4F-307FA211BACD}"/>
              </a:ext>
            </a:extLst>
          </p:cNvPr>
          <p:cNvSpPr>
            <a:spLocks noGrp="1"/>
          </p:cNvSpPr>
          <p:nvPr>
            <p:ph type="title"/>
          </p:nvPr>
        </p:nvSpPr>
        <p:spPr>
          <a:xfrm>
            <a:off x="521208" y="566928"/>
            <a:ext cx="11119104" cy="640080"/>
          </a:xfrm>
        </p:spPr>
        <p:txBody>
          <a:bodyPr>
            <a:noAutofit/>
          </a:bodyPr>
          <a:lstStyle/>
          <a:p>
            <a:r>
              <a:rPr lang="en-US"/>
              <a:t>1.3. Mục tiêu chính của việc kiểm thử phần mềm</a:t>
            </a:r>
            <a:endParaRPr lang="en-US" dirty="0"/>
          </a:p>
        </p:txBody>
      </p:sp>
      <p:sp>
        <p:nvSpPr>
          <p:cNvPr id="7" name="Slide Number Placeholder 7">
            <a:extLst>
              <a:ext uri="{FF2B5EF4-FFF2-40B4-BE49-F238E27FC236}">
                <a16:creationId xmlns:a16="http://schemas.microsoft.com/office/drawing/2014/main" id="{D6070869-402B-F0CE-748B-0BF0AE47078C}"/>
              </a:ext>
            </a:extLst>
          </p:cNvPr>
          <p:cNvSpPr txBox="1">
            <a:spLocks/>
          </p:cNvSpPr>
          <p:nvPr/>
        </p:nvSpPr>
        <p:spPr>
          <a:xfrm>
            <a:off x="8894343" y="6194361"/>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94A09A9-5501-47C1-A89A-A340965A2BE2}" type="slidenum">
              <a:rPr lang="en-US" sz="1400" smtClean="0">
                <a:solidFill>
                  <a:schemeClr val="bg2">
                    <a:lumMod val="50000"/>
                  </a:schemeClr>
                </a:solidFill>
                <a:latin typeface="Cambria" panose="02040503050406030204" pitchFamily="18" charset="0"/>
                <a:cs typeface="Segoe UI" panose="020B0502040204020203" pitchFamily="34" charset="0"/>
              </a:rPr>
              <a:pPr algn="r"/>
              <a:t>6</a:t>
            </a:fld>
            <a:endParaRPr lang="en-US" sz="1400" dirty="0">
              <a:solidFill>
                <a:schemeClr val="bg2">
                  <a:lumMod val="50000"/>
                </a:schemeClr>
              </a:solidFill>
              <a:latin typeface="Cambria" panose="02040503050406030204" pitchFamily="18" charset="0"/>
              <a:cs typeface="Segoe UI" panose="020B0502040204020203" pitchFamily="34" charset="0"/>
            </a:endParaRPr>
          </a:p>
        </p:txBody>
      </p:sp>
      <p:sp>
        <p:nvSpPr>
          <p:cNvPr id="4" name="Title 1">
            <a:extLst>
              <a:ext uri="{FF2B5EF4-FFF2-40B4-BE49-F238E27FC236}">
                <a16:creationId xmlns:a16="http://schemas.microsoft.com/office/drawing/2014/main" id="{544D7056-3A50-5818-1715-FE4A00D1BFC3}"/>
              </a:ext>
            </a:extLst>
          </p:cNvPr>
          <p:cNvSpPr txBox="1">
            <a:spLocks/>
          </p:cNvSpPr>
          <p:nvPr/>
        </p:nvSpPr>
        <p:spPr>
          <a:xfrm>
            <a:off x="518439" y="1743801"/>
            <a:ext cx="11119104" cy="640080"/>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sz="3200" b="1" kern="1200">
                <a:solidFill>
                  <a:schemeClr val="tx2"/>
                </a:solidFill>
                <a:latin typeface="Cambria" panose="02040503050406030204" pitchFamily="18" charset="0"/>
                <a:ea typeface="+mj-ea"/>
                <a:cs typeface="+mj-cs"/>
              </a:defRPr>
            </a:lvl1pPr>
          </a:lstStyle>
          <a:p>
            <a:pPr marL="457200" indent="-457200" algn="just">
              <a:buFontTx/>
              <a:buChar char="-"/>
            </a:pPr>
            <a:r>
              <a:rPr lang="en-US" sz="2800" b="0"/>
              <a:t>Phát hiện càng nhiều lỗi càng tốt trong thời gian kiểm thử xác định trước</a:t>
            </a:r>
          </a:p>
          <a:p>
            <a:pPr marL="457200" indent="-457200" algn="just">
              <a:buFontTx/>
              <a:buChar char="-"/>
            </a:pPr>
            <a:r>
              <a:rPr lang="en-US" sz="2800" b="0"/>
              <a:t>Chứng minh rằng sản phẩm phần mềm phù hợp với các đặc tả yêu cầu của nó</a:t>
            </a:r>
          </a:p>
          <a:p>
            <a:pPr marL="457200" indent="-457200" algn="just">
              <a:buFontTx/>
              <a:buChar char="-"/>
            </a:pPr>
            <a:r>
              <a:rPr lang="en-US" sz="2800" b="0"/>
              <a:t>Xác thực chất lượng kiểm thử phần mềm đã dung chi phí và nỗ lực tối thiểu</a:t>
            </a:r>
          </a:p>
          <a:p>
            <a:pPr marL="457200" indent="-457200" algn="just">
              <a:buFontTx/>
              <a:buChar char="-"/>
            </a:pPr>
            <a:r>
              <a:rPr lang="en-US" sz="2800" b="0"/>
              <a:t>Tạo ra các testcase chất lượng cao thực hiện kiểm thử hiệu quả và tạo ra các báo cáo có vấn đề đúng và hữu dụng</a:t>
            </a:r>
            <a:endParaRPr lang="en-US" sz="2800" b="0" dirty="0"/>
          </a:p>
        </p:txBody>
      </p:sp>
    </p:spTree>
    <p:extLst>
      <p:ext uri="{BB962C8B-B14F-4D97-AF65-F5344CB8AC3E}">
        <p14:creationId xmlns:p14="http://schemas.microsoft.com/office/powerpoint/2010/main" val="481378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FDFFFE"/>
            </a:gs>
            <a:gs pos="66020">
              <a:srgbClr val="F3FFFF"/>
            </a:gs>
            <a:gs pos="37992">
              <a:srgbClr val="FFFFFF"/>
            </a:gs>
            <a:gs pos="7000">
              <a:srgbClr val="EAFCFE"/>
            </a:gs>
          </a:gsLst>
          <a:lin ang="2700000" scaled="1"/>
          <a:tileRect/>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7FA792-7CC8-6C5F-8E4F-307FA211BACD}"/>
              </a:ext>
            </a:extLst>
          </p:cNvPr>
          <p:cNvSpPr>
            <a:spLocks noGrp="1"/>
          </p:cNvSpPr>
          <p:nvPr>
            <p:ph type="title"/>
          </p:nvPr>
        </p:nvSpPr>
        <p:spPr>
          <a:xfrm>
            <a:off x="521208" y="566928"/>
            <a:ext cx="11119104" cy="640080"/>
          </a:xfrm>
        </p:spPr>
        <p:txBody>
          <a:bodyPr>
            <a:noAutofit/>
          </a:bodyPr>
          <a:lstStyle/>
          <a:p>
            <a:r>
              <a:rPr lang="en-US"/>
              <a:t>1.4. Quy trình để kiểm thử phần mềm</a:t>
            </a:r>
            <a:endParaRPr lang="en-US" dirty="0"/>
          </a:p>
        </p:txBody>
      </p:sp>
      <p:sp>
        <p:nvSpPr>
          <p:cNvPr id="7" name="Slide Number Placeholder 7">
            <a:extLst>
              <a:ext uri="{FF2B5EF4-FFF2-40B4-BE49-F238E27FC236}">
                <a16:creationId xmlns:a16="http://schemas.microsoft.com/office/drawing/2014/main" id="{D6070869-402B-F0CE-748B-0BF0AE47078C}"/>
              </a:ext>
            </a:extLst>
          </p:cNvPr>
          <p:cNvSpPr txBox="1">
            <a:spLocks/>
          </p:cNvSpPr>
          <p:nvPr/>
        </p:nvSpPr>
        <p:spPr>
          <a:xfrm>
            <a:off x="8894343" y="6194361"/>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94A09A9-5501-47C1-A89A-A340965A2BE2}" type="slidenum">
              <a:rPr lang="en-US" sz="1400" smtClean="0">
                <a:solidFill>
                  <a:schemeClr val="bg2">
                    <a:lumMod val="50000"/>
                  </a:schemeClr>
                </a:solidFill>
                <a:latin typeface="Cambria" panose="02040503050406030204" pitchFamily="18" charset="0"/>
                <a:cs typeface="Segoe UI" panose="020B0502040204020203" pitchFamily="34" charset="0"/>
              </a:rPr>
              <a:pPr algn="r"/>
              <a:t>7</a:t>
            </a:fld>
            <a:endParaRPr lang="en-US" sz="1400" dirty="0">
              <a:solidFill>
                <a:schemeClr val="bg2">
                  <a:lumMod val="50000"/>
                </a:schemeClr>
              </a:solidFill>
              <a:latin typeface="Cambria" panose="02040503050406030204" pitchFamily="18" charset="0"/>
              <a:cs typeface="Segoe UI" panose="020B0502040204020203" pitchFamily="34" charset="0"/>
            </a:endParaRPr>
          </a:p>
        </p:txBody>
      </p:sp>
      <p:sp>
        <p:nvSpPr>
          <p:cNvPr id="4" name="Title 1">
            <a:extLst>
              <a:ext uri="{FF2B5EF4-FFF2-40B4-BE49-F238E27FC236}">
                <a16:creationId xmlns:a16="http://schemas.microsoft.com/office/drawing/2014/main" id="{544D7056-3A50-5818-1715-FE4A00D1BFC3}"/>
              </a:ext>
            </a:extLst>
          </p:cNvPr>
          <p:cNvSpPr txBox="1">
            <a:spLocks/>
          </p:cNvSpPr>
          <p:nvPr/>
        </p:nvSpPr>
        <p:spPr>
          <a:xfrm>
            <a:off x="518439" y="1743801"/>
            <a:ext cx="11119104" cy="4141610"/>
          </a:xfrm>
          <a:prstGeom prst="rect">
            <a:avLst/>
          </a:prstGeom>
        </p:spPr>
        <p:txBody>
          <a:bodyPr vert="horz" lIns="91440" tIns="45720" rIns="91440" bIns="45720" rtlCol="0" anchor="t" anchorCtr="0">
            <a:noAutofit/>
          </a:bodyPr>
          <a:lstStyle>
            <a:lvl1pPr algn="ctr" defTabSz="914400" rtl="0" eaLnBrk="1" latinLnBrk="0" hangingPunct="1">
              <a:spcBef>
                <a:spcPct val="0"/>
              </a:spcBef>
              <a:buNone/>
              <a:defRPr sz="3200" b="1" kern="1200">
                <a:solidFill>
                  <a:schemeClr val="tx2"/>
                </a:solidFill>
                <a:latin typeface="Cambria" panose="02040503050406030204" pitchFamily="18" charset="0"/>
                <a:ea typeface="+mj-ea"/>
                <a:cs typeface="+mj-cs"/>
              </a:defRPr>
            </a:lvl1pPr>
          </a:lstStyle>
          <a:p>
            <a:pPr algn="just"/>
            <a:r>
              <a:rPr lang="en-US" sz="2800" b="0"/>
              <a:t>Quy trình kiểm thử cơ bản gồm 5 bước sau:</a:t>
            </a:r>
          </a:p>
          <a:p>
            <a:pPr algn="just"/>
            <a:r>
              <a:rPr lang="en-US" sz="2800" b="0"/>
              <a:t>	- Lập kế hoạch và Kiểm soát (Planning and Control)</a:t>
            </a:r>
          </a:p>
          <a:p>
            <a:pPr algn="just"/>
            <a:r>
              <a:rPr lang="en-US" sz="2800" b="0"/>
              <a:t>	- Phân tích và thiết kế (Analysis and Design)</a:t>
            </a:r>
          </a:p>
          <a:p>
            <a:pPr algn="just"/>
            <a:r>
              <a:rPr lang="en-US" sz="2800" b="0"/>
              <a:t>	- Triển khai và thực thi (Implementation and Execution)</a:t>
            </a:r>
          </a:p>
          <a:p>
            <a:pPr marL="898525" algn="just"/>
            <a:r>
              <a:rPr lang="en-US" sz="2800" b="0"/>
              <a:t>	- Đánh giá các tiêu chí chấm dứt và báo cáo (Evaluating exit criteria and reporting)</a:t>
            </a:r>
          </a:p>
          <a:p>
            <a:pPr algn="just"/>
            <a:r>
              <a:rPr lang="en-US" sz="2800" b="0"/>
              <a:t>	- Hoạt động đóng kiểm thử (Test closure activities)</a:t>
            </a:r>
          </a:p>
          <a:p>
            <a:pPr algn="just"/>
            <a:r>
              <a:rPr lang="en-US" sz="2800" b="0"/>
              <a:t>	</a:t>
            </a:r>
            <a:endParaRPr lang="en-US" sz="2800" b="0" dirty="0"/>
          </a:p>
        </p:txBody>
      </p:sp>
    </p:spTree>
    <p:extLst>
      <p:ext uri="{BB962C8B-B14F-4D97-AF65-F5344CB8AC3E}">
        <p14:creationId xmlns:p14="http://schemas.microsoft.com/office/powerpoint/2010/main" val="715551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0">
              <a:srgbClr val="FDFFFE"/>
            </a:gs>
            <a:gs pos="66020">
              <a:srgbClr val="F3FFFF"/>
            </a:gs>
            <a:gs pos="37992">
              <a:srgbClr val="FFFFFF"/>
            </a:gs>
            <a:gs pos="7000">
              <a:srgbClr val="EAFCFE"/>
            </a:gs>
          </a:gsLst>
          <a:lin ang="4200000" scaled="0"/>
        </a:gradFill>
        <a:effectLst/>
      </p:bgPr>
    </p:bg>
    <p:spTree>
      <p:nvGrpSpPr>
        <p:cNvPr id="1" name=""/>
        <p:cNvGrpSpPr/>
        <p:nvPr/>
      </p:nvGrpSpPr>
      <p:grpSpPr>
        <a:xfrm>
          <a:off x="0" y="0"/>
          <a:ext cx="0" cy="0"/>
          <a:chOff x="0" y="0"/>
          <a:chExt cx="0" cy="0"/>
        </a:xfrm>
      </p:grpSpPr>
      <p:sp>
        <p:nvSpPr>
          <p:cNvPr id="19" name="Slide Number Placeholder 7">
            <a:extLst>
              <a:ext uri="{FF2B5EF4-FFF2-40B4-BE49-F238E27FC236}">
                <a16:creationId xmlns:a16="http://schemas.microsoft.com/office/drawing/2014/main" id="{BE71C81B-D2D7-0980-5857-B1C98347E578}"/>
              </a:ext>
            </a:extLst>
          </p:cNvPr>
          <p:cNvSpPr txBox="1">
            <a:spLocks/>
          </p:cNvSpPr>
          <p:nvPr/>
        </p:nvSpPr>
        <p:spPr>
          <a:xfrm>
            <a:off x="8894343" y="6194361"/>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94A09A9-5501-47C1-A89A-A340965A2BE2}" type="slidenum">
              <a:rPr lang="en-US" sz="1400" smtClean="0">
                <a:solidFill>
                  <a:schemeClr val="bg2">
                    <a:lumMod val="50000"/>
                  </a:schemeClr>
                </a:solidFill>
                <a:latin typeface="Cambria" panose="02040503050406030204" pitchFamily="18" charset="0"/>
                <a:cs typeface="Segoe UI" panose="020B0502040204020203" pitchFamily="34" charset="0"/>
              </a:rPr>
              <a:pPr algn="r"/>
              <a:t>8</a:t>
            </a:fld>
            <a:endParaRPr lang="en-US" sz="1400" dirty="0">
              <a:solidFill>
                <a:schemeClr val="bg2">
                  <a:lumMod val="50000"/>
                </a:schemeClr>
              </a:solidFill>
              <a:latin typeface="Cambria" panose="02040503050406030204" pitchFamily="18" charset="0"/>
              <a:cs typeface="Segoe UI" panose="020B0502040204020203" pitchFamily="34" charset="0"/>
            </a:endParaRPr>
          </a:p>
        </p:txBody>
      </p:sp>
      <p:sp>
        <p:nvSpPr>
          <p:cNvPr id="12" name="Title 1">
            <a:extLst>
              <a:ext uri="{FF2B5EF4-FFF2-40B4-BE49-F238E27FC236}">
                <a16:creationId xmlns:a16="http://schemas.microsoft.com/office/drawing/2014/main" id="{6F9ECD79-997D-99E1-CF6E-A447E958231D}"/>
              </a:ext>
            </a:extLst>
          </p:cNvPr>
          <p:cNvSpPr>
            <a:spLocks noGrp="1"/>
          </p:cNvSpPr>
          <p:nvPr>
            <p:ph type="title"/>
          </p:nvPr>
        </p:nvSpPr>
        <p:spPr>
          <a:xfrm>
            <a:off x="521208" y="566928"/>
            <a:ext cx="11119104" cy="640080"/>
          </a:xfrm>
        </p:spPr>
        <p:txBody>
          <a:bodyPr>
            <a:noAutofit/>
          </a:bodyPr>
          <a:lstStyle/>
          <a:p>
            <a:r>
              <a:rPr lang="en-US"/>
              <a:t>1.5. Các mức kiểm thử phần mềm</a:t>
            </a:r>
            <a:endParaRPr lang="en-US" dirty="0"/>
          </a:p>
        </p:txBody>
      </p:sp>
      <p:pic>
        <p:nvPicPr>
          <p:cNvPr id="16" name="Picture 15">
            <a:extLst>
              <a:ext uri="{FF2B5EF4-FFF2-40B4-BE49-F238E27FC236}">
                <a16:creationId xmlns:a16="http://schemas.microsoft.com/office/drawing/2014/main" id="{B6CC2666-F40F-5765-C9BC-106DF367511F}"/>
              </a:ext>
            </a:extLst>
          </p:cNvPr>
          <p:cNvPicPr>
            <a:picLocks noChangeAspect="1"/>
          </p:cNvPicPr>
          <p:nvPr/>
        </p:nvPicPr>
        <p:blipFill>
          <a:blip r:embed="rId3"/>
          <a:stretch>
            <a:fillRect/>
          </a:stretch>
        </p:blipFill>
        <p:spPr>
          <a:xfrm>
            <a:off x="932408" y="1487716"/>
            <a:ext cx="10327184" cy="4425937"/>
          </a:xfrm>
          <a:prstGeom prst="rect">
            <a:avLst/>
          </a:prstGeom>
        </p:spPr>
      </p:pic>
    </p:spTree>
    <p:extLst>
      <p:ext uri="{BB962C8B-B14F-4D97-AF65-F5344CB8AC3E}">
        <p14:creationId xmlns:p14="http://schemas.microsoft.com/office/powerpoint/2010/main" val="2824266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FDFFFE"/>
            </a:gs>
            <a:gs pos="65000">
              <a:srgbClr val="F3FFFF"/>
            </a:gs>
            <a:gs pos="37992">
              <a:srgbClr val="FFFFFF"/>
            </a:gs>
            <a:gs pos="7000">
              <a:srgbClr val="EAFCFE"/>
            </a:gs>
          </a:gsLst>
          <a:lin ang="7200000" scaled="0"/>
          <a:tileRect/>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2E26FC-1952-5BD0-162B-7FE391042924}"/>
              </a:ext>
            </a:extLst>
          </p:cNvPr>
          <p:cNvSpPr/>
          <p:nvPr/>
        </p:nvSpPr>
        <p:spPr>
          <a:xfrm>
            <a:off x="521208" y="1828800"/>
            <a:ext cx="5364203" cy="3973484"/>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50DED132-6EBC-88AD-E3AA-B781559F3410}"/>
              </a:ext>
            </a:extLst>
          </p:cNvPr>
          <p:cNvSpPr>
            <a:spLocks noGrp="1"/>
          </p:cNvSpPr>
          <p:nvPr>
            <p:ph type="title"/>
          </p:nvPr>
        </p:nvSpPr>
        <p:spPr>
          <a:xfrm>
            <a:off x="521208" y="566928"/>
            <a:ext cx="11119104" cy="640080"/>
          </a:xfrm>
        </p:spPr>
        <p:txBody>
          <a:bodyPr>
            <a:noAutofit/>
          </a:bodyPr>
          <a:lstStyle/>
          <a:p>
            <a:r>
              <a:rPr lang="en-US" sz="4000"/>
              <a:t>2.1. Công cụ kiểm thử tự động Selenium</a:t>
            </a:r>
            <a:endParaRPr lang="en-US" sz="4000" dirty="0"/>
          </a:p>
        </p:txBody>
      </p:sp>
      <p:sp>
        <p:nvSpPr>
          <p:cNvPr id="17" name="Text Placeholder 16">
            <a:extLst>
              <a:ext uri="{FF2B5EF4-FFF2-40B4-BE49-F238E27FC236}">
                <a16:creationId xmlns:a16="http://schemas.microsoft.com/office/drawing/2014/main" id="{54B54F97-9352-DEA1-FE53-29620009C8A3}"/>
              </a:ext>
            </a:extLst>
          </p:cNvPr>
          <p:cNvSpPr>
            <a:spLocks noGrp="1"/>
          </p:cNvSpPr>
          <p:nvPr>
            <p:ph type="body" sz="quarter" idx="11"/>
          </p:nvPr>
        </p:nvSpPr>
        <p:spPr>
          <a:xfrm>
            <a:off x="695646" y="1687595"/>
            <a:ext cx="10825799" cy="721656"/>
          </a:xfrm>
        </p:spPr>
        <p:txBody>
          <a:bodyPr>
            <a:noAutofit/>
          </a:bodyPr>
          <a:lstStyle/>
          <a:p>
            <a:pPr algn="just">
              <a:lnSpc>
                <a:spcPct val="150000"/>
              </a:lnSpc>
            </a:pPr>
            <a:r>
              <a:rPr lang="en-US" sz="2400" b="0"/>
              <a:t>	</a:t>
            </a:r>
            <a:r>
              <a:rPr lang="vi-VN" sz="2400" b="0"/>
              <a:t>Selenium là một phần mềm mã nguồn mở - một công cụ kiểm thử phần mềm tự động để kiểm thử các ứng dụng trên nền Web. Năm 2004, Selenium được phát triển bởi ThoughtWorks với cái tên ban đầu JavaScriptTestRunner. Đến năm 2007, tác giả Jason Huggins rời ThoughtWorks và gia nhập Selenium Team (thuộc Google), từ đó tiếp tục phát triển Selenium như hiện nay.</a:t>
            </a:r>
          </a:p>
          <a:p>
            <a:pPr algn="just">
              <a:lnSpc>
                <a:spcPct val="150000"/>
              </a:lnSpc>
            </a:pPr>
            <a:r>
              <a:rPr lang="vi-VN" sz="2400" b="0"/>
              <a:t>	Selenium không chỉ là một công cụ duy nhất mà là một bộ các công cụ giúp kiểm thử tự động các ứng dụng trên nền Web hiệu quả hơn, bao gồm 4 phần: Selenium IDE, Selenium RC, Selenium Grid, Selenium WebDriver.</a:t>
            </a:r>
          </a:p>
        </p:txBody>
      </p:sp>
      <p:sp>
        <p:nvSpPr>
          <p:cNvPr id="7" name="Slide Number Placeholder 7">
            <a:extLst>
              <a:ext uri="{FF2B5EF4-FFF2-40B4-BE49-F238E27FC236}">
                <a16:creationId xmlns:a16="http://schemas.microsoft.com/office/drawing/2014/main" id="{D6070869-402B-F0CE-748B-0BF0AE47078C}"/>
              </a:ext>
            </a:extLst>
          </p:cNvPr>
          <p:cNvSpPr txBox="1">
            <a:spLocks/>
          </p:cNvSpPr>
          <p:nvPr/>
        </p:nvSpPr>
        <p:spPr>
          <a:xfrm>
            <a:off x="8894343" y="6194361"/>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94A09A9-5501-47C1-A89A-A340965A2BE2}" type="slidenum">
              <a:rPr lang="en-US" sz="1400" smtClean="0">
                <a:solidFill>
                  <a:schemeClr val="bg2">
                    <a:lumMod val="50000"/>
                  </a:schemeClr>
                </a:solidFill>
                <a:latin typeface="Cambria" panose="02040503050406030204" pitchFamily="18" charset="0"/>
                <a:cs typeface="Segoe UI" panose="020B0502040204020203" pitchFamily="34" charset="0"/>
              </a:rPr>
              <a:pPr algn="r"/>
              <a:t>9</a:t>
            </a:fld>
            <a:endParaRPr lang="en-US" sz="1400" dirty="0">
              <a:solidFill>
                <a:schemeClr val="bg2">
                  <a:lumMod val="50000"/>
                </a:schemeClr>
              </a:solidFill>
              <a:latin typeface="Cambria" panose="02040503050406030204" pitchFamily="18" charset="0"/>
              <a:cs typeface="Segoe UI" panose="020B0502040204020203" pitchFamily="34" charset="0"/>
            </a:endParaRPr>
          </a:p>
        </p:txBody>
      </p:sp>
    </p:spTree>
    <p:extLst>
      <p:ext uri="{BB962C8B-B14F-4D97-AF65-F5344CB8AC3E}">
        <p14:creationId xmlns:p14="http://schemas.microsoft.com/office/powerpoint/2010/main" val="3915995141"/>
      </p:ext>
    </p:extLst>
  </p:cSld>
  <p:clrMapOvr>
    <a:masterClrMapping/>
  </p:clrMapOvr>
</p:sld>
</file>

<file path=ppt/theme/theme1.xml><?xml version="1.0" encoding="utf-8"?>
<a:theme xmlns:a="http://schemas.openxmlformats.org/drawingml/2006/main" name="powerpoint tutorial">
  <a:themeElements>
    <a:clrScheme name="Custom 27">
      <a:dk1>
        <a:srgbClr val="000000"/>
      </a:dk1>
      <a:lt1>
        <a:srgbClr val="FFFFFF"/>
      </a:lt1>
      <a:dk2>
        <a:srgbClr val="005F73"/>
      </a:dk2>
      <a:lt2>
        <a:srgbClr val="E7E6E6"/>
      </a:lt2>
      <a:accent1>
        <a:srgbClr val="6A205F"/>
      </a:accent1>
      <a:accent2>
        <a:srgbClr val="C74F66"/>
      </a:accent2>
      <a:accent3>
        <a:srgbClr val="C40C67"/>
      </a:accent3>
      <a:accent4>
        <a:srgbClr val="FF7675"/>
      </a:accent4>
      <a:accent5>
        <a:srgbClr val="0696D0"/>
      </a:accent5>
      <a:accent6>
        <a:srgbClr val="360070"/>
      </a:accent6>
      <a:hlink>
        <a:srgbClr val="0563C1"/>
      </a:hlink>
      <a:folHlink>
        <a:srgbClr val="954F72"/>
      </a:folHlink>
    </a:clrScheme>
    <a:fontScheme name="Custom 92">
      <a:majorFont>
        <a:latin typeface="Segoe UI Semibold"/>
        <a:ea typeface=""/>
        <a:cs typeface=""/>
      </a:majorFont>
      <a:minorFont>
        <a:latin typeface="Segoe UI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3161501_Feeling overwhelmed_wac_SL_V2" id="{54A04B33-ABA9-48E3-837F-F7D8E1BC9C01}" vid="{4FC7F71D-D20D-44FB-9BA9-EEFEE62253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D4A114-614A-4F21-A975-61444CD3CFA6}">
  <ds:schemaRefs>
    <ds:schemaRef ds:uri="http://schemas.microsoft.com/sharepoint/v3/contenttype/forms"/>
  </ds:schemaRefs>
</ds:datastoreItem>
</file>

<file path=customXml/itemProps2.xml><?xml version="1.0" encoding="utf-8"?>
<ds:datastoreItem xmlns:ds="http://schemas.openxmlformats.org/officeDocument/2006/customXml" ds:itemID="{ADD100F2-74DD-462C-BBFE-2504278ADF72}">
  <ds:schemaRefs>
    <ds:schemaRef ds:uri="http://schemas.microsoft.com/office/infopath/2007/PartnerControls"/>
    <ds:schemaRef ds:uri="http://www.w3.org/XML/1998/namespace"/>
    <ds:schemaRef ds:uri="http://schemas.openxmlformats.org/package/2006/metadata/core-properties"/>
    <ds:schemaRef ds:uri="http://purl.org/dc/dcmitype/"/>
    <ds:schemaRef ds:uri="230e9df3-be65-4c73-a93b-d1236ebd677e"/>
    <ds:schemaRef ds:uri="http://schemas.microsoft.com/office/2006/documentManagement/types"/>
    <ds:schemaRef ds:uri="16c05727-aa75-4e4a-9b5f-8a80a1165891"/>
    <ds:schemaRef ds:uri="http://schemas.microsoft.com/office/2006/metadata/properties"/>
    <ds:schemaRef ds:uri="http://purl.org/dc/elements/1.1/"/>
    <ds:schemaRef ds:uri="71af3243-3dd4-4a8d-8c0d-dd76da1f02a5"/>
    <ds:schemaRef ds:uri="http://schemas.microsoft.com/sharepoint/v3"/>
    <ds:schemaRef ds:uri="http://purl.org/dc/terms/"/>
  </ds:schemaRefs>
</ds:datastoreItem>
</file>

<file path=customXml/itemProps3.xml><?xml version="1.0" encoding="utf-8"?>
<ds:datastoreItem xmlns:ds="http://schemas.openxmlformats.org/officeDocument/2006/customXml" ds:itemID="{FF3CF614-6894-4A97-80E5-9F658EA3AF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Feeling overwhelmed</Template>
  <TotalTime>84</TotalTime>
  <Words>2299</Words>
  <Application>Microsoft Office PowerPoint</Application>
  <PresentationFormat>Widescreen</PresentationFormat>
  <Paragraphs>173</Paragraphs>
  <Slides>26</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Aptos</vt:lpstr>
      <vt:lpstr>Arial</vt:lpstr>
      <vt:lpstr>Cambria</vt:lpstr>
      <vt:lpstr>Symbol</vt:lpstr>
      <vt:lpstr>Times New Roman</vt:lpstr>
      <vt:lpstr>powerpoint tutorial</vt:lpstr>
      <vt:lpstr>ĐỀ TÀI SỬ DỤNG SELENIUM IDE ĐỂ KIỂM THỬ NHỮNG CHỨC NĂNG CƠ BẢN WEBSITE SHOPEE</vt:lpstr>
      <vt:lpstr>NỘI DUNG CHÍNH</vt:lpstr>
      <vt:lpstr>1.1. Phần mềm là gì? </vt:lpstr>
      <vt:lpstr>1.2. Kiểm thử phần mềm là gì?</vt:lpstr>
      <vt:lpstr>1.2. Kiểm thử phần mềm là gì?</vt:lpstr>
      <vt:lpstr>1.3. Mục tiêu chính của việc kiểm thử phần mềm</vt:lpstr>
      <vt:lpstr>1.4. Quy trình để kiểm thử phần mềm</vt:lpstr>
      <vt:lpstr>1.5. Các mức kiểm thử phần mềm</vt:lpstr>
      <vt:lpstr>2.1. Công cụ kiểm thử tự động Selenium</vt:lpstr>
      <vt:lpstr>2.2. Selenium IDE</vt:lpstr>
      <vt:lpstr>2.2. Selenium IDE</vt:lpstr>
      <vt:lpstr>2.3. Selenium RC (Selenium Remote Control)</vt:lpstr>
      <vt:lpstr>2.3. Selenium RC (Selenium Remote Control)</vt:lpstr>
      <vt:lpstr>2.4. Selenium WebDriver</vt:lpstr>
      <vt:lpstr>2.4. Selenium WebDriver</vt:lpstr>
      <vt:lpstr>2.5. Selenium Grid</vt:lpstr>
      <vt:lpstr>3.1. Sử dụng selenium ide để kiểm thử những chức năng cơ bản website shopee</vt:lpstr>
      <vt:lpstr>3.2. Module 1 - Kiểm tra phản hồi khi đăng nhập tài khoản</vt:lpstr>
      <vt:lpstr>3.2. Module 2 - Kiểm tra phản hồi khi quên mật khẩu</vt:lpstr>
      <vt:lpstr>3.2. Module 3 - Kiểm tra phản hồi khi tìm kiếm sản phẩm</vt:lpstr>
      <vt:lpstr>3.2. Module 4 - Kiểm tra phản hồi khi mua hàng</vt:lpstr>
      <vt:lpstr>3.2. Module 5 - Kiểm tra phản hồi khi đánh giá sau khi mua hàng và nhận được hàng</vt:lpstr>
      <vt:lpstr>3.2. Module 6 - Kiểm tra phản hồi khi thêm sản phẩm vào giỏ hàng</vt:lpstr>
      <vt:lpstr>3.2. Module 7 - Kiểm tra phản hồi khi sắp xếp thứ tự xuất hiện sản phẩm</vt:lpstr>
      <vt:lpstr>3.2. Module 8 - Kiểm tra phản hồi khi đăng ký tài khoản mới</vt:lpstr>
      <vt:lpstr>THANKS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TÀI SỬ DỤNG SELENIUM IDE ĐỂ KIỂM THỬ NHỮNG CHỨC NĂNG CƠ BẢN WEBSITE SHOPEE</dc:title>
  <dc:creator>Vu Nguyen Tien Loc</dc:creator>
  <cp:lastModifiedBy>Vu Nguyen Tien Loc</cp:lastModifiedBy>
  <cp:revision>3</cp:revision>
  <dcterms:created xsi:type="dcterms:W3CDTF">2024-03-27T16:21:37Z</dcterms:created>
  <dcterms:modified xsi:type="dcterms:W3CDTF">2024-03-28T06:56:25Z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