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Sheet1!$A$1:$A$408</c:f>
              <c:numCache>
                <c:formatCode>0.00E+00</c:formatCode>
                <c:ptCount val="408"/>
                <c:pt idx="0" formatCode="General">
                  <c:v>0</c:v>
                </c:pt>
                <c:pt idx="1">
                  <c:v>4.9019600000000001E-5</c:v>
                </c:pt>
                <c:pt idx="2">
                  <c:v>9.8039200000000001E-5</c:v>
                </c:pt>
                <c:pt idx="3" formatCode="General">
                  <c:v>1.47059E-4</c:v>
                </c:pt>
                <c:pt idx="4" formatCode="General">
                  <c:v>1.96078E-4</c:v>
                </c:pt>
                <c:pt idx="5" formatCode="General">
                  <c:v>2.4509800000000002E-4</c:v>
                </c:pt>
                <c:pt idx="6" formatCode="General">
                  <c:v>2.9411800000000001E-4</c:v>
                </c:pt>
                <c:pt idx="7" formatCode="General">
                  <c:v>3.4313699999999998E-4</c:v>
                </c:pt>
                <c:pt idx="8" formatCode="General">
                  <c:v>3.9215700000000002E-4</c:v>
                </c:pt>
                <c:pt idx="9" formatCode="General">
                  <c:v>4.4117599999999999E-4</c:v>
                </c:pt>
                <c:pt idx="10" formatCode="General">
                  <c:v>4.9019600000000003E-4</c:v>
                </c:pt>
                <c:pt idx="11" formatCode="General">
                  <c:v>5.3921600000000002E-4</c:v>
                </c:pt>
                <c:pt idx="12" formatCode="General">
                  <c:v>5.8823499999999999E-4</c:v>
                </c:pt>
                <c:pt idx="13" formatCode="General">
                  <c:v>6.3725499999999998E-4</c:v>
                </c:pt>
                <c:pt idx="14" formatCode="General">
                  <c:v>6.8627499999999997E-4</c:v>
                </c:pt>
                <c:pt idx="15" formatCode="General">
                  <c:v>7.3529400000000005E-4</c:v>
                </c:pt>
                <c:pt idx="16" formatCode="General">
                  <c:v>7.8431400000000004E-4</c:v>
                </c:pt>
                <c:pt idx="17" formatCode="General">
                  <c:v>8.3333300000000001E-4</c:v>
                </c:pt>
                <c:pt idx="18" formatCode="General">
                  <c:v>8.82353E-4</c:v>
                </c:pt>
                <c:pt idx="19" formatCode="General">
                  <c:v>9.3137299999999999E-4</c:v>
                </c:pt>
                <c:pt idx="20" formatCode="General">
                  <c:v>9.8039200000000007E-4</c:v>
                </c:pt>
                <c:pt idx="21" formatCode="General">
                  <c:v>1.0294099999999999E-3</c:v>
                </c:pt>
                <c:pt idx="22" formatCode="General">
                  <c:v>1.07843E-3</c:v>
                </c:pt>
                <c:pt idx="23" formatCode="General">
                  <c:v>1.1274499999999999E-3</c:v>
                </c:pt>
                <c:pt idx="24" formatCode="General">
                  <c:v>1.17647E-3</c:v>
                </c:pt>
                <c:pt idx="25" formatCode="General">
                  <c:v>1.2254900000000001E-3</c:v>
                </c:pt>
                <c:pt idx="26" formatCode="General">
                  <c:v>1.27451E-3</c:v>
                </c:pt>
                <c:pt idx="27" formatCode="General">
                  <c:v>1.3235300000000001E-3</c:v>
                </c:pt>
                <c:pt idx="28" formatCode="General">
                  <c:v>1.3725499999999999E-3</c:v>
                </c:pt>
                <c:pt idx="29" formatCode="General">
                  <c:v>1.42157E-3</c:v>
                </c:pt>
                <c:pt idx="30" formatCode="General">
                  <c:v>1.4705899999999999E-3</c:v>
                </c:pt>
                <c:pt idx="31" formatCode="General">
                  <c:v>1.51961E-3</c:v>
                </c:pt>
                <c:pt idx="32" formatCode="General">
                  <c:v>1.5686299999999999E-3</c:v>
                </c:pt>
                <c:pt idx="33" formatCode="General">
                  <c:v>1.61765E-3</c:v>
                </c:pt>
                <c:pt idx="34" formatCode="General">
                  <c:v>1.6666700000000001E-3</c:v>
                </c:pt>
                <c:pt idx="35" formatCode="General">
                  <c:v>1.71569E-3</c:v>
                </c:pt>
                <c:pt idx="36" formatCode="General">
                  <c:v>1.7647100000000001E-3</c:v>
                </c:pt>
                <c:pt idx="37" formatCode="General">
                  <c:v>1.8137299999999999E-3</c:v>
                </c:pt>
                <c:pt idx="38" formatCode="General">
                  <c:v>1.86275E-3</c:v>
                </c:pt>
                <c:pt idx="39" formatCode="General">
                  <c:v>1.91176E-3</c:v>
                </c:pt>
                <c:pt idx="40" formatCode="General">
                  <c:v>1.9607800000000001E-3</c:v>
                </c:pt>
                <c:pt idx="41" formatCode="General">
                  <c:v>2.0098E-3</c:v>
                </c:pt>
                <c:pt idx="42" formatCode="General">
                  <c:v>2.0588199999999998E-3</c:v>
                </c:pt>
                <c:pt idx="43" formatCode="General">
                  <c:v>2.1078400000000001E-3</c:v>
                </c:pt>
                <c:pt idx="44" formatCode="General">
                  <c:v>2.15686E-3</c:v>
                </c:pt>
                <c:pt idx="45" formatCode="General">
                  <c:v>2.2058799999999999E-3</c:v>
                </c:pt>
                <c:pt idx="46" formatCode="General">
                  <c:v>2.2548999999999998E-3</c:v>
                </c:pt>
                <c:pt idx="47" formatCode="General">
                  <c:v>2.3039200000000001E-3</c:v>
                </c:pt>
                <c:pt idx="48" formatCode="General">
                  <c:v>2.35294E-3</c:v>
                </c:pt>
                <c:pt idx="49" formatCode="General">
                  <c:v>2.4019599999999999E-3</c:v>
                </c:pt>
                <c:pt idx="50" formatCode="General">
                  <c:v>2.4509800000000002E-3</c:v>
                </c:pt>
                <c:pt idx="51" formatCode="General">
                  <c:v>2.5000000000000001E-3</c:v>
                </c:pt>
                <c:pt idx="52" formatCode="General">
                  <c:v>2.5490199999999999E-3</c:v>
                </c:pt>
                <c:pt idx="53" formatCode="General">
                  <c:v>2.5980399999999998E-3</c:v>
                </c:pt>
                <c:pt idx="54" formatCode="General">
                  <c:v>2.6470600000000001E-3</c:v>
                </c:pt>
                <c:pt idx="55" formatCode="General">
                  <c:v>2.69608E-3</c:v>
                </c:pt>
                <c:pt idx="56" formatCode="General">
                  <c:v>2.7450999999999999E-3</c:v>
                </c:pt>
                <c:pt idx="57" formatCode="General">
                  <c:v>2.7941200000000002E-3</c:v>
                </c:pt>
                <c:pt idx="58" formatCode="General">
                  <c:v>2.8431400000000001E-3</c:v>
                </c:pt>
                <c:pt idx="59" formatCode="General">
                  <c:v>2.89216E-3</c:v>
                </c:pt>
                <c:pt idx="60" formatCode="General">
                  <c:v>2.9411799999999998E-3</c:v>
                </c:pt>
                <c:pt idx="61" formatCode="General">
                  <c:v>2.9902000000000001E-3</c:v>
                </c:pt>
                <c:pt idx="62" formatCode="General">
                  <c:v>3.03922E-3</c:v>
                </c:pt>
                <c:pt idx="63" formatCode="General">
                  <c:v>3.0882399999999999E-3</c:v>
                </c:pt>
                <c:pt idx="64" formatCode="General">
                  <c:v>3.1372499999999998E-3</c:v>
                </c:pt>
                <c:pt idx="65" formatCode="General">
                  <c:v>3.1862700000000002E-3</c:v>
                </c:pt>
                <c:pt idx="66" formatCode="General">
                  <c:v>3.23529E-3</c:v>
                </c:pt>
                <c:pt idx="67" formatCode="General">
                  <c:v>3.2843099999999999E-3</c:v>
                </c:pt>
                <c:pt idx="68" formatCode="General">
                  <c:v>3.3333299999999998E-3</c:v>
                </c:pt>
                <c:pt idx="69" formatCode="General">
                  <c:v>3.3823500000000001E-3</c:v>
                </c:pt>
                <c:pt idx="70" formatCode="General">
                  <c:v>3.43137E-3</c:v>
                </c:pt>
                <c:pt idx="71" formatCode="General">
                  <c:v>3.4803899999999999E-3</c:v>
                </c:pt>
                <c:pt idx="72" formatCode="General">
                  <c:v>3.5294100000000002E-3</c:v>
                </c:pt>
                <c:pt idx="73" formatCode="General">
                  <c:v>3.5784300000000001E-3</c:v>
                </c:pt>
                <c:pt idx="74" formatCode="General">
                  <c:v>3.6274499999999999E-3</c:v>
                </c:pt>
                <c:pt idx="75" formatCode="General">
                  <c:v>3.6764699999999998E-3</c:v>
                </c:pt>
                <c:pt idx="76" formatCode="General">
                  <c:v>3.7254900000000001E-3</c:v>
                </c:pt>
                <c:pt idx="77" formatCode="General">
                  <c:v>3.77451E-3</c:v>
                </c:pt>
                <c:pt idx="78" formatCode="General">
                  <c:v>3.8235299999999999E-3</c:v>
                </c:pt>
                <c:pt idx="79" formatCode="General">
                  <c:v>3.8725500000000002E-3</c:v>
                </c:pt>
                <c:pt idx="80" formatCode="General">
                  <c:v>3.9215700000000001E-3</c:v>
                </c:pt>
                <c:pt idx="81" formatCode="General">
                  <c:v>3.9705900000000004E-3</c:v>
                </c:pt>
                <c:pt idx="82" formatCode="General">
                  <c:v>4.0196099999999998E-3</c:v>
                </c:pt>
                <c:pt idx="83" formatCode="General">
                  <c:v>4.0686300000000002E-3</c:v>
                </c:pt>
                <c:pt idx="84" formatCode="General">
                  <c:v>4.1176499999999996E-3</c:v>
                </c:pt>
                <c:pt idx="85" formatCode="General">
                  <c:v>4.1666699999999999E-3</c:v>
                </c:pt>
                <c:pt idx="86" formatCode="General">
                  <c:v>4.2156900000000002E-3</c:v>
                </c:pt>
                <c:pt idx="87" formatCode="General">
                  <c:v>4.2647099999999997E-3</c:v>
                </c:pt>
                <c:pt idx="88" formatCode="General">
                  <c:v>4.31373E-3</c:v>
                </c:pt>
                <c:pt idx="89" formatCode="General">
                  <c:v>4.3627500000000003E-3</c:v>
                </c:pt>
                <c:pt idx="90" formatCode="General">
                  <c:v>4.4117599999999998E-3</c:v>
                </c:pt>
                <c:pt idx="91" formatCode="General">
                  <c:v>4.4607800000000001E-3</c:v>
                </c:pt>
                <c:pt idx="92" formatCode="General">
                  <c:v>4.5097999999999996E-3</c:v>
                </c:pt>
                <c:pt idx="93" formatCode="General">
                  <c:v>4.5588199999999999E-3</c:v>
                </c:pt>
                <c:pt idx="94" formatCode="General">
                  <c:v>4.6078400000000002E-3</c:v>
                </c:pt>
                <c:pt idx="95" formatCode="General">
                  <c:v>4.6568599999999996E-3</c:v>
                </c:pt>
                <c:pt idx="96" formatCode="General">
                  <c:v>4.70588E-3</c:v>
                </c:pt>
                <c:pt idx="97" formatCode="General">
                  <c:v>4.7549000000000003E-3</c:v>
                </c:pt>
                <c:pt idx="98" formatCode="General">
                  <c:v>4.8039199999999997E-3</c:v>
                </c:pt>
                <c:pt idx="99" formatCode="General">
                  <c:v>4.85294E-3</c:v>
                </c:pt>
                <c:pt idx="100" formatCode="General">
                  <c:v>4.9019600000000003E-3</c:v>
                </c:pt>
                <c:pt idx="101" formatCode="General">
                  <c:v>4.9509799999999998E-3</c:v>
                </c:pt>
                <c:pt idx="102" formatCode="General">
                  <c:v>5.0000000000000001E-3</c:v>
                </c:pt>
                <c:pt idx="103" formatCode="General">
                  <c:v>5.0490200000000004E-3</c:v>
                </c:pt>
                <c:pt idx="104" formatCode="General">
                  <c:v>5.0980399999999999E-3</c:v>
                </c:pt>
                <c:pt idx="105" formatCode="General">
                  <c:v>5.1470600000000002E-3</c:v>
                </c:pt>
                <c:pt idx="106" formatCode="General">
                  <c:v>5.1960799999999996E-3</c:v>
                </c:pt>
                <c:pt idx="107" formatCode="General">
                  <c:v>5.2450999999999999E-3</c:v>
                </c:pt>
                <c:pt idx="108" formatCode="General">
                  <c:v>5.2941200000000002E-3</c:v>
                </c:pt>
                <c:pt idx="109" formatCode="General">
                  <c:v>5.3431399999999997E-3</c:v>
                </c:pt>
                <c:pt idx="110" formatCode="General">
                  <c:v>5.39216E-3</c:v>
                </c:pt>
                <c:pt idx="111" formatCode="General">
                  <c:v>5.4411800000000003E-3</c:v>
                </c:pt>
                <c:pt idx="112" formatCode="General">
                  <c:v>5.4901999999999998E-3</c:v>
                </c:pt>
                <c:pt idx="113" formatCode="General">
                  <c:v>5.5392200000000001E-3</c:v>
                </c:pt>
                <c:pt idx="114" formatCode="General">
                  <c:v>5.5882400000000004E-3</c:v>
                </c:pt>
                <c:pt idx="115" formatCode="General">
                  <c:v>5.6372499999999999E-3</c:v>
                </c:pt>
                <c:pt idx="116" formatCode="General">
                  <c:v>5.6862700000000002E-3</c:v>
                </c:pt>
                <c:pt idx="117" formatCode="General">
                  <c:v>5.7352899999999997E-3</c:v>
                </c:pt>
                <c:pt idx="118" formatCode="General">
                  <c:v>5.78431E-3</c:v>
                </c:pt>
                <c:pt idx="119" formatCode="General">
                  <c:v>5.8333300000000003E-3</c:v>
                </c:pt>
                <c:pt idx="120" formatCode="General">
                  <c:v>5.8823499999999997E-3</c:v>
                </c:pt>
                <c:pt idx="121" formatCode="General">
                  <c:v>5.93137E-3</c:v>
                </c:pt>
                <c:pt idx="122" formatCode="General">
                  <c:v>5.9803900000000004E-3</c:v>
                </c:pt>
                <c:pt idx="123" formatCode="General">
                  <c:v>6.0294099999999998E-3</c:v>
                </c:pt>
                <c:pt idx="124" formatCode="General">
                  <c:v>6.0784300000000001E-3</c:v>
                </c:pt>
                <c:pt idx="125" formatCode="General">
                  <c:v>6.1274500000000004E-3</c:v>
                </c:pt>
                <c:pt idx="126" formatCode="General">
                  <c:v>6.1764699999999999E-3</c:v>
                </c:pt>
                <c:pt idx="127" formatCode="General">
                  <c:v>6.2254900000000002E-3</c:v>
                </c:pt>
                <c:pt idx="128" formatCode="General">
                  <c:v>6.2745099999999996E-3</c:v>
                </c:pt>
                <c:pt idx="129" formatCode="General">
                  <c:v>6.3235299999999999E-3</c:v>
                </c:pt>
                <c:pt idx="130" formatCode="General">
                  <c:v>6.3725500000000003E-3</c:v>
                </c:pt>
                <c:pt idx="131" formatCode="General">
                  <c:v>6.4215699999999997E-3</c:v>
                </c:pt>
                <c:pt idx="132" formatCode="General">
                  <c:v>6.47059E-3</c:v>
                </c:pt>
                <c:pt idx="133" formatCode="General">
                  <c:v>6.5196100000000003E-3</c:v>
                </c:pt>
                <c:pt idx="134" formatCode="General">
                  <c:v>6.5686299999999998E-3</c:v>
                </c:pt>
                <c:pt idx="135" formatCode="General">
                  <c:v>6.6176500000000001E-3</c:v>
                </c:pt>
                <c:pt idx="136" formatCode="General">
                  <c:v>6.6666700000000004E-3</c:v>
                </c:pt>
                <c:pt idx="137" formatCode="General">
                  <c:v>6.7156899999999999E-3</c:v>
                </c:pt>
                <c:pt idx="138" formatCode="General">
                  <c:v>6.7647100000000002E-3</c:v>
                </c:pt>
                <c:pt idx="139" formatCode="General">
                  <c:v>6.8137299999999996E-3</c:v>
                </c:pt>
                <c:pt idx="140" formatCode="General">
                  <c:v>6.8627499999999999E-3</c:v>
                </c:pt>
                <c:pt idx="141" formatCode="General">
                  <c:v>6.9117600000000003E-3</c:v>
                </c:pt>
                <c:pt idx="142" formatCode="General">
                  <c:v>6.9607799999999997E-3</c:v>
                </c:pt>
                <c:pt idx="143" formatCode="General">
                  <c:v>7.0098000000000001E-3</c:v>
                </c:pt>
                <c:pt idx="144" formatCode="General">
                  <c:v>7.0588200000000004E-3</c:v>
                </c:pt>
                <c:pt idx="145" formatCode="General">
                  <c:v>7.1078399999999998E-3</c:v>
                </c:pt>
                <c:pt idx="146" formatCode="General">
                  <c:v>7.1568600000000001E-3</c:v>
                </c:pt>
                <c:pt idx="147" formatCode="General">
                  <c:v>7.2058799999999996E-3</c:v>
                </c:pt>
                <c:pt idx="148" formatCode="General">
                  <c:v>7.2548999999999999E-3</c:v>
                </c:pt>
                <c:pt idx="149" formatCode="General">
                  <c:v>7.3039200000000002E-3</c:v>
                </c:pt>
                <c:pt idx="150" formatCode="General">
                  <c:v>7.3529399999999996E-3</c:v>
                </c:pt>
                <c:pt idx="151" formatCode="General">
                  <c:v>7.40196E-3</c:v>
                </c:pt>
                <c:pt idx="152" formatCode="General">
                  <c:v>7.4509800000000003E-3</c:v>
                </c:pt>
                <c:pt idx="153" formatCode="General">
                  <c:v>7.4999999999999997E-3</c:v>
                </c:pt>
                <c:pt idx="154" formatCode="General">
                  <c:v>7.54902E-3</c:v>
                </c:pt>
                <c:pt idx="155" formatCode="General">
                  <c:v>7.5980400000000003E-3</c:v>
                </c:pt>
                <c:pt idx="156" formatCode="General">
                  <c:v>7.6470599999999998E-3</c:v>
                </c:pt>
                <c:pt idx="157" formatCode="General">
                  <c:v>7.6960800000000001E-3</c:v>
                </c:pt>
                <c:pt idx="158" formatCode="General">
                  <c:v>7.7451000000000004E-3</c:v>
                </c:pt>
                <c:pt idx="159" formatCode="General">
                  <c:v>7.7941199999999999E-3</c:v>
                </c:pt>
                <c:pt idx="160" formatCode="General">
                  <c:v>7.8431400000000002E-3</c:v>
                </c:pt>
                <c:pt idx="161" formatCode="General">
                  <c:v>7.8921600000000005E-3</c:v>
                </c:pt>
                <c:pt idx="162" formatCode="General">
                  <c:v>7.9411800000000008E-3</c:v>
                </c:pt>
                <c:pt idx="163" formatCode="General">
                  <c:v>7.9901999999999994E-3</c:v>
                </c:pt>
                <c:pt idx="164" formatCode="General">
                  <c:v>8.0392199999999997E-3</c:v>
                </c:pt>
                <c:pt idx="165" formatCode="General">
                  <c:v>8.08824E-3</c:v>
                </c:pt>
                <c:pt idx="166" formatCode="General">
                  <c:v>8.1372500000000004E-3</c:v>
                </c:pt>
                <c:pt idx="167" formatCode="General">
                  <c:v>8.1862700000000007E-3</c:v>
                </c:pt>
                <c:pt idx="168" formatCode="General">
                  <c:v>8.2352899999999993E-3</c:v>
                </c:pt>
                <c:pt idx="169" formatCode="General">
                  <c:v>8.2843099999999996E-3</c:v>
                </c:pt>
                <c:pt idx="170" formatCode="General">
                  <c:v>8.3333299999999999E-3</c:v>
                </c:pt>
                <c:pt idx="171" formatCode="General">
                  <c:v>8.3823500000000002E-3</c:v>
                </c:pt>
                <c:pt idx="172" formatCode="General">
                  <c:v>8.4313700000000005E-3</c:v>
                </c:pt>
                <c:pt idx="173" formatCode="General">
                  <c:v>8.4803900000000008E-3</c:v>
                </c:pt>
                <c:pt idx="174" formatCode="General">
                  <c:v>8.5294099999999994E-3</c:v>
                </c:pt>
                <c:pt idx="175" formatCode="General">
                  <c:v>8.5784299999999997E-3</c:v>
                </c:pt>
                <c:pt idx="176" formatCode="General">
                  <c:v>8.62745E-3</c:v>
                </c:pt>
                <c:pt idx="177" formatCode="General">
                  <c:v>8.6764700000000004E-3</c:v>
                </c:pt>
                <c:pt idx="178" formatCode="General">
                  <c:v>8.7254900000000007E-3</c:v>
                </c:pt>
                <c:pt idx="179" formatCode="General">
                  <c:v>8.7745099999999993E-3</c:v>
                </c:pt>
                <c:pt idx="180" formatCode="General">
                  <c:v>8.8235299999999996E-3</c:v>
                </c:pt>
                <c:pt idx="181" formatCode="General">
                  <c:v>8.8725499999999999E-3</c:v>
                </c:pt>
                <c:pt idx="182" formatCode="General">
                  <c:v>8.9215700000000002E-3</c:v>
                </c:pt>
                <c:pt idx="183" formatCode="General">
                  <c:v>8.9705900000000005E-3</c:v>
                </c:pt>
                <c:pt idx="184" formatCode="General">
                  <c:v>9.0196100000000008E-3</c:v>
                </c:pt>
                <c:pt idx="185" formatCode="General">
                  <c:v>9.0686299999999994E-3</c:v>
                </c:pt>
                <c:pt idx="186" formatCode="General">
                  <c:v>9.1176499999999997E-3</c:v>
                </c:pt>
                <c:pt idx="187" formatCode="General">
                  <c:v>9.16667E-3</c:v>
                </c:pt>
                <c:pt idx="188" formatCode="General">
                  <c:v>9.2156900000000003E-3</c:v>
                </c:pt>
                <c:pt idx="189" formatCode="General">
                  <c:v>9.2647100000000007E-3</c:v>
                </c:pt>
                <c:pt idx="190" formatCode="General">
                  <c:v>9.3137299999999992E-3</c:v>
                </c:pt>
                <c:pt idx="191" formatCode="General">
                  <c:v>9.3627499999999995E-3</c:v>
                </c:pt>
                <c:pt idx="192" formatCode="General">
                  <c:v>9.4117599999999999E-3</c:v>
                </c:pt>
                <c:pt idx="193" formatCode="General">
                  <c:v>9.4607800000000002E-3</c:v>
                </c:pt>
                <c:pt idx="194" formatCode="General">
                  <c:v>9.5098000000000005E-3</c:v>
                </c:pt>
                <c:pt idx="195" formatCode="General">
                  <c:v>9.5588200000000009E-3</c:v>
                </c:pt>
                <c:pt idx="196" formatCode="General">
                  <c:v>9.6078399999999994E-3</c:v>
                </c:pt>
                <c:pt idx="197" formatCode="General">
                  <c:v>9.6568599999999997E-3</c:v>
                </c:pt>
                <c:pt idx="198" formatCode="General">
                  <c:v>9.7058800000000001E-3</c:v>
                </c:pt>
                <c:pt idx="199" formatCode="General">
                  <c:v>9.7549000000000004E-3</c:v>
                </c:pt>
                <c:pt idx="200" formatCode="General">
                  <c:v>9.8039200000000007E-3</c:v>
                </c:pt>
                <c:pt idx="201" formatCode="General">
                  <c:v>9.8529399999999993E-3</c:v>
                </c:pt>
                <c:pt idx="202" formatCode="General">
                  <c:v>9.9019599999999996E-3</c:v>
                </c:pt>
                <c:pt idx="203" formatCode="General">
                  <c:v>9.9509799999999999E-3</c:v>
                </c:pt>
                <c:pt idx="204" formatCode="General">
                  <c:v>0.01</c:v>
                </c:pt>
                <c:pt idx="205" formatCode="General">
                  <c:v>1.0049000000000001E-2</c:v>
                </c:pt>
                <c:pt idx="206" formatCode="General">
                  <c:v>1.0097999999999999E-2</c:v>
                </c:pt>
                <c:pt idx="207" formatCode="General">
                  <c:v>1.0147099999999999E-2</c:v>
                </c:pt>
                <c:pt idx="208" formatCode="General">
                  <c:v>1.01961E-2</c:v>
                </c:pt>
                <c:pt idx="209" formatCode="General">
                  <c:v>1.02451E-2</c:v>
                </c:pt>
                <c:pt idx="210" formatCode="General">
                  <c:v>1.02941E-2</c:v>
                </c:pt>
                <c:pt idx="211" formatCode="General">
                  <c:v>1.0343099999999999E-2</c:v>
                </c:pt>
                <c:pt idx="212" formatCode="General">
                  <c:v>1.0392200000000001E-2</c:v>
                </c:pt>
                <c:pt idx="213" formatCode="General">
                  <c:v>1.0441199999999999E-2</c:v>
                </c:pt>
                <c:pt idx="214" formatCode="General">
                  <c:v>1.04902E-2</c:v>
                </c:pt>
                <c:pt idx="215" formatCode="General">
                  <c:v>1.05392E-2</c:v>
                </c:pt>
                <c:pt idx="216" formatCode="General">
                  <c:v>1.0588200000000001E-2</c:v>
                </c:pt>
                <c:pt idx="217" formatCode="General">
                  <c:v>1.0637300000000001E-2</c:v>
                </c:pt>
                <c:pt idx="218" formatCode="General">
                  <c:v>1.0686299999999999E-2</c:v>
                </c:pt>
                <c:pt idx="219" formatCode="General">
                  <c:v>1.07353E-2</c:v>
                </c:pt>
                <c:pt idx="220" formatCode="General">
                  <c:v>1.07843E-2</c:v>
                </c:pt>
                <c:pt idx="221" formatCode="General">
                  <c:v>1.0833300000000001E-2</c:v>
                </c:pt>
                <c:pt idx="222" formatCode="General">
                  <c:v>1.08824E-2</c:v>
                </c:pt>
                <c:pt idx="223" formatCode="General">
                  <c:v>1.0931400000000001E-2</c:v>
                </c:pt>
                <c:pt idx="224" formatCode="General">
                  <c:v>1.09804E-2</c:v>
                </c:pt>
                <c:pt idx="225" formatCode="General">
                  <c:v>1.10294E-2</c:v>
                </c:pt>
                <c:pt idx="226" formatCode="General">
                  <c:v>1.10784E-2</c:v>
                </c:pt>
                <c:pt idx="227" formatCode="General">
                  <c:v>1.11275E-2</c:v>
                </c:pt>
                <c:pt idx="228" formatCode="General">
                  <c:v>1.1176500000000001E-2</c:v>
                </c:pt>
                <c:pt idx="229" formatCode="General">
                  <c:v>1.1225499999999999E-2</c:v>
                </c:pt>
                <c:pt idx="230" formatCode="General">
                  <c:v>1.12745E-2</c:v>
                </c:pt>
                <c:pt idx="231" formatCode="General">
                  <c:v>1.13235E-2</c:v>
                </c:pt>
                <c:pt idx="232" formatCode="General">
                  <c:v>1.1372500000000001E-2</c:v>
                </c:pt>
                <c:pt idx="233" formatCode="General">
                  <c:v>1.1421600000000001E-2</c:v>
                </c:pt>
                <c:pt idx="234" formatCode="General">
                  <c:v>1.1470599999999999E-2</c:v>
                </c:pt>
                <c:pt idx="235" formatCode="General">
                  <c:v>1.15196E-2</c:v>
                </c:pt>
                <c:pt idx="236" formatCode="General">
                  <c:v>1.15686E-2</c:v>
                </c:pt>
                <c:pt idx="237" formatCode="General">
                  <c:v>1.16176E-2</c:v>
                </c:pt>
                <c:pt idx="238" formatCode="General">
                  <c:v>1.16667E-2</c:v>
                </c:pt>
                <c:pt idx="239" formatCode="General">
                  <c:v>1.1715700000000001E-2</c:v>
                </c:pt>
                <c:pt idx="240" formatCode="General">
                  <c:v>1.1764699999999999E-2</c:v>
                </c:pt>
                <c:pt idx="241" formatCode="General">
                  <c:v>1.18137E-2</c:v>
                </c:pt>
                <c:pt idx="242" formatCode="General">
                  <c:v>1.18627E-2</c:v>
                </c:pt>
                <c:pt idx="243" formatCode="General">
                  <c:v>1.19118E-2</c:v>
                </c:pt>
                <c:pt idx="244" formatCode="General">
                  <c:v>1.1960800000000001E-2</c:v>
                </c:pt>
                <c:pt idx="245" formatCode="General">
                  <c:v>1.2009799999999999E-2</c:v>
                </c:pt>
                <c:pt idx="246" formatCode="General">
                  <c:v>1.20588E-2</c:v>
                </c:pt>
                <c:pt idx="247" formatCode="General">
                  <c:v>1.21078E-2</c:v>
                </c:pt>
                <c:pt idx="248" formatCode="General">
                  <c:v>1.21569E-2</c:v>
                </c:pt>
                <c:pt idx="249" formatCode="General">
                  <c:v>1.22059E-2</c:v>
                </c:pt>
                <c:pt idx="250" formatCode="General">
                  <c:v>1.2254900000000001E-2</c:v>
                </c:pt>
                <c:pt idx="251" formatCode="General">
                  <c:v>1.23039E-2</c:v>
                </c:pt>
                <c:pt idx="252" formatCode="General">
                  <c:v>1.23529E-2</c:v>
                </c:pt>
                <c:pt idx="253" formatCode="General">
                  <c:v>1.2402E-2</c:v>
                </c:pt>
                <c:pt idx="254" formatCode="General">
                  <c:v>1.2451E-2</c:v>
                </c:pt>
                <c:pt idx="255" formatCode="General">
                  <c:v>1.2500000000000001E-2</c:v>
                </c:pt>
                <c:pt idx="256" formatCode="General">
                  <c:v>1.2548999999999999E-2</c:v>
                </c:pt>
                <c:pt idx="257" formatCode="General">
                  <c:v>1.2598E-2</c:v>
                </c:pt>
                <c:pt idx="258" formatCode="General">
                  <c:v>1.26471E-2</c:v>
                </c:pt>
                <c:pt idx="259" formatCode="General">
                  <c:v>1.26961E-2</c:v>
                </c:pt>
                <c:pt idx="260" formatCode="General">
                  <c:v>1.2745100000000001E-2</c:v>
                </c:pt>
                <c:pt idx="261" formatCode="General">
                  <c:v>1.2794099999999999E-2</c:v>
                </c:pt>
                <c:pt idx="262" formatCode="General">
                  <c:v>1.28431E-2</c:v>
                </c:pt>
                <c:pt idx="263" formatCode="General">
                  <c:v>1.2892199999999999E-2</c:v>
                </c:pt>
                <c:pt idx="264" formatCode="General">
                  <c:v>1.29412E-2</c:v>
                </c:pt>
                <c:pt idx="265" formatCode="General">
                  <c:v>1.29902E-2</c:v>
                </c:pt>
                <c:pt idx="266" formatCode="General">
                  <c:v>1.3039200000000001E-2</c:v>
                </c:pt>
                <c:pt idx="267" formatCode="General">
                  <c:v>1.3088199999999999E-2</c:v>
                </c:pt>
                <c:pt idx="268" formatCode="General">
                  <c:v>1.3137299999999999E-2</c:v>
                </c:pt>
                <c:pt idx="269" formatCode="General">
                  <c:v>1.31863E-2</c:v>
                </c:pt>
                <c:pt idx="270" formatCode="General">
                  <c:v>1.32353E-2</c:v>
                </c:pt>
                <c:pt idx="271" formatCode="General">
                  <c:v>1.3284300000000001E-2</c:v>
                </c:pt>
                <c:pt idx="272" formatCode="General">
                  <c:v>1.3333299999999999E-2</c:v>
                </c:pt>
                <c:pt idx="273" formatCode="General">
                  <c:v>1.3382399999999999E-2</c:v>
                </c:pt>
                <c:pt idx="274" formatCode="General">
                  <c:v>1.34314E-2</c:v>
                </c:pt>
                <c:pt idx="275" formatCode="General">
                  <c:v>1.34804E-2</c:v>
                </c:pt>
                <c:pt idx="276" formatCode="General">
                  <c:v>1.35294E-2</c:v>
                </c:pt>
                <c:pt idx="277" formatCode="General">
                  <c:v>1.3578399999999999E-2</c:v>
                </c:pt>
                <c:pt idx="278" formatCode="General">
                  <c:v>1.3627500000000001E-2</c:v>
                </c:pt>
                <c:pt idx="279" formatCode="General">
                  <c:v>1.3676499999999999E-2</c:v>
                </c:pt>
                <c:pt idx="280" formatCode="General">
                  <c:v>1.37255E-2</c:v>
                </c:pt>
                <c:pt idx="281" formatCode="General">
                  <c:v>1.37745E-2</c:v>
                </c:pt>
                <c:pt idx="282" formatCode="General">
                  <c:v>1.3823500000000001E-2</c:v>
                </c:pt>
                <c:pt idx="283" formatCode="General">
                  <c:v>1.3872499999999999E-2</c:v>
                </c:pt>
                <c:pt idx="284" formatCode="General">
                  <c:v>1.3921599999999999E-2</c:v>
                </c:pt>
                <c:pt idx="285" formatCode="General">
                  <c:v>1.39706E-2</c:v>
                </c:pt>
                <c:pt idx="286" formatCode="General">
                  <c:v>1.40196E-2</c:v>
                </c:pt>
                <c:pt idx="287" formatCode="General">
                  <c:v>1.4068600000000001E-2</c:v>
                </c:pt>
                <c:pt idx="288" formatCode="General">
                  <c:v>1.4117599999999999E-2</c:v>
                </c:pt>
                <c:pt idx="289" formatCode="General">
                  <c:v>1.4166700000000001E-2</c:v>
                </c:pt>
                <c:pt idx="290" formatCode="General">
                  <c:v>1.42157E-2</c:v>
                </c:pt>
                <c:pt idx="291" formatCode="General">
                  <c:v>1.42647E-2</c:v>
                </c:pt>
                <c:pt idx="292" formatCode="General">
                  <c:v>1.43137E-2</c:v>
                </c:pt>
                <c:pt idx="293" formatCode="General">
                  <c:v>1.4362700000000001E-2</c:v>
                </c:pt>
                <c:pt idx="294" formatCode="General">
                  <c:v>1.4411800000000001E-2</c:v>
                </c:pt>
                <c:pt idx="295" formatCode="General">
                  <c:v>1.4460799999999999E-2</c:v>
                </c:pt>
                <c:pt idx="296" formatCode="General">
                  <c:v>1.45098E-2</c:v>
                </c:pt>
                <c:pt idx="297" formatCode="General">
                  <c:v>1.45588E-2</c:v>
                </c:pt>
                <c:pt idx="298" formatCode="General">
                  <c:v>1.4607800000000001E-2</c:v>
                </c:pt>
                <c:pt idx="299" formatCode="General">
                  <c:v>1.46569E-2</c:v>
                </c:pt>
                <c:pt idx="300" formatCode="General">
                  <c:v>1.4705899999999999E-2</c:v>
                </c:pt>
                <c:pt idx="301" formatCode="General">
                  <c:v>1.47549E-2</c:v>
                </c:pt>
                <c:pt idx="302" formatCode="General">
                  <c:v>1.48039E-2</c:v>
                </c:pt>
                <c:pt idx="303" formatCode="General">
                  <c:v>1.48529E-2</c:v>
                </c:pt>
                <c:pt idx="304" formatCode="General">
                  <c:v>1.4902E-2</c:v>
                </c:pt>
                <c:pt idx="305" formatCode="General">
                  <c:v>1.4951000000000001E-2</c:v>
                </c:pt>
                <c:pt idx="306" formatCode="General">
                  <c:v>1.4999999999999999E-2</c:v>
                </c:pt>
                <c:pt idx="307" formatCode="General">
                  <c:v>1.5049E-2</c:v>
                </c:pt>
                <c:pt idx="308" formatCode="General">
                  <c:v>1.5098E-2</c:v>
                </c:pt>
                <c:pt idx="309" formatCode="General">
                  <c:v>1.51471E-2</c:v>
                </c:pt>
                <c:pt idx="310" formatCode="General">
                  <c:v>1.5196100000000001E-2</c:v>
                </c:pt>
                <c:pt idx="311" formatCode="General">
                  <c:v>1.5245099999999999E-2</c:v>
                </c:pt>
                <c:pt idx="312" formatCode="General">
                  <c:v>1.52941E-2</c:v>
                </c:pt>
                <c:pt idx="313" formatCode="General">
                  <c:v>1.53431E-2</c:v>
                </c:pt>
                <c:pt idx="314" formatCode="General">
                  <c:v>1.53922E-2</c:v>
                </c:pt>
                <c:pt idx="315" formatCode="General">
                  <c:v>1.54412E-2</c:v>
                </c:pt>
                <c:pt idx="316" formatCode="General">
                  <c:v>1.5490200000000001E-2</c:v>
                </c:pt>
                <c:pt idx="317" formatCode="General">
                  <c:v>1.55392E-2</c:v>
                </c:pt>
                <c:pt idx="318" formatCode="General">
                  <c:v>1.55882E-2</c:v>
                </c:pt>
                <c:pt idx="319" formatCode="General">
                  <c:v>1.56373E-2</c:v>
                </c:pt>
                <c:pt idx="320" formatCode="General">
                  <c:v>1.56863E-2</c:v>
                </c:pt>
                <c:pt idx="321" formatCode="General">
                  <c:v>1.5735300000000001E-2</c:v>
                </c:pt>
                <c:pt idx="322" formatCode="General">
                  <c:v>1.5784300000000001E-2</c:v>
                </c:pt>
                <c:pt idx="323" formatCode="General">
                  <c:v>1.5833300000000002E-2</c:v>
                </c:pt>
                <c:pt idx="324" formatCode="General">
                  <c:v>1.5882400000000001E-2</c:v>
                </c:pt>
                <c:pt idx="325" formatCode="General">
                  <c:v>1.5931399999999998E-2</c:v>
                </c:pt>
                <c:pt idx="326" formatCode="General">
                  <c:v>1.5980399999999999E-2</c:v>
                </c:pt>
                <c:pt idx="327" formatCode="General">
                  <c:v>1.6029399999999999E-2</c:v>
                </c:pt>
                <c:pt idx="328" formatCode="General">
                  <c:v>1.60784E-2</c:v>
                </c:pt>
                <c:pt idx="329" formatCode="General">
                  <c:v>1.6127499999999999E-2</c:v>
                </c:pt>
                <c:pt idx="330" formatCode="General">
                  <c:v>1.61765E-2</c:v>
                </c:pt>
                <c:pt idx="331" formatCode="General">
                  <c:v>1.62255E-2</c:v>
                </c:pt>
                <c:pt idx="332" formatCode="General">
                  <c:v>1.6274500000000001E-2</c:v>
                </c:pt>
                <c:pt idx="333" formatCode="General">
                  <c:v>1.6323500000000001E-2</c:v>
                </c:pt>
                <c:pt idx="334" formatCode="General">
                  <c:v>1.6372500000000002E-2</c:v>
                </c:pt>
                <c:pt idx="335" formatCode="General">
                  <c:v>1.6421600000000001E-2</c:v>
                </c:pt>
                <c:pt idx="336" formatCode="General">
                  <c:v>1.6470599999999998E-2</c:v>
                </c:pt>
                <c:pt idx="337" formatCode="General">
                  <c:v>1.6519599999999999E-2</c:v>
                </c:pt>
                <c:pt idx="338" formatCode="General">
                  <c:v>1.6568599999999999E-2</c:v>
                </c:pt>
                <c:pt idx="339" formatCode="General">
                  <c:v>1.66176E-2</c:v>
                </c:pt>
                <c:pt idx="340" formatCode="General">
                  <c:v>1.66667E-2</c:v>
                </c:pt>
                <c:pt idx="341" formatCode="General">
                  <c:v>1.67157E-2</c:v>
                </c:pt>
                <c:pt idx="342" formatCode="General">
                  <c:v>1.67647E-2</c:v>
                </c:pt>
                <c:pt idx="343" formatCode="General">
                  <c:v>1.6813700000000001E-2</c:v>
                </c:pt>
                <c:pt idx="344" formatCode="General">
                  <c:v>1.6862700000000001E-2</c:v>
                </c:pt>
                <c:pt idx="345" formatCode="General">
                  <c:v>1.6911800000000001E-2</c:v>
                </c:pt>
                <c:pt idx="346" formatCode="General">
                  <c:v>1.6960800000000002E-2</c:v>
                </c:pt>
                <c:pt idx="347" formatCode="General">
                  <c:v>1.7009799999999999E-2</c:v>
                </c:pt>
                <c:pt idx="348" formatCode="General">
                  <c:v>1.7058799999999999E-2</c:v>
                </c:pt>
                <c:pt idx="349" formatCode="General">
                  <c:v>1.7107799999999999E-2</c:v>
                </c:pt>
                <c:pt idx="350" formatCode="General">
                  <c:v>1.7156899999999999E-2</c:v>
                </c:pt>
                <c:pt idx="351" formatCode="General">
                  <c:v>1.72059E-2</c:v>
                </c:pt>
                <c:pt idx="352" formatCode="General">
                  <c:v>1.72549E-2</c:v>
                </c:pt>
                <c:pt idx="353" formatCode="General">
                  <c:v>1.7303900000000001E-2</c:v>
                </c:pt>
                <c:pt idx="354" formatCode="General">
                  <c:v>1.7352900000000001E-2</c:v>
                </c:pt>
                <c:pt idx="355" formatCode="General">
                  <c:v>1.7402000000000001E-2</c:v>
                </c:pt>
                <c:pt idx="356" formatCode="General">
                  <c:v>1.7451000000000001E-2</c:v>
                </c:pt>
                <c:pt idx="357" formatCode="General">
                  <c:v>1.7500000000000002E-2</c:v>
                </c:pt>
                <c:pt idx="358" formatCode="General">
                  <c:v>1.7548999999999999E-2</c:v>
                </c:pt>
                <c:pt idx="359" formatCode="General">
                  <c:v>1.7597999999999999E-2</c:v>
                </c:pt>
                <c:pt idx="360" formatCode="General">
                  <c:v>1.7647099999999999E-2</c:v>
                </c:pt>
                <c:pt idx="361" formatCode="General">
                  <c:v>1.7696099999999999E-2</c:v>
                </c:pt>
                <c:pt idx="362" formatCode="General">
                  <c:v>1.77451E-2</c:v>
                </c:pt>
                <c:pt idx="363" formatCode="General">
                  <c:v>1.77941E-2</c:v>
                </c:pt>
                <c:pt idx="364" formatCode="General">
                  <c:v>1.7843100000000001E-2</c:v>
                </c:pt>
                <c:pt idx="365" formatCode="General">
                  <c:v>1.78922E-2</c:v>
                </c:pt>
                <c:pt idx="366" formatCode="General">
                  <c:v>1.7941200000000001E-2</c:v>
                </c:pt>
                <c:pt idx="367" formatCode="General">
                  <c:v>1.7990200000000001E-2</c:v>
                </c:pt>
                <c:pt idx="368" formatCode="General">
                  <c:v>1.8039199999999998E-2</c:v>
                </c:pt>
                <c:pt idx="369" formatCode="General">
                  <c:v>1.8088199999999999E-2</c:v>
                </c:pt>
                <c:pt idx="370" formatCode="General">
                  <c:v>1.8137299999999999E-2</c:v>
                </c:pt>
                <c:pt idx="371" formatCode="General">
                  <c:v>1.8186299999999999E-2</c:v>
                </c:pt>
                <c:pt idx="372" formatCode="General">
                  <c:v>1.8235299999999999E-2</c:v>
                </c:pt>
                <c:pt idx="373" formatCode="General">
                  <c:v>1.82843E-2</c:v>
                </c:pt>
                <c:pt idx="374" formatCode="General">
                  <c:v>1.83333E-2</c:v>
                </c:pt>
                <c:pt idx="375" formatCode="General">
                  <c:v>1.83824E-2</c:v>
                </c:pt>
                <c:pt idx="376" formatCode="General">
                  <c:v>1.8431400000000001E-2</c:v>
                </c:pt>
                <c:pt idx="377" formatCode="General">
                  <c:v>1.8480400000000001E-2</c:v>
                </c:pt>
                <c:pt idx="378" formatCode="General">
                  <c:v>1.8529400000000001E-2</c:v>
                </c:pt>
                <c:pt idx="379" formatCode="General">
                  <c:v>1.8578399999999998E-2</c:v>
                </c:pt>
                <c:pt idx="380" formatCode="General">
                  <c:v>1.8627500000000002E-2</c:v>
                </c:pt>
                <c:pt idx="381" formatCode="General">
                  <c:v>1.8676499999999999E-2</c:v>
                </c:pt>
                <c:pt idx="382" formatCode="General">
                  <c:v>1.8725499999999999E-2</c:v>
                </c:pt>
                <c:pt idx="383" formatCode="General">
                  <c:v>1.87745E-2</c:v>
                </c:pt>
                <c:pt idx="384" formatCode="General">
                  <c:v>1.88235E-2</c:v>
                </c:pt>
                <c:pt idx="385" formatCode="General">
                  <c:v>1.88725E-2</c:v>
                </c:pt>
                <c:pt idx="386" formatCode="General">
                  <c:v>1.89216E-2</c:v>
                </c:pt>
                <c:pt idx="387" formatCode="General">
                  <c:v>1.8970600000000001E-2</c:v>
                </c:pt>
                <c:pt idx="388" formatCode="General">
                  <c:v>1.9019600000000001E-2</c:v>
                </c:pt>
                <c:pt idx="389" formatCode="General">
                  <c:v>1.9068600000000002E-2</c:v>
                </c:pt>
                <c:pt idx="390" formatCode="General">
                  <c:v>1.9117599999999998E-2</c:v>
                </c:pt>
                <c:pt idx="391" formatCode="General">
                  <c:v>1.9166699999999998E-2</c:v>
                </c:pt>
                <c:pt idx="392" formatCode="General">
                  <c:v>1.9215699999999999E-2</c:v>
                </c:pt>
                <c:pt idx="393" formatCode="General">
                  <c:v>1.9264699999999999E-2</c:v>
                </c:pt>
                <c:pt idx="394" formatCode="General">
                  <c:v>1.93137E-2</c:v>
                </c:pt>
                <c:pt idx="395" formatCode="General">
                  <c:v>1.93627E-2</c:v>
                </c:pt>
                <c:pt idx="396" formatCode="General">
                  <c:v>1.94118E-2</c:v>
                </c:pt>
                <c:pt idx="397" formatCode="General">
                  <c:v>1.94608E-2</c:v>
                </c:pt>
                <c:pt idx="398" formatCode="General">
                  <c:v>1.9509800000000001E-2</c:v>
                </c:pt>
                <c:pt idx="399" formatCode="General">
                  <c:v>1.9558800000000001E-2</c:v>
                </c:pt>
                <c:pt idx="400" formatCode="General">
                  <c:v>1.9607800000000002E-2</c:v>
                </c:pt>
                <c:pt idx="401" formatCode="General">
                  <c:v>1.9656900000000001E-2</c:v>
                </c:pt>
                <c:pt idx="402" formatCode="General">
                  <c:v>1.9705899999999998E-2</c:v>
                </c:pt>
                <c:pt idx="403" formatCode="General">
                  <c:v>1.9754899999999999E-2</c:v>
                </c:pt>
                <c:pt idx="404" formatCode="General">
                  <c:v>1.9803899999999999E-2</c:v>
                </c:pt>
                <c:pt idx="405" formatCode="General">
                  <c:v>1.98529E-2</c:v>
                </c:pt>
                <c:pt idx="406" formatCode="General">
                  <c:v>1.9902E-2</c:v>
                </c:pt>
                <c:pt idx="407" formatCode="General">
                  <c:v>1.9951E-2</c:v>
                </c:pt>
              </c:numCache>
            </c:numRef>
          </c:xVal>
          <c:yVal>
            <c:numRef>
              <c:f>Sheet1!$B$1:$B$408</c:f>
              <c:numCache>
                <c:formatCode>General</c:formatCode>
                <c:ptCount val="408"/>
                <c:pt idx="0">
                  <c:v>1</c:v>
                </c:pt>
                <c:pt idx="1">
                  <c:v>0.95294199999999996</c:v>
                </c:pt>
                <c:pt idx="2">
                  <c:v>0.81619699999999995</c:v>
                </c:pt>
                <c:pt idx="3">
                  <c:v>0.60263500000000003</c:v>
                </c:pt>
                <c:pt idx="4">
                  <c:v>0.33235500000000001</c:v>
                </c:pt>
                <c:pt idx="5">
                  <c:v>3.0795400000000001E-2</c:v>
                </c:pt>
                <c:pt idx="6">
                  <c:v>-0.27366299999999999</c:v>
                </c:pt>
                <c:pt idx="7">
                  <c:v>-0.55236499999999999</c:v>
                </c:pt>
                <c:pt idx="8">
                  <c:v>-0.77907999999999999</c:v>
                </c:pt>
                <c:pt idx="9">
                  <c:v>-0.93247199999999997</c:v>
                </c:pt>
                <c:pt idx="10">
                  <c:v>-0.99810299999999996</c:v>
                </c:pt>
                <c:pt idx="11">
                  <c:v>-0.96979700000000002</c:v>
                </c:pt>
                <c:pt idx="12">
                  <c:v>-0.85021800000000003</c:v>
                </c:pt>
                <c:pt idx="13">
                  <c:v>-0.65061899999999995</c:v>
                </c:pt>
                <c:pt idx="14">
                  <c:v>-0.38978699999999999</c:v>
                </c:pt>
                <c:pt idx="15">
                  <c:v>-9.2269299999999999E-2</c:v>
                </c:pt>
                <c:pt idx="16">
                  <c:v>0.21393200000000001</c:v>
                </c:pt>
                <c:pt idx="17">
                  <c:v>0.49999900000000003</c:v>
                </c:pt>
                <c:pt idx="18">
                  <c:v>0.739008</c:v>
                </c:pt>
                <c:pt idx="19">
                  <c:v>0.90846499999999997</c:v>
                </c:pt>
                <c:pt idx="20">
                  <c:v>0.99241999999999997</c:v>
                </c:pt>
                <c:pt idx="21">
                  <c:v>0.98297299999999999</c:v>
                </c:pt>
                <c:pt idx="22">
                  <c:v>0.88101300000000005</c:v>
                </c:pt>
                <c:pt idx="23">
                  <c:v>0.69613499999999995</c:v>
                </c:pt>
                <c:pt idx="24">
                  <c:v>0.44574000000000003</c:v>
                </c:pt>
                <c:pt idx="25">
                  <c:v>0.153393</c:v>
                </c:pt>
                <c:pt idx="26">
                  <c:v>-0.15339</c:v>
                </c:pt>
                <c:pt idx="27">
                  <c:v>-0.44573699999999999</c:v>
                </c:pt>
                <c:pt idx="28">
                  <c:v>-0.696133</c:v>
                </c:pt>
                <c:pt idx="29">
                  <c:v>-0.88101099999999999</c:v>
                </c:pt>
                <c:pt idx="30">
                  <c:v>-0.98297299999999999</c:v>
                </c:pt>
                <c:pt idx="31">
                  <c:v>-0.992421</c:v>
                </c:pt>
                <c:pt idx="32">
                  <c:v>-0.908466</c:v>
                </c:pt>
                <c:pt idx="33">
                  <c:v>-0.73900999999999994</c:v>
                </c:pt>
                <c:pt idx="34">
                  <c:v>-0.50000199999999995</c:v>
                </c:pt>
                <c:pt idx="35">
                  <c:v>-0.21393499999999999</c:v>
                </c:pt>
                <c:pt idx="36">
                  <c:v>9.2266100000000004E-2</c:v>
                </c:pt>
                <c:pt idx="37">
                  <c:v>0.38978400000000002</c:v>
                </c:pt>
                <c:pt idx="38">
                  <c:v>0.65061599999999997</c:v>
                </c:pt>
                <c:pt idx="39">
                  <c:v>0.85021599999999997</c:v>
                </c:pt>
                <c:pt idx="40">
                  <c:v>0.96979599999999999</c:v>
                </c:pt>
                <c:pt idx="41">
                  <c:v>0.99810299999999996</c:v>
                </c:pt>
                <c:pt idx="42">
                  <c:v>0.932473</c:v>
                </c:pt>
                <c:pt idx="43">
                  <c:v>0.77908200000000005</c:v>
                </c:pt>
                <c:pt idx="44">
                  <c:v>0.55236700000000005</c:v>
                </c:pt>
                <c:pt idx="45">
                  <c:v>0.27366600000000002</c:v>
                </c:pt>
                <c:pt idx="46">
                  <c:v>-3.0792099999999999E-2</c:v>
                </c:pt>
                <c:pt idx="47">
                  <c:v>-0.33235199999999998</c:v>
                </c:pt>
                <c:pt idx="48">
                  <c:v>-0.60263199999999995</c:v>
                </c:pt>
                <c:pt idx="49">
                  <c:v>-0.816195</c:v>
                </c:pt>
                <c:pt idx="50">
                  <c:v>-0.95294100000000004</c:v>
                </c:pt>
                <c:pt idx="51">
                  <c:v>-1</c:v>
                </c:pt>
                <c:pt idx="52">
                  <c:v>-0.95294299999999998</c:v>
                </c:pt>
                <c:pt idx="53">
                  <c:v>-0.81619900000000001</c:v>
                </c:pt>
                <c:pt idx="54">
                  <c:v>-0.60263699999999998</c:v>
                </c:pt>
                <c:pt idx="55">
                  <c:v>-0.33235799999999999</c:v>
                </c:pt>
                <c:pt idx="56">
                  <c:v>-3.0798599999999999E-2</c:v>
                </c:pt>
                <c:pt idx="57">
                  <c:v>0.27365899999999999</c:v>
                </c:pt>
                <c:pt idx="58">
                  <c:v>0.55236200000000002</c:v>
                </c:pt>
                <c:pt idx="59">
                  <c:v>0.77907800000000005</c:v>
                </c:pt>
                <c:pt idx="60">
                  <c:v>0.93247100000000005</c:v>
                </c:pt>
                <c:pt idx="61">
                  <c:v>0.99810299999999996</c:v>
                </c:pt>
                <c:pt idx="62">
                  <c:v>0.96979800000000005</c:v>
                </c:pt>
                <c:pt idx="63">
                  <c:v>0.85021899999999995</c:v>
                </c:pt>
                <c:pt idx="64">
                  <c:v>0.650621</c:v>
                </c:pt>
                <c:pt idx="65">
                  <c:v>0.38979000000000003</c:v>
                </c:pt>
                <c:pt idx="66">
                  <c:v>9.2272599999999996E-2</c:v>
                </c:pt>
                <c:pt idx="67">
                  <c:v>-0.21392900000000001</c:v>
                </c:pt>
                <c:pt idx="68">
                  <c:v>-0.499996</c:v>
                </c:pt>
                <c:pt idx="69">
                  <c:v>-0.73900600000000005</c:v>
                </c:pt>
                <c:pt idx="70">
                  <c:v>-0.90846300000000002</c:v>
                </c:pt>
                <c:pt idx="71">
                  <c:v>-0.99241999999999997</c:v>
                </c:pt>
                <c:pt idx="72">
                  <c:v>-0.98297400000000001</c:v>
                </c:pt>
                <c:pt idx="73">
                  <c:v>-0.88101399999999996</c:v>
                </c:pt>
                <c:pt idx="74">
                  <c:v>-0.69613700000000001</c:v>
                </c:pt>
                <c:pt idx="75">
                  <c:v>-0.445743</c:v>
                </c:pt>
                <c:pt idx="76">
                  <c:v>-0.153396</c:v>
                </c:pt>
                <c:pt idx="77">
                  <c:v>0.153387</c:v>
                </c:pt>
                <c:pt idx="78">
                  <c:v>0.44573400000000002</c:v>
                </c:pt>
                <c:pt idx="79">
                  <c:v>0.69613000000000003</c:v>
                </c:pt>
                <c:pt idx="80">
                  <c:v>0.88100999999999996</c:v>
                </c:pt>
                <c:pt idx="81">
                  <c:v>0.98297199999999996</c:v>
                </c:pt>
                <c:pt idx="82">
                  <c:v>0.992421</c:v>
                </c:pt>
                <c:pt idx="83">
                  <c:v>0.90846700000000002</c:v>
                </c:pt>
                <c:pt idx="84">
                  <c:v>0.73901300000000003</c:v>
                </c:pt>
                <c:pt idx="85">
                  <c:v>0.50000500000000003</c:v>
                </c:pt>
                <c:pt idx="86">
                  <c:v>0.21393799999999999</c:v>
                </c:pt>
                <c:pt idx="87">
                  <c:v>-9.2262800000000006E-2</c:v>
                </c:pt>
                <c:pt idx="88">
                  <c:v>-0.38978099999999999</c:v>
                </c:pt>
                <c:pt idx="89">
                  <c:v>-0.65061400000000003</c:v>
                </c:pt>
                <c:pt idx="90">
                  <c:v>-0.85021400000000003</c:v>
                </c:pt>
                <c:pt idx="91">
                  <c:v>-0.96979599999999999</c:v>
                </c:pt>
                <c:pt idx="92">
                  <c:v>-0.99810399999999999</c:v>
                </c:pt>
                <c:pt idx="93">
                  <c:v>-0.93247400000000003</c:v>
                </c:pt>
                <c:pt idx="94">
                  <c:v>-0.779084</c:v>
                </c:pt>
                <c:pt idx="95">
                  <c:v>-0.55237000000000003</c:v>
                </c:pt>
                <c:pt idx="96">
                  <c:v>-0.273669</c:v>
                </c:pt>
                <c:pt idx="97">
                  <c:v>3.0788800000000002E-2</c:v>
                </c:pt>
                <c:pt idx="98">
                  <c:v>0.33234900000000001</c:v>
                </c:pt>
                <c:pt idx="99">
                  <c:v>0.60263</c:v>
                </c:pt>
                <c:pt idx="100">
                  <c:v>0.81619299999999995</c:v>
                </c:pt>
                <c:pt idx="101">
                  <c:v>0.95294000000000001</c:v>
                </c:pt>
                <c:pt idx="102">
                  <c:v>1</c:v>
                </c:pt>
                <c:pt idx="103">
                  <c:v>0.95294400000000001</c:v>
                </c:pt>
                <c:pt idx="104">
                  <c:v>0.81620099999999995</c:v>
                </c:pt>
                <c:pt idx="105">
                  <c:v>0.60263999999999995</c:v>
                </c:pt>
                <c:pt idx="106">
                  <c:v>0.33236100000000002</c:v>
                </c:pt>
                <c:pt idx="107">
                  <c:v>3.08019E-2</c:v>
                </c:pt>
                <c:pt idx="108">
                  <c:v>-0.27365600000000001</c:v>
                </c:pt>
                <c:pt idx="109">
                  <c:v>-0.55235900000000004</c:v>
                </c:pt>
                <c:pt idx="110">
                  <c:v>-0.77907599999999999</c:v>
                </c:pt>
                <c:pt idx="111">
                  <c:v>-0.93247000000000002</c:v>
                </c:pt>
                <c:pt idx="112">
                  <c:v>-0.99810299999999996</c:v>
                </c:pt>
                <c:pt idx="113">
                  <c:v>-0.96979899999999997</c:v>
                </c:pt>
                <c:pt idx="114">
                  <c:v>-0.850221</c:v>
                </c:pt>
                <c:pt idx="115">
                  <c:v>-0.65062399999999998</c:v>
                </c:pt>
                <c:pt idx="116">
                  <c:v>-0.389793</c:v>
                </c:pt>
                <c:pt idx="117">
                  <c:v>-9.2275800000000005E-2</c:v>
                </c:pt>
                <c:pt idx="118">
                  <c:v>0.21392600000000001</c:v>
                </c:pt>
                <c:pt idx="119">
                  <c:v>0.49999300000000002</c:v>
                </c:pt>
                <c:pt idx="120">
                  <c:v>0.73900399999999999</c:v>
                </c:pt>
                <c:pt idx="121">
                  <c:v>0.90846199999999999</c:v>
                </c:pt>
                <c:pt idx="122">
                  <c:v>0.99241999999999997</c:v>
                </c:pt>
                <c:pt idx="123">
                  <c:v>0.98297500000000004</c:v>
                </c:pt>
                <c:pt idx="124">
                  <c:v>0.88101600000000002</c:v>
                </c:pt>
                <c:pt idx="125">
                  <c:v>0.69613999999999998</c:v>
                </c:pt>
                <c:pt idx="126">
                  <c:v>0.44574599999999998</c:v>
                </c:pt>
                <c:pt idx="127">
                  <c:v>0.15340000000000001</c:v>
                </c:pt>
                <c:pt idx="128">
                  <c:v>-0.15338399999999999</c:v>
                </c:pt>
                <c:pt idx="129">
                  <c:v>-0.44573099999999999</c:v>
                </c:pt>
                <c:pt idx="130">
                  <c:v>-0.69612799999999997</c:v>
                </c:pt>
                <c:pt idx="131">
                  <c:v>-0.88100800000000001</c:v>
                </c:pt>
                <c:pt idx="132">
                  <c:v>-0.98297199999999996</c:v>
                </c:pt>
                <c:pt idx="133">
                  <c:v>-0.99242200000000003</c:v>
                </c:pt>
                <c:pt idx="134">
                  <c:v>-0.90846899999999997</c:v>
                </c:pt>
                <c:pt idx="135">
                  <c:v>-0.73901499999999998</c:v>
                </c:pt>
                <c:pt idx="136">
                  <c:v>-0.50000800000000001</c:v>
                </c:pt>
                <c:pt idx="137">
                  <c:v>-0.21394199999999999</c:v>
                </c:pt>
                <c:pt idx="138">
                  <c:v>9.2259599999999997E-2</c:v>
                </c:pt>
                <c:pt idx="139">
                  <c:v>0.38977800000000001</c:v>
                </c:pt>
                <c:pt idx="140">
                  <c:v>0.65061100000000005</c:v>
                </c:pt>
                <c:pt idx="141">
                  <c:v>0.85021199999999997</c:v>
                </c:pt>
                <c:pt idx="142">
                  <c:v>0.96979499999999996</c:v>
                </c:pt>
                <c:pt idx="143">
                  <c:v>0.99810399999999999</c:v>
                </c:pt>
                <c:pt idx="144">
                  <c:v>0.93247599999999997</c:v>
                </c:pt>
                <c:pt idx="145">
                  <c:v>0.77908599999999995</c:v>
                </c:pt>
                <c:pt idx="146">
                  <c:v>0.552373</c:v>
                </c:pt>
                <c:pt idx="147">
                  <c:v>0.27367200000000003</c:v>
                </c:pt>
                <c:pt idx="148">
                  <c:v>-3.07856E-2</c:v>
                </c:pt>
                <c:pt idx="149">
                  <c:v>-0.33234599999999997</c:v>
                </c:pt>
                <c:pt idx="150">
                  <c:v>-0.60262700000000002</c:v>
                </c:pt>
                <c:pt idx="151">
                  <c:v>-0.816191</c:v>
                </c:pt>
                <c:pt idx="152">
                  <c:v>-0.95293899999999998</c:v>
                </c:pt>
                <c:pt idx="153">
                  <c:v>-1</c:v>
                </c:pt>
                <c:pt idx="154">
                  <c:v>-0.95294500000000004</c:v>
                </c:pt>
                <c:pt idx="155">
                  <c:v>-0.81620300000000001</c:v>
                </c:pt>
                <c:pt idx="156">
                  <c:v>-0.60264300000000004</c:v>
                </c:pt>
                <c:pt idx="157">
                  <c:v>-0.33236399999999999</c:v>
                </c:pt>
                <c:pt idx="158">
                  <c:v>-3.0805200000000001E-2</c:v>
                </c:pt>
                <c:pt idx="159">
                  <c:v>0.27365299999999998</c:v>
                </c:pt>
                <c:pt idx="160">
                  <c:v>0.55235599999999996</c:v>
                </c:pt>
                <c:pt idx="161">
                  <c:v>0.77907400000000004</c:v>
                </c:pt>
                <c:pt idx="162">
                  <c:v>0.93246799999999996</c:v>
                </c:pt>
                <c:pt idx="163">
                  <c:v>0.99810299999999996</c:v>
                </c:pt>
                <c:pt idx="164">
                  <c:v>0.96979899999999997</c:v>
                </c:pt>
                <c:pt idx="165">
                  <c:v>0.85022299999999995</c:v>
                </c:pt>
                <c:pt idx="166">
                  <c:v>0.65062600000000004</c:v>
                </c:pt>
                <c:pt idx="167">
                  <c:v>0.38979599999999998</c:v>
                </c:pt>
                <c:pt idx="168">
                  <c:v>9.2279100000000003E-2</c:v>
                </c:pt>
                <c:pt idx="169">
                  <c:v>-0.213923</c:v>
                </c:pt>
                <c:pt idx="170">
                  <c:v>-0.49999100000000002</c:v>
                </c:pt>
                <c:pt idx="171">
                  <c:v>-0.73900200000000005</c:v>
                </c:pt>
                <c:pt idx="172">
                  <c:v>-0.90846099999999996</c:v>
                </c:pt>
                <c:pt idx="173">
                  <c:v>-0.99241900000000005</c:v>
                </c:pt>
                <c:pt idx="174">
                  <c:v>-0.98297500000000004</c:v>
                </c:pt>
                <c:pt idx="175">
                  <c:v>-0.88101700000000005</c:v>
                </c:pt>
                <c:pt idx="176">
                  <c:v>-0.69614200000000004</c:v>
                </c:pt>
                <c:pt idx="177">
                  <c:v>-0.44574900000000001</c:v>
                </c:pt>
                <c:pt idx="178">
                  <c:v>-0.15340300000000001</c:v>
                </c:pt>
                <c:pt idx="179">
                  <c:v>0.15337999999999999</c:v>
                </c:pt>
                <c:pt idx="180">
                  <c:v>0.44572800000000001</c:v>
                </c:pt>
                <c:pt idx="181">
                  <c:v>0.69612600000000002</c:v>
                </c:pt>
                <c:pt idx="182">
                  <c:v>0.88100699999999998</c:v>
                </c:pt>
                <c:pt idx="183">
                  <c:v>0.98297100000000004</c:v>
                </c:pt>
                <c:pt idx="184">
                  <c:v>0.99242200000000003</c:v>
                </c:pt>
                <c:pt idx="185">
                  <c:v>0.90847</c:v>
                </c:pt>
                <c:pt idx="186">
                  <c:v>0.73901700000000003</c:v>
                </c:pt>
                <c:pt idx="187">
                  <c:v>0.50000999999999995</c:v>
                </c:pt>
                <c:pt idx="188">
                  <c:v>0.213945</c:v>
                </c:pt>
                <c:pt idx="189">
                  <c:v>-9.2256299999999999E-2</c:v>
                </c:pt>
                <c:pt idx="190">
                  <c:v>-0.38977499999999998</c:v>
                </c:pt>
                <c:pt idx="191">
                  <c:v>-0.65060899999999999</c:v>
                </c:pt>
                <c:pt idx="192">
                  <c:v>-0.85021100000000005</c:v>
                </c:pt>
                <c:pt idx="193">
                  <c:v>-0.96979400000000004</c:v>
                </c:pt>
                <c:pt idx="194">
                  <c:v>-0.99810399999999999</c:v>
                </c:pt>
                <c:pt idx="195">
                  <c:v>-0.932477</c:v>
                </c:pt>
                <c:pt idx="196">
                  <c:v>-0.779088</c:v>
                </c:pt>
                <c:pt idx="197">
                  <c:v>-0.55237499999999995</c:v>
                </c:pt>
                <c:pt idx="198">
                  <c:v>-0.273675</c:v>
                </c:pt>
                <c:pt idx="199">
                  <c:v>3.0782299999999999E-2</c:v>
                </c:pt>
                <c:pt idx="200">
                  <c:v>0.332343</c:v>
                </c:pt>
                <c:pt idx="201">
                  <c:v>0.60262400000000005</c:v>
                </c:pt>
                <c:pt idx="202">
                  <c:v>0.81618900000000005</c:v>
                </c:pt>
                <c:pt idx="203">
                  <c:v>0.95293799999999995</c:v>
                </c:pt>
                <c:pt idx="204">
                  <c:v>1</c:v>
                </c:pt>
                <c:pt idx="205">
                  <c:v>0.95294599999999996</c:v>
                </c:pt>
                <c:pt idx="206">
                  <c:v>0.81620499999999996</c:v>
                </c:pt>
                <c:pt idx="207">
                  <c:v>0.60264499999999999</c:v>
                </c:pt>
                <c:pt idx="208">
                  <c:v>0.33236700000000002</c:v>
                </c:pt>
                <c:pt idx="209">
                  <c:v>3.08084E-2</c:v>
                </c:pt>
                <c:pt idx="210">
                  <c:v>-0.27365</c:v>
                </c:pt>
                <c:pt idx="211">
                  <c:v>-0.55235400000000001</c:v>
                </c:pt>
                <c:pt idx="212">
                  <c:v>-0.77907199999999999</c:v>
                </c:pt>
                <c:pt idx="213">
                  <c:v>-0.93246700000000005</c:v>
                </c:pt>
                <c:pt idx="214">
                  <c:v>-0.99810200000000004</c:v>
                </c:pt>
                <c:pt idx="215">
                  <c:v>-0.9698</c:v>
                </c:pt>
                <c:pt idx="216">
                  <c:v>-0.85022399999999998</c:v>
                </c:pt>
                <c:pt idx="217">
                  <c:v>-0.65062900000000001</c:v>
                </c:pt>
                <c:pt idx="218">
                  <c:v>-0.38979900000000001</c:v>
                </c:pt>
                <c:pt idx="219">
                  <c:v>-9.2282299999999998E-2</c:v>
                </c:pt>
                <c:pt idx="220">
                  <c:v>0.213919</c:v>
                </c:pt>
                <c:pt idx="221">
                  <c:v>0.49998799999999999</c:v>
                </c:pt>
                <c:pt idx="222">
                  <c:v>0.73899899999999996</c:v>
                </c:pt>
                <c:pt idx="223">
                  <c:v>0.90845900000000002</c:v>
                </c:pt>
                <c:pt idx="224">
                  <c:v>0.99241900000000005</c:v>
                </c:pt>
                <c:pt idx="225">
                  <c:v>0.98297599999999996</c:v>
                </c:pt>
                <c:pt idx="226">
                  <c:v>0.881019</c:v>
                </c:pt>
                <c:pt idx="227">
                  <c:v>0.69614399999999999</c:v>
                </c:pt>
                <c:pt idx="228">
                  <c:v>0.44575100000000001</c:v>
                </c:pt>
                <c:pt idx="229">
                  <c:v>0.15340599999999999</c:v>
                </c:pt>
                <c:pt idx="230">
                  <c:v>-0.15337700000000001</c:v>
                </c:pt>
                <c:pt idx="231">
                  <c:v>-0.44572499999999998</c:v>
                </c:pt>
                <c:pt idx="232">
                  <c:v>-0.69612300000000005</c:v>
                </c:pt>
                <c:pt idx="233">
                  <c:v>-0.88100500000000004</c:v>
                </c:pt>
                <c:pt idx="234">
                  <c:v>-0.98297000000000001</c:v>
                </c:pt>
                <c:pt idx="235">
                  <c:v>-0.99242200000000003</c:v>
                </c:pt>
                <c:pt idx="236">
                  <c:v>-0.90847199999999995</c:v>
                </c:pt>
                <c:pt idx="237">
                  <c:v>-0.73901899999999998</c:v>
                </c:pt>
                <c:pt idx="238">
                  <c:v>-0.50001300000000004</c:v>
                </c:pt>
                <c:pt idx="239">
                  <c:v>-0.213948</c:v>
                </c:pt>
                <c:pt idx="240">
                  <c:v>9.2253000000000002E-2</c:v>
                </c:pt>
                <c:pt idx="241">
                  <c:v>0.38977200000000001</c:v>
                </c:pt>
                <c:pt idx="242">
                  <c:v>0.65060700000000005</c:v>
                </c:pt>
                <c:pt idx="243">
                  <c:v>0.85020899999999999</c:v>
                </c:pt>
                <c:pt idx="244">
                  <c:v>0.96979300000000002</c:v>
                </c:pt>
                <c:pt idx="245">
                  <c:v>0.99810399999999999</c:v>
                </c:pt>
                <c:pt idx="246">
                  <c:v>0.93247800000000003</c:v>
                </c:pt>
                <c:pt idx="247">
                  <c:v>0.77908999999999995</c:v>
                </c:pt>
                <c:pt idx="248">
                  <c:v>0.55237800000000004</c:v>
                </c:pt>
                <c:pt idx="249">
                  <c:v>0.27367799999999998</c:v>
                </c:pt>
                <c:pt idx="250">
                  <c:v>-3.0779000000000001E-2</c:v>
                </c:pt>
                <c:pt idx="251">
                  <c:v>-0.33234000000000002</c:v>
                </c:pt>
                <c:pt idx="252">
                  <c:v>-0.60262199999999999</c:v>
                </c:pt>
                <c:pt idx="253">
                  <c:v>-0.81618800000000002</c:v>
                </c:pt>
                <c:pt idx="254">
                  <c:v>-0.95293700000000003</c:v>
                </c:pt>
                <c:pt idx="255">
                  <c:v>-1</c:v>
                </c:pt>
                <c:pt idx="256">
                  <c:v>-0.95294699999999999</c:v>
                </c:pt>
                <c:pt idx="257">
                  <c:v>-0.81620599999999999</c:v>
                </c:pt>
                <c:pt idx="258">
                  <c:v>-0.60264799999999996</c:v>
                </c:pt>
                <c:pt idx="259">
                  <c:v>-0.33237</c:v>
                </c:pt>
                <c:pt idx="260">
                  <c:v>-3.0811700000000001E-2</c:v>
                </c:pt>
                <c:pt idx="261">
                  <c:v>0.27364699999999997</c:v>
                </c:pt>
                <c:pt idx="262">
                  <c:v>0.55235100000000004</c:v>
                </c:pt>
                <c:pt idx="263">
                  <c:v>0.77907000000000004</c:v>
                </c:pt>
                <c:pt idx="264">
                  <c:v>0.93246600000000002</c:v>
                </c:pt>
                <c:pt idx="265">
                  <c:v>0.99810200000000004</c:v>
                </c:pt>
                <c:pt idx="266">
                  <c:v>0.96980100000000002</c:v>
                </c:pt>
                <c:pt idx="267">
                  <c:v>0.85022600000000004</c:v>
                </c:pt>
                <c:pt idx="268">
                  <c:v>0.65063099999999996</c:v>
                </c:pt>
                <c:pt idx="269">
                  <c:v>0.38980199999999998</c:v>
                </c:pt>
                <c:pt idx="270">
                  <c:v>9.2285599999999995E-2</c:v>
                </c:pt>
                <c:pt idx="271">
                  <c:v>-0.213916</c:v>
                </c:pt>
                <c:pt idx="272">
                  <c:v>-0.49998500000000001</c:v>
                </c:pt>
                <c:pt idx="273">
                  <c:v>-0.73899700000000001</c:v>
                </c:pt>
                <c:pt idx="274">
                  <c:v>-0.90845799999999999</c:v>
                </c:pt>
                <c:pt idx="275">
                  <c:v>-0.99241800000000002</c:v>
                </c:pt>
                <c:pt idx="276">
                  <c:v>-0.98297599999999996</c:v>
                </c:pt>
                <c:pt idx="277">
                  <c:v>-0.88102100000000005</c:v>
                </c:pt>
                <c:pt idx="278">
                  <c:v>-0.69614699999999996</c:v>
                </c:pt>
                <c:pt idx="279">
                  <c:v>-0.44575399999999998</c:v>
                </c:pt>
                <c:pt idx="280">
                  <c:v>-0.15340899999999999</c:v>
                </c:pt>
                <c:pt idx="281">
                  <c:v>0.15337400000000001</c:v>
                </c:pt>
                <c:pt idx="282">
                  <c:v>0.44572200000000001</c:v>
                </c:pt>
                <c:pt idx="283">
                  <c:v>0.69612099999999999</c:v>
                </c:pt>
                <c:pt idx="284">
                  <c:v>0.88100400000000001</c:v>
                </c:pt>
                <c:pt idx="285">
                  <c:v>0.98297000000000001</c:v>
                </c:pt>
                <c:pt idx="286">
                  <c:v>0.99242300000000006</c:v>
                </c:pt>
                <c:pt idx="287">
                  <c:v>0.90847299999999997</c:v>
                </c:pt>
                <c:pt idx="288">
                  <c:v>0.73902100000000004</c:v>
                </c:pt>
                <c:pt idx="289">
                  <c:v>0.50001600000000002</c:v>
                </c:pt>
                <c:pt idx="290">
                  <c:v>0.213951</c:v>
                </c:pt>
                <c:pt idx="291">
                  <c:v>-9.2249800000000007E-2</c:v>
                </c:pt>
                <c:pt idx="292">
                  <c:v>-0.38976899999999998</c:v>
                </c:pt>
                <c:pt idx="293">
                  <c:v>-0.65060399999999996</c:v>
                </c:pt>
                <c:pt idx="294">
                  <c:v>-0.85020700000000005</c:v>
                </c:pt>
                <c:pt idx="295">
                  <c:v>-0.96979199999999999</c:v>
                </c:pt>
                <c:pt idx="296">
                  <c:v>-0.99810399999999999</c:v>
                </c:pt>
                <c:pt idx="297">
                  <c:v>-0.93247899999999995</c:v>
                </c:pt>
                <c:pt idx="298">
                  <c:v>-0.77909300000000004</c:v>
                </c:pt>
                <c:pt idx="299">
                  <c:v>-0.55238100000000001</c:v>
                </c:pt>
                <c:pt idx="300">
                  <c:v>-0.27368100000000001</c:v>
                </c:pt>
                <c:pt idx="301">
                  <c:v>3.0775799999999999E-2</c:v>
                </c:pt>
                <c:pt idx="302">
                  <c:v>0.33233699999999999</c:v>
                </c:pt>
                <c:pt idx="303">
                  <c:v>0.60261900000000002</c:v>
                </c:pt>
                <c:pt idx="304">
                  <c:v>0.81618599999999997</c:v>
                </c:pt>
                <c:pt idx="305">
                  <c:v>0.95293600000000001</c:v>
                </c:pt>
                <c:pt idx="306">
                  <c:v>1</c:v>
                </c:pt>
                <c:pt idx="307">
                  <c:v>0.95294800000000002</c:v>
                </c:pt>
                <c:pt idx="308">
                  <c:v>0.81620800000000004</c:v>
                </c:pt>
                <c:pt idx="309">
                  <c:v>0.60265000000000002</c:v>
                </c:pt>
                <c:pt idx="310">
                  <c:v>0.332374</c:v>
                </c:pt>
                <c:pt idx="311">
                  <c:v>3.0814999999999999E-2</c:v>
                </c:pt>
                <c:pt idx="312">
                  <c:v>-0.273644</c:v>
                </c:pt>
                <c:pt idx="313">
                  <c:v>-0.55234799999999995</c:v>
                </c:pt>
                <c:pt idx="314">
                  <c:v>-0.77906799999999998</c:v>
                </c:pt>
                <c:pt idx="315">
                  <c:v>-0.93246499999999999</c:v>
                </c:pt>
                <c:pt idx="316">
                  <c:v>-0.99810200000000004</c:v>
                </c:pt>
                <c:pt idx="317">
                  <c:v>-0.96980200000000005</c:v>
                </c:pt>
                <c:pt idx="318">
                  <c:v>-0.85022799999999998</c:v>
                </c:pt>
                <c:pt idx="319">
                  <c:v>-0.65063400000000005</c:v>
                </c:pt>
                <c:pt idx="320">
                  <c:v>-0.38980500000000001</c:v>
                </c:pt>
                <c:pt idx="321">
                  <c:v>-9.2288800000000004E-2</c:v>
                </c:pt>
                <c:pt idx="322">
                  <c:v>0.21391299999999999</c:v>
                </c:pt>
                <c:pt idx="323">
                  <c:v>0.49998199999999998</c:v>
                </c:pt>
                <c:pt idx="324">
                  <c:v>0.73899499999999996</c:v>
                </c:pt>
                <c:pt idx="325">
                  <c:v>0.90845699999999996</c:v>
                </c:pt>
                <c:pt idx="326">
                  <c:v>0.99241800000000002</c:v>
                </c:pt>
                <c:pt idx="327">
                  <c:v>0.98297699999999999</c:v>
                </c:pt>
                <c:pt idx="328">
                  <c:v>0.88102199999999997</c:v>
                </c:pt>
                <c:pt idx="329">
                  <c:v>0.69614900000000002</c:v>
                </c:pt>
                <c:pt idx="330">
                  <c:v>0.44575700000000001</c:v>
                </c:pt>
                <c:pt idx="331">
                  <c:v>0.15341299999999999</c:v>
                </c:pt>
                <c:pt idx="332">
                  <c:v>-0.15337100000000001</c:v>
                </c:pt>
                <c:pt idx="333">
                  <c:v>-0.44571899999999998</c:v>
                </c:pt>
                <c:pt idx="334">
                  <c:v>-0.69611900000000004</c:v>
                </c:pt>
                <c:pt idx="335">
                  <c:v>-0.88100199999999995</c:v>
                </c:pt>
                <c:pt idx="336">
                  <c:v>-0.98296899999999998</c:v>
                </c:pt>
                <c:pt idx="337">
                  <c:v>-0.99242300000000006</c:v>
                </c:pt>
                <c:pt idx="338">
                  <c:v>-0.908474</c:v>
                </c:pt>
                <c:pt idx="339">
                  <c:v>-0.73902400000000001</c:v>
                </c:pt>
                <c:pt idx="340">
                  <c:v>-0.50001899999999999</c:v>
                </c:pt>
                <c:pt idx="341">
                  <c:v>-0.21395400000000001</c:v>
                </c:pt>
                <c:pt idx="342">
                  <c:v>9.2246499999999995E-2</c:v>
                </c:pt>
                <c:pt idx="343">
                  <c:v>0.389766</c:v>
                </c:pt>
                <c:pt idx="344">
                  <c:v>0.65060200000000001</c:v>
                </c:pt>
                <c:pt idx="345">
                  <c:v>0.85020499999999999</c:v>
                </c:pt>
                <c:pt idx="346">
                  <c:v>0.96979199999999999</c:v>
                </c:pt>
                <c:pt idx="347">
                  <c:v>0.99810500000000002</c:v>
                </c:pt>
                <c:pt idx="348">
                  <c:v>0.93247999999999998</c:v>
                </c:pt>
                <c:pt idx="349">
                  <c:v>0.77909499999999998</c:v>
                </c:pt>
                <c:pt idx="350">
                  <c:v>0.55238399999999999</c:v>
                </c:pt>
                <c:pt idx="351">
                  <c:v>0.27368500000000001</c:v>
                </c:pt>
                <c:pt idx="352">
                  <c:v>-3.0772500000000001E-2</c:v>
                </c:pt>
                <c:pt idx="353">
                  <c:v>-0.33233299999999999</c:v>
                </c:pt>
                <c:pt idx="354">
                  <c:v>-0.60261699999999996</c:v>
                </c:pt>
                <c:pt idx="355">
                  <c:v>-0.81618400000000002</c:v>
                </c:pt>
                <c:pt idx="356">
                  <c:v>-0.95293499999999998</c:v>
                </c:pt>
                <c:pt idx="357">
                  <c:v>-1</c:v>
                </c:pt>
                <c:pt idx="358">
                  <c:v>-0.95294900000000005</c:v>
                </c:pt>
                <c:pt idx="359">
                  <c:v>-0.81620999999999999</c:v>
                </c:pt>
                <c:pt idx="360">
                  <c:v>-0.60265299999999999</c:v>
                </c:pt>
                <c:pt idx="361">
                  <c:v>-0.33237699999999998</c:v>
                </c:pt>
                <c:pt idx="362">
                  <c:v>-3.08182E-2</c:v>
                </c:pt>
                <c:pt idx="363">
                  <c:v>0.27364100000000002</c:v>
                </c:pt>
                <c:pt idx="364">
                  <c:v>0.552346</c:v>
                </c:pt>
                <c:pt idx="365">
                  <c:v>0.77906600000000004</c:v>
                </c:pt>
                <c:pt idx="366">
                  <c:v>0.93246399999999996</c:v>
                </c:pt>
                <c:pt idx="367">
                  <c:v>0.99810200000000004</c:v>
                </c:pt>
                <c:pt idx="368">
                  <c:v>0.96980299999999997</c:v>
                </c:pt>
                <c:pt idx="369">
                  <c:v>0.85023000000000004</c:v>
                </c:pt>
                <c:pt idx="370">
                  <c:v>0.65063599999999999</c:v>
                </c:pt>
                <c:pt idx="371">
                  <c:v>0.38980799999999999</c:v>
                </c:pt>
                <c:pt idx="372">
                  <c:v>9.2292100000000002E-2</c:v>
                </c:pt>
                <c:pt idx="373">
                  <c:v>-0.21390999999999999</c:v>
                </c:pt>
                <c:pt idx="374">
                  <c:v>-0.49997900000000001</c:v>
                </c:pt>
                <c:pt idx="375">
                  <c:v>-0.73899300000000001</c:v>
                </c:pt>
                <c:pt idx="376">
                  <c:v>-0.90845500000000001</c:v>
                </c:pt>
                <c:pt idx="377">
                  <c:v>-0.99241800000000002</c:v>
                </c:pt>
                <c:pt idx="378">
                  <c:v>-0.98297800000000002</c:v>
                </c:pt>
                <c:pt idx="379">
                  <c:v>-0.88102400000000003</c:v>
                </c:pt>
                <c:pt idx="380">
                  <c:v>-0.69615099999999996</c:v>
                </c:pt>
                <c:pt idx="381">
                  <c:v>-0.44575999999999999</c:v>
                </c:pt>
                <c:pt idx="382">
                  <c:v>-0.153416</c:v>
                </c:pt>
                <c:pt idx="383">
                  <c:v>0.153367</c:v>
                </c:pt>
                <c:pt idx="384">
                  <c:v>0.445716</c:v>
                </c:pt>
                <c:pt idx="385">
                  <c:v>0.69611599999999996</c:v>
                </c:pt>
                <c:pt idx="386">
                  <c:v>0.88100000000000001</c:v>
                </c:pt>
                <c:pt idx="387">
                  <c:v>0.98296899999999998</c:v>
                </c:pt>
                <c:pt idx="388">
                  <c:v>0.99242399999999997</c:v>
                </c:pt>
                <c:pt idx="389">
                  <c:v>0.90847599999999995</c:v>
                </c:pt>
                <c:pt idx="390">
                  <c:v>0.73902599999999996</c:v>
                </c:pt>
                <c:pt idx="391">
                  <c:v>0.50002199999999997</c:v>
                </c:pt>
                <c:pt idx="392">
                  <c:v>0.21395800000000001</c:v>
                </c:pt>
                <c:pt idx="393">
                  <c:v>-9.22433E-2</c:v>
                </c:pt>
                <c:pt idx="394">
                  <c:v>-0.38976300000000003</c:v>
                </c:pt>
                <c:pt idx="395">
                  <c:v>-0.65059900000000004</c:v>
                </c:pt>
                <c:pt idx="396">
                  <c:v>-0.85020399999999996</c:v>
                </c:pt>
                <c:pt idx="397">
                  <c:v>-0.96979099999999996</c:v>
                </c:pt>
                <c:pt idx="398">
                  <c:v>-0.99810500000000002</c:v>
                </c:pt>
                <c:pt idx="399">
                  <c:v>-0.932481</c:v>
                </c:pt>
                <c:pt idx="400">
                  <c:v>-0.77909700000000004</c:v>
                </c:pt>
                <c:pt idx="401">
                  <c:v>-0.55238600000000004</c:v>
                </c:pt>
                <c:pt idx="402">
                  <c:v>-0.27368799999999999</c:v>
                </c:pt>
                <c:pt idx="403">
                  <c:v>3.07692E-2</c:v>
                </c:pt>
                <c:pt idx="404">
                  <c:v>0.33233000000000001</c:v>
                </c:pt>
                <c:pt idx="405">
                  <c:v>0.60261399999999998</c:v>
                </c:pt>
                <c:pt idx="406">
                  <c:v>0.81618199999999996</c:v>
                </c:pt>
                <c:pt idx="407">
                  <c:v>0.95293399999999995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3E-4469-B560-8A198EB7A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88384"/>
        <c:axId val="63860096"/>
      </c:scatterChart>
      <c:valAx>
        <c:axId val="63288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860096"/>
        <c:crosses val="autoZero"/>
        <c:crossBetween val="midCat"/>
      </c:valAx>
      <c:valAx>
        <c:axId val="63860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2883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Sheet1!$A$1:$A$408</c:f>
              <c:numCache>
                <c:formatCode>0.00E+00</c:formatCode>
                <c:ptCount val="408"/>
                <c:pt idx="0" formatCode="General">
                  <c:v>0</c:v>
                </c:pt>
                <c:pt idx="1">
                  <c:v>4.9019600000000001E-5</c:v>
                </c:pt>
                <c:pt idx="2">
                  <c:v>9.8039200000000001E-5</c:v>
                </c:pt>
                <c:pt idx="3" formatCode="General">
                  <c:v>1.47059E-4</c:v>
                </c:pt>
                <c:pt idx="4" formatCode="General">
                  <c:v>1.96078E-4</c:v>
                </c:pt>
                <c:pt idx="5" formatCode="General">
                  <c:v>2.4509800000000002E-4</c:v>
                </c:pt>
                <c:pt idx="6" formatCode="General">
                  <c:v>2.9411800000000001E-4</c:v>
                </c:pt>
                <c:pt idx="7" formatCode="General">
                  <c:v>3.4313699999999998E-4</c:v>
                </c:pt>
                <c:pt idx="8" formatCode="General">
                  <c:v>3.9215700000000002E-4</c:v>
                </c:pt>
                <c:pt idx="9" formatCode="General">
                  <c:v>4.4117599999999999E-4</c:v>
                </c:pt>
                <c:pt idx="10" formatCode="General">
                  <c:v>4.9019600000000003E-4</c:v>
                </c:pt>
                <c:pt idx="11" formatCode="General">
                  <c:v>5.3921600000000002E-4</c:v>
                </c:pt>
                <c:pt idx="12" formatCode="General">
                  <c:v>5.8823499999999999E-4</c:v>
                </c:pt>
                <c:pt idx="13" formatCode="General">
                  <c:v>6.3725499999999998E-4</c:v>
                </c:pt>
                <c:pt idx="14" formatCode="General">
                  <c:v>6.8627499999999997E-4</c:v>
                </c:pt>
                <c:pt idx="15" formatCode="General">
                  <c:v>7.3529400000000005E-4</c:v>
                </c:pt>
                <c:pt idx="16" formatCode="General">
                  <c:v>7.8431400000000004E-4</c:v>
                </c:pt>
                <c:pt idx="17" formatCode="General">
                  <c:v>8.3333300000000001E-4</c:v>
                </c:pt>
                <c:pt idx="18" formatCode="General">
                  <c:v>8.82353E-4</c:v>
                </c:pt>
                <c:pt idx="19" formatCode="General">
                  <c:v>9.3137299999999999E-4</c:v>
                </c:pt>
                <c:pt idx="20" formatCode="General">
                  <c:v>9.8039200000000007E-4</c:v>
                </c:pt>
                <c:pt idx="21" formatCode="General">
                  <c:v>1.0294099999999999E-3</c:v>
                </c:pt>
                <c:pt idx="22" formatCode="General">
                  <c:v>1.07843E-3</c:v>
                </c:pt>
                <c:pt idx="23" formatCode="General">
                  <c:v>1.1274499999999999E-3</c:v>
                </c:pt>
                <c:pt idx="24" formatCode="General">
                  <c:v>1.17647E-3</c:v>
                </c:pt>
                <c:pt idx="25" formatCode="General">
                  <c:v>1.2254900000000001E-3</c:v>
                </c:pt>
                <c:pt idx="26" formatCode="General">
                  <c:v>1.27451E-3</c:v>
                </c:pt>
                <c:pt idx="27" formatCode="General">
                  <c:v>1.3235300000000001E-3</c:v>
                </c:pt>
                <c:pt idx="28" formatCode="General">
                  <c:v>1.3725499999999999E-3</c:v>
                </c:pt>
                <c:pt idx="29" formatCode="General">
                  <c:v>1.42157E-3</c:v>
                </c:pt>
                <c:pt idx="30" formatCode="General">
                  <c:v>1.4705899999999999E-3</c:v>
                </c:pt>
                <c:pt idx="31" formatCode="General">
                  <c:v>1.51961E-3</c:v>
                </c:pt>
                <c:pt idx="32" formatCode="General">
                  <c:v>1.5686299999999999E-3</c:v>
                </c:pt>
                <c:pt idx="33" formatCode="General">
                  <c:v>1.61765E-3</c:v>
                </c:pt>
                <c:pt idx="34" formatCode="General">
                  <c:v>1.6666700000000001E-3</c:v>
                </c:pt>
                <c:pt idx="35" formatCode="General">
                  <c:v>1.71569E-3</c:v>
                </c:pt>
                <c:pt idx="36" formatCode="General">
                  <c:v>1.7647100000000001E-3</c:v>
                </c:pt>
                <c:pt idx="37" formatCode="General">
                  <c:v>1.8137299999999999E-3</c:v>
                </c:pt>
                <c:pt idx="38" formatCode="General">
                  <c:v>1.86275E-3</c:v>
                </c:pt>
                <c:pt idx="39" formatCode="General">
                  <c:v>1.91176E-3</c:v>
                </c:pt>
                <c:pt idx="40" formatCode="General">
                  <c:v>1.9607800000000001E-3</c:v>
                </c:pt>
                <c:pt idx="41" formatCode="General">
                  <c:v>2.0098E-3</c:v>
                </c:pt>
                <c:pt idx="42" formatCode="General">
                  <c:v>2.0588199999999998E-3</c:v>
                </c:pt>
                <c:pt idx="43" formatCode="General">
                  <c:v>2.1078400000000001E-3</c:v>
                </c:pt>
                <c:pt idx="44" formatCode="General">
                  <c:v>2.15686E-3</c:v>
                </c:pt>
                <c:pt idx="45" formatCode="General">
                  <c:v>2.2058799999999999E-3</c:v>
                </c:pt>
                <c:pt idx="46" formatCode="General">
                  <c:v>2.2548999999999998E-3</c:v>
                </c:pt>
                <c:pt idx="47" formatCode="General">
                  <c:v>2.3039200000000001E-3</c:v>
                </c:pt>
                <c:pt idx="48" formatCode="General">
                  <c:v>2.35294E-3</c:v>
                </c:pt>
                <c:pt idx="49" formatCode="General">
                  <c:v>2.4019599999999999E-3</c:v>
                </c:pt>
                <c:pt idx="50" formatCode="General">
                  <c:v>2.4509800000000002E-3</c:v>
                </c:pt>
                <c:pt idx="51" formatCode="General">
                  <c:v>2.5000000000000001E-3</c:v>
                </c:pt>
                <c:pt idx="52" formatCode="General">
                  <c:v>2.5490199999999999E-3</c:v>
                </c:pt>
                <c:pt idx="53" formatCode="General">
                  <c:v>2.5980399999999998E-3</c:v>
                </c:pt>
                <c:pt idx="54" formatCode="General">
                  <c:v>2.6470600000000001E-3</c:v>
                </c:pt>
                <c:pt idx="55" formatCode="General">
                  <c:v>2.69608E-3</c:v>
                </c:pt>
                <c:pt idx="56" formatCode="General">
                  <c:v>2.7450999999999999E-3</c:v>
                </c:pt>
                <c:pt idx="57" formatCode="General">
                  <c:v>2.7941200000000002E-3</c:v>
                </c:pt>
                <c:pt idx="58" formatCode="General">
                  <c:v>2.8431400000000001E-3</c:v>
                </c:pt>
                <c:pt idx="59" formatCode="General">
                  <c:v>2.89216E-3</c:v>
                </c:pt>
                <c:pt idx="60" formatCode="General">
                  <c:v>2.9411799999999998E-3</c:v>
                </c:pt>
                <c:pt idx="61" formatCode="General">
                  <c:v>2.9902000000000001E-3</c:v>
                </c:pt>
                <c:pt idx="62" formatCode="General">
                  <c:v>3.03922E-3</c:v>
                </c:pt>
                <c:pt idx="63" formatCode="General">
                  <c:v>3.0882399999999999E-3</c:v>
                </c:pt>
                <c:pt idx="64" formatCode="General">
                  <c:v>3.1372499999999998E-3</c:v>
                </c:pt>
                <c:pt idx="65" formatCode="General">
                  <c:v>3.1862700000000002E-3</c:v>
                </c:pt>
                <c:pt idx="66" formatCode="General">
                  <c:v>3.23529E-3</c:v>
                </c:pt>
                <c:pt idx="67" formatCode="General">
                  <c:v>3.2843099999999999E-3</c:v>
                </c:pt>
                <c:pt idx="68" formatCode="General">
                  <c:v>3.3333299999999998E-3</c:v>
                </c:pt>
                <c:pt idx="69" formatCode="General">
                  <c:v>3.3823500000000001E-3</c:v>
                </c:pt>
                <c:pt idx="70" formatCode="General">
                  <c:v>3.43137E-3</c:v>
                </c:pt>
                <c:pt idx="71" formatCode="General">
                  <c:v>3.4803899999999999E-3</c:v>
                </c:pt>
                <c:pt idx="72" formatCode="General">
                  <c:v>3.5294100000000002E-3</c:v>
                </c:pt>
                <c:pt idx="73" formatCode="General">
                  <c:v>3.5784300000000001E-3</c:v>
                </c:pt>
                <c:pt idx="74" formatCode="General">
                  <c:v>3.6274499999999999E-3</c:v>
                </c:pt>
                <c:pt idx="75" formatCode="General">
                  <c:v>3.6764699999999998E-3</c:v>
                </c:pt>
                <c:pt idx="76" formatCode="General">
                  <c:v>3.7254900000000001E-3</c:v>
                </c:pt>
                <c:pt idx="77" formatCode="General">
                  <c:v>3.77451E-3</c:v>
                </c:pt>
                <c:pt idx="78" formatCode="General">
                  <c:v>3.8235299999999999E-3</c:v>
                </c:pt>
                <c:pt idx="79" formatCode="General">
                  <c:v>3.8725500000000002E-3</c:v>
                </c:pt>
                <c:pt idx="80" formatCode="General">
                  <c:v>3.9215700000000001E-3</c:v>
                </c:pt>
                <c:pt idx="81" formatCode="General">
                  <c:v>3.9705900000000004E-3</c:v>
                </c:pt>
                <c:pt idx="82" formatCode="General">
                  <c:v>4.0196099999999998E-3</c:v>
                </c:pt>
                <c:pt idx="83" formatCode="General">
                  <c:v>4.0686300000000002E-3</c:v>
                </c:pt>
                <c:pt idx="84" formatCode="General">
                  <c:v>4.1176499999999996E-3</c:v>
                </c:pt>
                <c:pt idx="85" formatCode="General">
                  <c:v>4.1666699999999999E-3</c:v>
                </c:pt>
                <c:pt idx="86" formatCode="General">
                  <c:v>4.2156900000000002E-3</c:v>
                </c:pt>
                <c:pt idx="87" formatCode="General">
                  <c:v>4.2647099999999997E-3</c:v>
                </c:pt>
                <c:pt idx="88" formatCode="General">
                  <c:v>4.31373E-3</c:v>
                </c:pt>
                <c:pt idx="89" formatCode="General">
                  <c:v>4.3627500000000003E-3</c:v>
                </c:pt>
                <c:pt idx="90" formatCode="General">
                  <c:v>4.4117599999999998E-3</c:v>
                </c:pt>
                <c:pt idx="91" formatCode="General">
                  <c:v>4.4607800000000001E-3</c:v>
                </c:pt>
                <c:pt idx="92" formatCode="General">
                  <c:v>4.5097999999999996E-3</c:v>
                </c:pt>
                <c:pt idx="93" formatCode="General">
                  <c:v>4.5588199999999999E-3</c:v>
                </c:pt>
                <c:pt idx="94" formatCode="General">
                  <c:v>4.6078400000000002E-3</c:v>
                </c:pt>
                <c:pt idx="95" formatCode="General">
                  <c:v>4.6568599999999996E-3</c:v>
                </c:pt>
                <c:pt idx="96" formatCode="General">
                  <c:v>4.70588E-3</c:v>
                </c:pt>
                <c:pt idx="97" formatCode="General">
                  <c:v>4.7549000000000003E-3</c:v>
                </c:pt>
                <c:pt idx="98" formatCode="General">
                  <c:v>4.8039199999999997E-3</c:v>
                </c:pt>
                <c:pt idx="99" formatCode="General">
                  <c:v>4.85294E-3</c:v>
                </c:pt>
                <c:pt idx="100" formatCode="General">
                  <c:v>4.9019600000000003E-3</c:v>
                </c:pt>
                <c:pt idx="101" formatCode="General">
                  <c:v>4.9509799999999998E-3</c:v>
                </c:pt>
                <c:pt idx="102" formatCode="General">
                  <c:v>5.0000000000000001E-3</c:v>
                </c:pt>
                <c:pt idx="103" formatCode="General">
                  <c:v>5.0490200000000004E-3</c:v>
                </c:pt>
                <c:pt idx="104" formatCode="General">
                  <c:v>5.0980399999999999E-3</c:v>
                </c:pt>
                <c:pt idx="105" formatCode="General">
                  <c:v>5.1470600000000002E-3</c:v>
                </c:pt>
                <c:pt idx="106" formatCode="General">
                  <c:v>5.1960799999999996E-3</c:v>
                </c:pt>
                <c:pt idx="107" formatCode="General">
                  <c:v>5.2450999999999999E-3</c:v>
                </c:pt>
                <c:pt idx="108" formatCode="General">
                  <c:v>5.2941200000000002E-3</c:v>
                </c:pt>
                <c:pt idx="109" formatCode="General">
                  <c:v>5.3431399999999997E-3</c:v>
                </c:pt>
                <c:pt idx="110" formatCode="General">
                  <c:v>5.39216E-3</c:v>
                </c:pt>
                <c:pt idx="111" formatCode="General">
                  <c:v>5.4411800000000003E-3</c:v>
                </c:pt>
                <c:pt idx="112" formatCode="General">
                  <c:v>5.4901999999999998E-3</c:v>
                </c:pt>
                <c:pt idx="113" formatCode="General">
                  <c:v>5.5392200000000001E-3</c:v>
                </c:pt>
                <c:pt idx="114" formatCode="General">
                  <c:v>5.5882400000000004E-3</c:v>
                </c:pt>
                <c:pt idx="115" formatCode="General">
                  <c:v>5.6372499999999999E-3</c:v>
                </c:pt>
                <c:pt idx="116" formatCode="General">
                  <c:v>5.6862700000000002E-3</c:v>
                </c:pt>
                <c:pt idx="117" formatCode="General">
                  <c:v>5.7352899999999997E-3</c:v>
                </c:pt>
                <c:pt idx="118" formatCode="General">
                  <c:v>5.78431E-3</c:v>
                </c:pt>
                <c:pt idx="119" formatCode="General">
                  <c:v>5.8333300000000003E-3</c:v>
                </c:pt>
                <c:pt idx="120" formatCode="General">
                  <c:v>5.8823499999999997E-3</c:v>
                </c:pt>
                <c:pt idx="121" formatCode="General">
                  <c:v>5.93137E-3</c:v>
                </c:pt>
                <c:pt idx="122" formatCode="General">
                  <c:v>5.9803900000000004E-3</c:v>
                </c:pt>
                <c:pt idx="123" formatCode="General">
                  <c:v>6.0294099999999998E-3</c:v>
                </c:pt>
                <c:pt idx="124" formatCode="General">
                  <c:v>6.0784300000000001E-3</c:v>
                </c:pt>
                <c:pt idx="125" formatCode="General">
                  <c:v>6.1274500000000004E-3</c:v>
                </c:pt>
                <c:pt idx="126" formatCode="General">
                  <c:v>6.1764699999999999E-3</c:v>
                </c:pt>
                <c:pt idx="127" formatCode="General">
                  <c:v>6.2254900000000002E-3</c:v>
                </c:pt>
                <c:pt idx="128" formatCode="General">
                  <c:v>6.2745099999999996E-3</c:v>
                </c:pt>
                <c:pt idx="129" formatCode="General">
                  <c:v>6.3235299999999999E-3</c:v>
                </c:pt>
                <c:pt idx="130" formatCode="General">
                  <c:v>6.3725500000000003E-3</c:v>
                </c:pt>
                <c:pt idx="131" formatCode="General">
                  <c:v>6.4215699999999997E-3</c:v>
                </c:pt>
                <c:pt idx="132" formatCode="General">
                  <c:v>6.47059E-3</c:v>
                </c:pt>
                <c:pt idx="133" formatCode="General">
                  <c:v>6.5196100000000003E-3</c:v>
                </c:pt>
                <c:pt idx="134" formatCode="General">
                  <c:v>6.5686299999999998E-3</c:v>
                </c:pt>
                <c:pt idx="135" formatCode="General">
                  <c:v>6.6176500000000001E-3</c:v>
                </c:pt>
                <c:pt idx="136" formatCode="General">
                  <c:v>6.6666700000000004E-3</c:v>
                </c:pt>
                <c:pt idx="137" formatCode="General">
                  <c:v>6.7156899999999999E-3</c:v>
                </c:pt>
                <c:pt idx="138" formatCode="General">
                  <c:v>6.7647100000000002E-3</c:v>
                </c:pt>
                <c:pt idx="139" formatCode="General">
                  <c:v>6.8137299999999996E-3</c:v>
                </c:pt>
                <c:pt idx="140" formatCode="General">
                  <c:v>6.8627499999999999E-3</c:v>
                </c:pt>
                <c:pt idx="141" formatCode="General">
                  <c:v>6.9117600000000003E-3</c:v>
                </c:pt>
                <c:pt idx="142" formatCode="General">
                  <c:v>6.9607799999999997E-3</c:v>
                </c:pt>
                <c:pt idx="143" formatCode="General">
                  <c:v>7.0098000000000001E-3</c:v>
                </c:pt>
                <c:pt idx="144" formatCode="General">
                  <c:v>7.0588200000000004E-3</c:v>
                </c:pt>
                <c:pt idx="145" formatCode="General">
                  <c:v>7.1078399999999998E-3</c:v>
                </c:pt>
                <c:pt idx="146" formatCode="General">
                  <c:v>7.1568600000000001E-3</c:v>
                </c:pt>
                <c:pt idx="147" formatCode="General">
                  <c:v>7.2058799999999996E-3</c:v>
                </c:pt>
                <c:pt idx="148" formatCode="General">
                  <c:v>7.2548999999999999E-3</c:v>
                </c:pt>
                <c:pt idx="149" formatCode="General">
                  <c:v>7.3039200000000002E-3</c:v>
                </c:pt>
                <c:pt idx="150" formatCode="General">
                  <c:v>7.3529399999999996E-3</c:v>
                </c:pt>
                <c:pt idx="151" formatCode="General">
                  <c:v>7.40196E-3</c:v>
                </c:pt>
                <c:pt idx="152" formatCode="General">
                  <c:v>7.4509800000000003E-3</c:v>
                </c:pt>
                <c:pt idx="153" formatCode="General">
                  <c:v>7.4999999999999997E-3</c:v>
                </c:pt>
                <c:pt idx="154" formatCode="General">
                  <c:v>7.54902E-3</c:v>
                </c:pt>
                <c:pt idx="155" formatCode="General">
                  <c:v>7.5980400000000003E-3</c:v>
                </c:pt>
                <c:pt idx="156" formatCode="General">
                  <c:v>7.6470599999999998E-3</c:v>
                </c:pt>
                <c:pt idx="157" formatCode="General">
                  <c:v>7.6960800000000001E-3</c:v>
                </c:pt>
                <c:pt idx="158" formatCode="General">
                  <c:v>7.7451000000000004E-3</c:v>
                </c:pt>
                <c:pt idx="159" formatCode="General">
                  <c:v>7.7941199999999999E-3</c:v>
                </c:pt>
                <c:pt idx="160" formatCode="General">
                  <c:v>7.8431400000000002E-3</c:v>
                </c:pt>
                <c:pt idx="161" formatCode="General">
                  <c:v>7.8921600000000005E-3</c:v>
                </c:pt>
                <c:pt idx="162" formatCode="General">
                  <c:v>7.9411800000000008E-3</c:v>
                </c:pt>
                <c:pt idx="163" formatCode="General">
                  <c:v>7.9901999999999994E-3</c:v>
                </c:pt>
                <c:pt idx="164" formatCode="General">
                  <c:v>8.0392199999999997E-3</c:v>
                </c:pt>
                <c:pt idx="165" formatCode="General">
                  <c:v>8.08824E-3</c:v>
                </c:pt>
                <c:pt idx="166" formatCode="General">
                  <c:v>8.1372500000000004E-3</c:v>
                </c:pt>
                <c:pt idx="167" formatCode="General">
                  <c:v>8.1862700000000007E-3</c:v>
                </c:pt>
                <c:pt idx="168" formatCode="General">
                  <c:v>8.2352899999999993E-3</c:v>
                </c:pt>
                <c:pt idx="169" formatCode="General">
                  <c:v>8.2843099999999996E-3</c:v>
                </c:pt>
                <c:pt idx="170" formatCode="General">
                  <c:v>8.3333299999999999E-3</c:v>
                </c:pt>
                <c:pt idx="171" formatCode="General">
                  <c:v>8.3823500000000002E-3</c:v>
                </c:pt>
                <c:pt idx="172" formatCode="General">
                  <c:v>8.4313700000000005E-3</c:v>
                </c:pt>
                <c:pt idx="173" formatCode="General">
                  <c:v>8.4803900000000008E-3</c:v>
                </c:pt>
                <c:pt idx="174" formatCode="General">
                  <c:v>8.5294099999999994E-3</c:v>
                </c:pt>
                <c:pt idx="175" formatCode="General">
                  <c:v>8.5784299999999997E-3</c:v>
                </c:pt>
                <c:pt idx="176" formatCode="General">
                  <c:v>8.62745E-3</c:v>
                </c:pt>
                <c:pt idx="177" formatCode="General">
                  <c:v>8.6764700000000004E-3</c:v>
                </c:pt>
                <c:pt idx="178" formatCode="General">
                  <c:v>8.7254900000000007E-3</c:v>
                </c:pt>
                <c:pt idx="179" formatCode="General">
                  <c:v>8.7745099999999993E-3</c:v>
                </c:pt>
                <c:pt idx="180" formatCode="General">
                  <c:v>8.8235299999999996E-3</c:v>
                </c:pt>
                <c:pt idx="181" formatCode="General">
                  <c:v>8.8725499999999999E-3</c:v>
                </c:pt>
                <c:pt idx="182" formatCode="General">
                  <c:v>8.9215700000000002E-3</c:v>
                </c:pt>
                <c:pt idx="183" formatCode="General">
                  <c:v>8.9705900000000005E-3</c:v>
                </c:pt>
                <c:pt idx="184" formatCode="General">
                  <c:v>9.0196100000000008E-3</c:v>
                </c:pt>
                <c:pt idx="185" formatCode="General">
                  <c:v>9.0686299999999994E-3</c:v>
                </c:pt>
                <c:pt idx="186" formatCode="General">
                  <c:v>9.1176499999999997E-3</c:v>
                </c:pt>
                <c:pt idx="187" formatCode="General">
                  <c:v>9.16667E-3</c:v>
                </c:pt>
                <c:pt idx="188" formatCode="General">
                  <c:v>9.2156900000000003E-3</c:v>
                </c:pt>
                <c:pt idx="189" formatCode="General">
                  <c:v>9.2647100000000007E-3</c:v>
                </c:pt>
                <c:pt idx="190" formatCode="General">
                  <c:v>9.3137299999999992E-3</c:v>
                </c:pt>
                <c:pt idx="191" formatCode="General">
                  <c:v>9.3627499999999995E-3</c:v>
                </c:pt>
                <c:pt idx="192" formatCode="General">
                  <c:v>9.4117599999999999E-3</c:v>
                </c:pt>
                <c:pt idx="193" formatCode="General">
                  <c:v>9.4607800000000002E-3</c:v>
                </c:pt>
                <c:pt idx="194" formatCode="General">
                  <c:v>9.5098000000000005E-3</c:v>
                </c:pt>
                <c:pt idx="195" formatCode="General">
                  <c:v>9.5588200000000009E-3</c:v>
                </c:pt>
                <c:pt idx="196" formatCode="General">
                  <c:v>9.6078399999999994E-3</c:v>
                </c:pt>
                <c:pt idx="197" formatCode="General">
                  <c:v>9.6568599999999997E-3</c:v>
                </c:pt>
                <c:pt idx="198" formatCode="General">
                  <c:v>9.7058800000000001E-3</c:v>
                </c:pt>
                <c:pt idx="199" formatCode="General">
                  <c:v>9.7549000000000004E-3</c:v>
                </c:pt>
                <c:pt idx="200" formatCode="General">
                  <c:v>9.8039200000000007E-3</c:v>
                </c:pt>
                <c:pt idx="201" formatCode="General">
                  <c:v>9.8529399999999993E-3</c:v>
                </c:pt>
                <c:pt idx="202" formatCode="General">
                  <c:v>9.9019599999999996E-3</c:v>
                </c:pt>
                <c:pt idx="203" formatCode="General">
                  <c:v>9.9509799999999999E-3</c:v>
                </c:pt>
                <c:pt idx="204" formatCode="General">
                  <c:v>0.01</c:v>
                </c:pt>
                <c:pt idx="205" formatCode="General">
                  <c:v>1.0049000000000001E-2</c:v>
                </c:pt>
                <c:pt idx="206" formatCode="General">
                  <c:v>1.0097999999999999E-2</c:v>
                </c:pt>
                <c:pt idx="207" formatCode="General">
                  <c:v>1.0147099999999999E-2</c:v>
                </c:pt>
                <c:pt idx="208" formatCode="General">
                  <c:v>1.01961E-2</c:v>
                </c:pt>
                <c:pt idx="209" formatCode="General">
                  <c:v>1.02451E-2</c:v>
                </c:pt>
                <c:pt idx="210" formatCode="General">
                  <c:v>1.02941E-2</c:v>
                </c:pt>
                <c:pt idx="211" formatCode="General">
                  <c:v>1.0343099999999999E-2</c:v>
                </c:pt>
                <c:pt idx="212" formatCode="General">
                  <c:v>1.0392200000000001E-2</c:v>
                </c:pt>
                <c:pt idx="213" formatCode="General">
                  <c:v>1.0441199999999999E-2</c:v>
                </c:pt>
                <c:pt idx="214" formatCode="General">
                  <c:v>1.04902E-2</c:v>
                </c:pt>
                <c:pt idx="215" formatCode="General">
                  <c:v>1.05392E-2</c:v>
                </c:pt>
                <c:pt idx="216" formatCode="General">
                  <c:v>1.0588200000000001E-2</c:v>
                </c:pt>
                <c:pt idx="217" formatCode="General">
                  <c:v>1.0637300000000001E-2</c:v>
                </c:pt>
                <c:pt idx="218" formatCode="General">
                  <c:v>1.0686299999999999E-2</c:v>
                </c:pt>
                <c:pt idx="219" formatCode="General">
                  <c:v>1.07353E-2</c:v>
                </c:pt>
                <c:pt idx="220" formatCode="General">
                  <c:v>1.07843E-2</c:v>
                </c:pt>
                <c:pt idx="221" formatCode="General">
                  <c:v>1.0833300000000001E-2</c:v>
                </c:pt>
                <c:pt idx="222" formatCode="General">
                  <c:v>1.08824E-2</c:v>
                </c:pt>
                <c:pt idx="223" formatCode="General">
                  <c:v>1.0931400000000001E-2</c:v>
                </c:pt>
                <c:pt idx="224" formatCode="General">
                  <c:v>1.09804E-2</c:v>
                </c:pt>
                <c:pt idx="225" formatCode="General">
                  <c:v>1.10294E-2</c:v>
                </c:pt>
                <c:pt idx="226" formatCode="General">
                  <c:v>1.10784E-2</c:v>
                </c:pt>
                <c:pt idx="227" formatCode="General">
                  <c:v>1.11275E-2</c:v>
                </c:pt>
                <c:pt idx="228" formatCode="General">
                  <c:v>1.1176500000000001E-2</c:v>
                </c:pt>
                <c:pt idx="229" formatCode="General">
                  <c:v>1.1225499999999999E-2</c:v>
                </c:pt>
                <c:pt idx="230" formatCode="General">
                  <c:v>1.12745E-2</c:v>
                </c:pt>
                <c:pt idx="231" formatCode="General">
                  <c:v>1.13235E-2</c:v>
                </c:pt>
                <c:pt idx="232" formatCode="General">
                  <c:v>1.1372500000000001E-2</c:v>
                </c:pt>
                <c:pt idx="233" formatCode="General">
                  <c:v>1.1421600000000001E-2</c:v>
                </c:pt>
                <c:pt idx="234" formatCode="General">
                  <c:v>1.1470599999999999E-2</c:v>
                </c:pt>
                <c:pt idx="235" formatCode="General">
                  <c:v>1.15196E-2</c:v>
                </c:pt>
                <c:pt idx="236" formatCode="General">
                  <c:v>1.15686E-2</c:v>
                </c:pt>
                <c:pt idx="237" formatCode="General">
                  <c:v>1.16176E-2</c:v>
                </c:pt>
                <c:pt idx="238" formatCode="General">
                  <c:v>1.16667E-2</c:v>
                </c:pt>
                <c:pt idx="239" formatCode="General">
                  <c:v>1.1715700000000001E-2</c:v>
                </c:pt>
                <c:pt idx="240" formatCode="General">
                  <c:v>1.1764699999999999E-2</c:v>
                </c:pt>
                <c:pt idx="241" formatCode="General">
                  <c:v>1.18137E-2</c:v>
                </c:pt>
                <c:pt idx="242" formatCode="General">
                  <c:v>1.18627E-2</c:v>
                </c:pt>
                <c:pt idx="243" formatCode="General">
                  <c:v>1.19118E-2</c:v>
                </c:pt>
                <c:pt idx="244" formatCode="General">
                  <c:v>1.1960800000000001E-2</c:v>
                </c:pt>
                <c:pt idx="245" formatCode="General">
                  <c:v>1.2009799999999999E-2</c:v>
                </c:pt>
                <c:pt idx="246" formatCode="General">
                  <c:v>1.20588E-2</c:v>
                </c:pt>
                <c:pt idx="247" formatCode="General">
                  <c:v>1.21078E-2</c:v>
                </c:pt>
                <c:pt idx="248" formatCode="General">
                  <c:v>1.21569E-2</c:v>
                </c:pt>
                <c:pt idx="249" formatCode="General">
                  <c:v>1.22059E-2</c:v>
                </c:pt>
                <c:pt idx="250" formatCode="General">
                  <c:v>1.2254900000000001E-2</c:v>
                </c:pt>
                <c:pt idx="251" formatCode="General">
                  <c:v>1.23039E-2</c:v>
                </c:pt>
                <c:pt idx="252" formatCode="General">
                  <c:v>1.23529E-2</c:v>
                </c:pt>
                <c:pt idx="253" formatCode="General">
                  <c:v>1.2402E-2</c:v>
                </c:pt>
                <c:pt idx="254" formatCode="General">
                  <c:v>1.2451E-2</c:v>
                </c:pt>
                <c:pt idx="255" formatCode="General">
                  <c:v>1.2500000000000001E-2</c:v>
                </c:pt>
                <c:pt idx="256" formatCode="General">
                  <c:v>1.2548999999999999E-2</c:v>
                </c:pt>
                <c:pt idx="257" formatCode="General">
                  <c:v>1.2598E-2</c:v>
                </c:pt>
                <c:pt idx="258" formatCode="General">
                  <c:v>1.26471E-2</c:v>
                </c:pt>
                <c:pt idx="259" formatCode="General">
                  <c:v>1.26961E-2</c:v>
                </c:pt>
                <c:pt idx="260" formatCode="General">
                  <c:v>1.2745100000000001E-2</c:v>
                </c:pt>
                <c:pt idx="261" formatCode="General">
                  <c:v>1.2794099999999999E-2</c:v>
                </c:pt>
                <c:pt idx="262" formatCode="General">
                  <c:v>1.28431E-2</c:v>
                </c:pt>
                <c:pt idx="263" formatCode="General">
                  <c:v>1.2892199999999999E-2</c:v>
                </c:pt>
                <c:pt idx="264" formatCode="General">
                  <c:v>1.29412E-2</c:v>
                </c:pt>
                <c:pt idx="265" formatCode="General">
                  <c:v>1.29902E-2</c:v>
                </c:pt>
                <c:pt idx="266" formatCode="General">
                  <c:v>1.3039200000000001E-2</c:v>
                </c:pt>
                <c:pt idx="267" formatCode="General">
                  <c:v>1.3088199999999999E-2</c:v>
                </c:pt>
                <c:pt idx="268" formatCode="General">
                  <c:v>1.3137299999999999E-2</c:v>
                </c:pt>
                <c:pt idx="269" formatCode="General">
                  <c:v>1.31863E-2</c:v>
                </c:pt>
                <c:pt idx="270" formatCode="General">
                  <c:v>1.32353E-2</c:v>
                </c:pt>
                <c:pt idx="271" formatCode="General">
                  <c:v>1.3284300000000001E-2</c:v>
                </c:pt>
                <c:pt idx="272" formatCode="General">
                  <c:v>1.3333299999999999E-2</c:v>
                </c:pt>
                <c:pt idx="273" formatCode="General">
                  <c:v>1.3382399999999999E-2</c:v>
                </c:pt>
                <c:pt idx="274" formatCode="General">
                  <c:v>1.34314E-2</c:v>
                </c:pt>
                <c:pt idx="275" formatCode="General">
                  <c:v>1.34804E-2</c:v>
                </c:pt>
                <c:pt idx="276" formatCode="General">
                  <c:v>1.35294E-2</c:v>
                </c:pt>
                <c:pt idx="277" formatCode="General">
                  <c:v>1.3578399999999999E-2</c:v>
                </c:pt>
                <c:pt idx="278" formatCode="General">
                  <c:v>1.3627500000000001E-2</c:v>
                </c:pt>
                <c:pt idx="279" formatCode="General">
                  <c:v>1.3676499999999999E-2</c:v>
                </c:pt>
                <c:pt idx="280" formatCode="General">
                  <c:v>1.37255E-2</c:v>
                </c:pt>
                <c:pt idx="281" formatCode="General">
                  <c:v>1.37745E-2</c:v>
                </c:pt>
                <c:pt idx="282" formatCode="General">
                  <c:v>1.3823500000000001E-2</c:v>
                </c:pt>
                <c:pt idx="283" formatCode="General">
                  <c:v>1.3872499999999999E-2</c:v>
                </c:pt>
                <c:pt idx="284" formatCode="General">
                  <c:v>1.3921599999999999E-2</c:v>
                </c:pt>
                <c:pt idx="285" formatCode="General">
                  <c:v>1.39706E-2</c:v>
                </c:pt>
                <c:pt idx="286" formatCode="General">
                  <c:v>1.40196E-2</c:v>
                </c:pt>
                <c:pt idx="287" formatCode="General">
                  <c:v>1.4068600000000001E-2</c:v>
                </c:pt>
                <c:pt idx="288" formatCode="General">
                  <c:v>1.4117599999999999E-2</c:v>
                </c:pt>
                <c:pt idx="289" formatCode="General">
                  <c:v>1.4166700000000001E-2</c:v>
                </c:pt>
                <c:pt idx="290" formatCode="General">
                  <c:v>1.42157E-2</c:v>
                </c:pt>
                <c:pt idx="291" formatCode="General">
                  <c:v>1.42647E-2</c:v>
                </c:pt>
                <c:pt idx="292" formatCode="General">
                  <c:v>1.43137E-2</c:v>
                </c:pt>
                <c:pt idx="293" formatCode="General">
                  <c:v>1.4362700000000001E-2</c:v>
                </c:pt>
                <c:pt idx="294" formatCode="General">
                  <c:v>1.4411800000000001E-2</c:v>
                </c:pt>
                <c:pt idx="295" formatCode="General">
                  <c:v>1.4460799999999999E-2</c:v>
                </c:pt>
                <c:pt idx="296" formatCode="General">
                  <c:v>1.45098E-2</c:v>
                </c:pt>
                <c:pt idx="297" formatCode="General">
                  <c:v>1.45588E-2</c:v>
                </c:pt>
                <c:pt idx="298" formatCode="General">
                  <c:v>1.4607800000000001E-2</c:v>
                </c:pt>
                <c:pt idx="299" formatCode="General">
                  <c:v>1.46569E-2</c:v>
                </c:pt>
                <c:pt idx="300" formatCode="General">
                  <c:v>1.4705899999999999E-2</c:v>
                </c:pt>
                <c:pt idx="301" formatCode="General">
                  <c:v>1.47549E-2</c:v>
                </c:pt>
                <c:pt idx="302" formatCode="General">
                  <c:v>1.48039E-2</c:v>
                </c:pt>
                <c:pt idx="303" formatCode="General">
                  <c:v>1.48529E-2</c:v>
                </c:pt>
                <c:pt idx="304" formatCode="General">
                  <c:v>1.4902E-2</c:v>
                </c:pt>
                <c:pt idx="305" formatCode="General">
                  <c:v>1.4951000000000001E-2</c:v>
                </c:pt>
                <c:pt idx="306" formatCode="General">
                  <c:v>1.4999999999999999E-2</c:v>
                </c:pt>
                <c:pt idx="307" formatCode="General">
                  <c:v>1.5049E-2</c:v>
                </c:pt>
                <c:pt idx="308" formatCode="General">
                  <c:v>1.5098E-2</c:v>
                </c:pt>
                <c:pt idx="309" formatCode="General">
                  <c:v>1.51471E-2</c:v>
                </c:pt>
                <c:pt idx="310" formatCode="General">
                  <c:v>1.5196100000000001E-2</c:v>
                </c:pt>
                <c:pt idx="311" formatCode="General">
                  <c:v>1.5245099999999999E-2</c:v>
                </c:pt>
                <c:pt idx="312" formatCode="General">
                  <c:v>1.52941E-2</c:v>
                </c:pt>
                <c:pt idx="313" formatCode="General">
                  <c:v>1.53431E-2</c:v>
                </c:pt>
                <c:pt idx="314" formatCode="General">
                  <c:v>1.53922E-2</c:v>
                </c:pt>
                <c:pt idx="315" formatCode="General">
                  <c:v>1.54412E-2</c:v>
                </c:pt>
                <c:pt idx="316" formatCode="General">
                  <c:v>1.5490200000000001E-2</c:v>
                </c:pt>
                <c:pt idx="317" formatCode="General">
                  <c:v>1.55392E-2</c:v>
                </c:pt>
                <c:pt idx="318" formatCode="General">
                  <c:v>1.55882E-2</c:v>
                </c:pt>
                <c:pt idx="319" formatCode="General">
                  <c:v>1.56373E-2</c:v>
                </c:pt>
                <c:pt idx="320" formatCode="General">
                  <c:v>1.56863E-2</c:v>
                </c:pt>
                <c:pt idx="321" formatCode="General">
                  <c:v>1.5735300000000001E-2</c:v>
                </c:pt>
                <c:pt idx="322" formatCode="General">
                  <c:v>1.5784300000000001E-2</c:v>
                </c:pt>
                <c:pt idx="323" formatCode="General">
                  <c:v>1.5833300000000002E-2</c:v>
                </c:pt>
                <c:pt idx="324" formatCode="General">
                  <c:v>1.5882400000000001E-2</c:v>
                </c:pt>
                <c:pt idx="325" formatCode="General">
                  <c:v>1.5931399999999998E-2</c:v>
                </c:pt>
                <c:pt idx="326" formatCode="General">
                  <c:v>1.5980399999999999E-2</c:v>
                </c:pt>
                <c:pt idx="327" formatCode="General">
                  <c:v>1.6029399999999999E-2</c:v>
                </c:pt>
                <c:pt idx="328" formatCode="General">
                  <c:v>1.60784E-2</c:v>
                </c:pt>
                <c:pt idx="329" formatCode="General">
                  <c:v>1.6127499999999999E-2</c:v>
                </c:pt>
                <c:pt idx="330" formatCode="General">
                  <c:v>1.61765E-2</c:v>
                </c:pt>
                <c:pt idx="331" formatCode="General">
                  <c:v>1.62255E-2</c:v>
                </c:pt>
                <c:pt idx="332" formatCode="General">
                  <c:v>1.6274500000000001E-2</c:v>
                </c:pt>
                <c:pt idx="333" formatCode="General">
                  <c:v>1.6323500000000001E-2</c:v>
                </c:pt>
                <c:pt idx="334" formatCode="General">
                  <c:v>1.6372500000000002E-2</c:v>
                </c:pt>
                <c:pt idx="335" formatCode="General">
                  <c:v>1.6421600000000001E-2</c:v>
                </c:pt>
                <c:pt idx="336" formatCode="General">
                  <c:v>1.6470599999999998E-2</c:v>
                </c:pt>
                <c:pt idx="337" formatCode="General">
                  <c:v>1.6519599999999999E-2</c:v>
                </c:pt>
                <c:pt idx="338" formatCode="General">
                  <c:v>1.6568599999999999E-2</c:v>
                </c:pt>
                <c:pt idx="339" formatCode="General">
                  <c:v>1.66176E-2</c:v>
                </c:pt>
                <c:pt idx="340" formatCode="General">
                  <c:v>1.66667E-2</c:v>
                </c:pt>
                <c:pt idx="341" formatCode="General">
                  <c:v>1.67157E-2</c:v>
                </c:pt>
                <c:pt idx="342" formatCode="General">
                  <c:v>1.67647E-2</c:v>
                </c:pt>
                <c:pt idx="343" formatCode="General">
                  <c:v>1.6813700000000001E-2</c:v>
                </c:pt>
                <c:pt idx="344" formatCode="General">
                  <c:v>1.6862700000000001E-2</c:v>
                </c:pt>
                <c:pt idx="345" formatCode="General">
                  <c:v>1.6911800000000001E-2</c:v>
                </c:pt>
                <c:pt idx="346" formatCode="General">
                  <c:v>1.6960800000000002E-2</c:v>
                </c:pt>
                <c:pt idx="347" formatCode="General">
                  <c:v>1.7009799999999999E-2</c:v>
                </c:pt>
                <c:pt idx="348" formatCode="General">
                  <c:v>1.7058799999999999E-2</c:v>
                </c:pt>
                <c:pt idx="349" formatCode="General">
                  <c:v>1.7107799999999999E-2</c:v>
                </c:pt>
                <c:pt idx="350" formatCode="General">
                  <c:v>1.7156899999999999E-2</c:v>
                </c:pt>
                <c:pt idx="351" formatCode="General">
                  <c:v>1.72059E-2</c:v>
                </c:pt>
                <c:pt idx="352" formatCode="General">
                  <c:v>1.72549E-2</c:v>
                </c:pt>
                <c:pt idx="353" formatCode="General">
                  <c:v>1.7303900000000001E-2</c:v>
                </c:pt>
                <c:pt idx="354" formatCode="General">
                  <c:v>1.7352900000000001E-2</c:v>
                </c:pt>
                <c:pt idx="355" formatCode="General">
                  <c:v>1.7402000000000001E-2</c:v>
                </c:pt>
                <c:pt idx="356" formatCode="General">
                  <c:v>1.7451000000000001E-2</c:v>
                </c:pt>
                <c:pt idx="357" formatCode="General">
                  <c:v>1.7500000000000002E-2</c:v>
                </c:pt>
                <c:pt idx="358" formatCode="General">
                  <c:v>1.7548999999999999E-2</c:v>
                </c:pt>
                <c:pt idx="359" formatCode="General">
                  <c:v>1.7597999999999999E-2</c:v>
                </c:pt>
                <c:pt idx="360" formatCode="General">
                  <c:v>1.7647099999999999E-2</c:v>
                </c:pt>
                <c:pt idx="361" formatCode="General">
                  <c:v>1.7696099999999999E-2</c:v>
                </c:pt>
                <c:pt idx="362" formatCode="General">
                  <c:v>1.77451E-2</c:v>
                </c:pt>
                <c:pt idx="363" formatCode="General">
                  <c:v>1.77941E-2</c:v>
                </c:pt>
                <c:pt idx="364" formatCode="General">
                  <c:v>1.7843100000000001E-2</c:v>
                </c:pt>
                <c:pt idx="365" formatCode="General">
                  <c:v>1.78922E-2</c:v>
                </c:pt>
                <c:pt idx="366" formatCode="General">
                  <c:v>1.7941200000000001E-2</c:v>
                </c:pt>
                <c:pt idx="367" formatCode="General">
                  <c:v>1.7990200000000001E-2</c:v>
                </c:pt>
                <c:pt idx="368" formatCode="General">
                  <c:v>1.8039199999999998E-2</c:v>
                </c:pt>
                <c:pt idx="369" formatCode="General">
                  <c:v>1.8088199999999999E-2</c:v>
                </c:pt>
                <c:pt idx="370" formatCode="General">
                  <c:v>1.8137299999999999E-2</c:v>
                </c:pt>
                <c:pt idx="371" formatCode="General">
                  <c:v>1.8186299999999999E-2</c:v>
                </c:pt>
                <c:pt idx="372" formatCode="General">
                  <c:v>1.8235299999999999E-2</c:v>
                </c:pt>
                <c:pt idx="373" formatCode="General">
                  <c:v>1.82843E-2</c:v>
                </c:pt>
                <c:pt idx="374" formatCode="General">
                  <c:v>1.83333E-2</c:v>
                </c:pt>
                <c:pt idx="375" formatCode="General">
                  <c:v>1.83824E-2</c:v>
                </c:pt>
                <c:pt idx="376" formatCode="General">
                  <c:v>1.8431400000000001E-2</c:v>
                </c:pt>
                <c:pt idx="377" formatCode="General">
                  <c:v>1.8480400000000001E-2</c:v>
                </c:pt>
                <c:pt idx="378" formatCode="General">
                  <c:v>1.8529400000000001E-2</c:v>
                </c:pt>
                <c:pt idx="379" formatCode="General">
                  <c:v>1.8578399999999998E-2</c:v>
                </c:pt>
                <c:pt idx="380" formatCode="General">
                  <c:v>1.8627500000000002E-2</c:v>
                </c:pt>
                <c:pt idx="381" formatCode="General">
                  <c:v>1.8676499999999999E-2</c:v>
                </c:pt>
                <c:pt idx="382" formatCode="General">
                  <c:v>1.8725499999999999E-2</c:v>
                </c:pt>
                <c:pt idx="383" formatCode="General">
                  <c:v>1.87745E-2</c:v>
                </c:pt>
                <c:pt idx="384" formatCode="General">
                  <c:v>1.88235E-2</c:v>
                </c:pt>
                <c:pt idx="385" formatCode="General">
                  <c:v>1.88725E-2</c:v>
                </c:pt>
                <c:pt idx="386" formatCode="General">
                  <c:v>1.89216E-2</c:v>
                </c:pt>
                <c:pt idx="387" formatCode="General">
                  <c:v>1.8970600000000001E-2</c:v>
                </c:pt>
                <c:pt idx="388" formatCode="General">
                  <c:v>1.9019600000000001E-2</c:v>
                </c:pt>
                <c:pt idx="389" formatCode="General">
                  <c:v>1.9068600000000002E-2</c:v>
                </c:pt>
                <c:pt idx="390" formatCode="General">
                  <c:v>1.9117599999999998E-2</c:v>
                </c:pt>
                <c:pt idx="391" formatCode="General">
                  <c:v>1.9166699999999998E-2</c:v>
                </c:pt>
                <c:pt idx="392" formatCode="General">
                  <c:v>1.9215699999999999E-2</c:v>
                </c:pt>
                <c:pt idx="393" formatCode="General">
                  <c:v>1.9264699999999999E-2</c:v>
                </c:pt>
                <c:pt idx="394" formatCode="General">
                  <c:v>1.93137E-2</c:v>
                </c:pt>
                <c:pt idx="395" formatCode="General">
                  <c:v>1.93627E-2</c:v>
                </c:pt>
                <c:pt idx="396" formatCode="General">
                  <c:v>1.94118E-2</c:v>
                </c:pt>
                <c:pt idx="397" formatCode="General">
                  <c:v>1.94608E-2</c:v>
                </c:pt>
                <c:pt idx="398" formatCode="General">
                  <c:v>1.9509800000000001E-2</c:v>
                </c:pt>
                <c:pt idx="399" formatCode="General">
                  <c:v>1.9558800000000001E-2</c:v>
                </c:pt>
                <c:pt idx="400" formatCode="General">
                  <c:v>1.9607800000000002E-2</c:v>
                </c:pt>
                <c:pt idx="401" formatCode="General">
                  <c:v>1.9656900000000001E-2</c:v>
                </c:pt>
                <c:pt idx="402" formatCode="General">
                  <c:v>1.9705899999999998E-2</c:v>
                </c:pt>
                <c:pt idx="403" formatCode="General">
                  <c:v>1.9754899999999999E-2</c:v>
                </c:pt>
                <c:pt idx="404" formatCode="General">
                  <c:v>1.9803899999999999E-2</c:v>
                </c:pt>
                <c:pt idx="405" formatCode="General">
                  <c:v>1.98529E-2</c:v>
                </c:pt>
                <c:pt idx="406" formatCode="General">
                  <c:v>1.9902E-2</c:v>
                </c:pt>
                <c:pt idx="407" formatCode="General">
                  <c:v>1.9951E-2</c:v>
                </c:pt>
              </c:numCache>
            </c:numRef>
          </c:xVal>
          <c:yVal>
            <c:numRef>
              <c:f>Sheet1!$B$1:$B$408</c:f>
              <c:numCache>
                <c:formatCode>General</c:formatCode>
                <c:ptCount val="408"/>
                <c:pt idx="0">
                  <c:v>1</c:v>
                </c:pt>
                <c:pt idx="1">
                  <c:v>0.95294199999999996</c:v>
                </c:pt>
                <c:pt idx="2">
                  <c:v>0.81619699999999995</c:v>
                </c:pt>
                <c:pt idx="3">
                  <c:v>0.60263500000000003</c:v>
                </c:pt>
                <c:pt idx="4">
                  <c:v>0.33235500000000001</c:v>
                </c:pt>
                <c:pt idx="5">
                  <c:v>3.0795400000000001E-2</c:v>
                </c:pt>
                <c:pt idx="6">
                  <c:v>-0.27366299999999999</c:v>
                </c:pt>
                <c:pt idx="7">
                  <c:v>-0.55236499999999999</c:v>
                </c:pt>
                <c:pt idx="8">
                  <c:v>-0.77907999999999999</c:v>
                </c:pt>
                <c:pt idx="9">
                  <c:v>-0.93247199999999997</c:v>
                </c:pt>
                <c:pt idx="10">
                  <c:v>-0.99810299999999996</c:v>
                </c:pt>
                <c:pt idx="11">
                  <c:v>-0.96979700000000002</c:v>
                </c:pt>
                <c:pt idx="12">
                  <c:v>-0.85021800000000003</c:v>
                </c:pt>
                <c:pt idx="13">
                  <c:v>-0.65061899999999995</c:v>
                </c:pt>
                <c:pt idx="14">
                  <c:v>-0.38978699999999999</c:v>
                </c:pt>
                <c:pt idx="15">
                  <c:v>-9.2269299999999999E-2</c:v>
                </c:pt>
                <c:pt idx="16">
                  <c:v>0.21393200000000001</c:v>
                </c:pt>
                <c:pt idx="17">
                  <c:v>0.49999900000000003</c:v>
                </c:pt>
                <c:pt idx="18">
                  <c:v>0.739008</c:v>
                </c:pt>
                <c:pt idx="19">
                  <c:v>0.90846499999999997</c:v>
                </c:pt>
                <c:pt idx="20">
                  <c:v>0.99241999999999997</c:v>
                </c:pt>
                <c:pt idx="21">
                  <c:v>0.98297299999999999</c:v>
                </c:pt>
                <c:pt idx="22">
                  <c:v>0.88101300000000005</c:v>
                </c:pt>
                <c:pt idx="23">
                  <c:v>0.69613499999999995</c:v>
                </c:pt>
                <c:pt idx="24">
                  <c:v>0.44574000000000003</c:v>
                </c:pt>
                <c:pt idx="25">
                  <c:v>0.153393</c:v>
                </c:pt>
                <c:pt idx="26">
                  <c:v>-0.15339</c:v>
                </c:pt>
                <c:pt idx="27">
                  <c:v>-0.44573699999999999</c:v>
                </c:pt>
                <c:pt idx="28">
                  <c:v>-0.696133</c:v>
                </c:pt>
                <c:pt idx="29">
                  <c:v>-0.88101099999999999</c:v>
                </c:pt>
                <c:pt idx="30">
                  <c:v>-0.98297299999999999</c:v>
                </c:pt>
                <c:pt idx="31">
                  <c:v>-0.992421</c:v>
                </c:pt>
                <c:pt idx="32">
                  <c:v>-0.908466</c:v>
                </c:pt>
                <c:pt idx="33">
                  <c:v>-0.73900999999999994</c:v>
                </c:pt>
                <c:pt idx="34">
                  <c:v>-0.50000199999999995</c:v>
                </c:pt>
                <c:pt idx="35">
                  <c:v>-0.21393499999999999</c:v>
                </c:pt>
                <c:pt idx="36">
                  <c:v>9.2266100000000004E-2</c:v>
                </c:pt>
                <c:pt idx="37">
                  <c:v>0.38978400000000002</c:v>
                </c:pt>
                <c:pt idx="38">
                  <c:v>0.65061599999999997</c:v>
                </c:pt>
                <c:pt idx="39">
                  <c:v>0.85021599999999997</c:v>
                </c:pt>
                <c:pt idx="40">
                  <c:v>0.96979599999999999</c:v>
                </c:pt>
                <c:pt idx="41">
                  <c:v>0.99810299999999996</c:v>
                </c:pt>
                <c:pt idx="42">
                  <c:v>0.932473</c:v>
                </c:pt>
                <c:pt idx="43">
                  <c:v>0.77908200000000005</c:v>
                </c:pt>
                <c:pt idx="44">
                  <c:v>0.55236700000000005</c:v>
                </c:pt>
                <c:pt idx="45">
                  <c:v>0.27366600000000002</c:v>
                </c:pt>
                <c:pt idx="46">
                  <c:v>-3.0792099999999999E-2</c:v>
                </c:pt>
                <c:pt idx="47">
                  <c:v>-0.33235199999999998</c:v>
                </c:pt>
                <c:pt idx="48">
                  <c:v>-0.60263199999999995</c:v>
                </c:pt>
                <c:pt idx="49">
                  <c:v>-0.816195</c:v>
                </c:pt>
                <c:pt idx="50">
                  <c:v>-0.95294100000000004</c:v>
                </c:pt>
                <c:pt idx="51">
                  <c:v>-1</c:v>
                </c:pt>
                <c:pt idx="52">
                  <c:v>-0.95294299999999998</c:v>
                </c:pt>
                <c:pt idx="53">
                  <c:v>-0.81619900000000001</c:v>
                </c:pt>
                <c:pt idx="54">
                  <c:v>-0.60263699999999998</c:v>
                </c:pt>
                <c:pt idx="55">
                  <c:v>-0.33235799999999999</c:v>
                </c:pt>
                <c:pt idx="56">
                  <c:v>-3.0798599999999999E-2</c:v>
                </c:pt>
                <c:pt idx="57">
                  <c:v>0.27365899999999999</c:v>
                </c:pt>
                <c:pt idx="58">
                  <c:v>0.55236200000000002</c:v>
                </c:pt>
                <c:pt idx="59">
                  <c:v>0.77907800000000005</c:v>
                </c:pt>
                <c:pt idx="60">
                  <c:v>0.93247100000000005</c:v>
                </c:pt>
                <c:pt idx="61">
                  <c:v>0.99810299999999996</c:v>
                </c:pt>
                <c:pt idx="62">
                  <c:v>0.96979800000000005</c:v>
                </c:pt>
                <c:pt idx="63">
                  <c:v>0.85021899999999995</c:v>
                </c:pt>
                <c:pt idx="64">
                  <c:v>0.650621</c:v>
                </c:pt>
                <c:pt idx="65">
                  <c:v>0.38979000000000003</c:v>
                </c:pt>
                <c:pt idx="66">
                  <c:v>9.2272599999999996E-2</c:v>
                </c:pt>
                <c:pt idx="67">
                  <c:v>-0.21392900000000001</c:v>
                </c:pt>
                <c:pt idx="68">
                  <c:v>-0.499996</c:v>
                </c:pt>
                <c:pt idx="69">
                  <c:v>-0.73900600000000005</c:v>
                </c:pt>
                <c:pt idx="70">
                  <c:v>-0.90846300000000002</c:v>
                </c:pt>
                <c:pt idx="71">
                  <c:v>-0.99241999999999997</c:v>
                </c:pt>
                <c:pt idx="72">
                  <c:v>-0.98297400000000001</c:v>
                </c:pt>
                <c:pt idx="73">
                  <c:v>-0.88101399999999996</c:v>
                </c:pt>
                <c:pt idx="74">
                  <c:v>-0.69613700000000001</c:v>
                </c:pt>
                <c:pt idx="75">
                  <c:v>-0.445743</c:v>
                </c:pt>
                <c:pt idx="76">
                  <c:v>-0.153396</c:v>
                </c:pt>
                <c:pt idx="77">
                  <c:v>0.153387</c:v>
                </c:pt>
                <c:pt idx="78">
                  <c:v>0.44573400000000002</c:v>
                </c:pt>
                <c:pt idx="79">
                  <c:v>0.69613000000000003</c:v>
                </c:pt>
                <c:pt idx="80">
                  <c:v>0.88100999999999996</c:v>
                </c:pt>
                <c:pt idx="81">
                  <c:v>0.98297199999999996</c:v>
                </c:pt>
                <c:pt idx="82">
                  <c:v>0.992421</c:v>
                </c:pt>
                <c:pt idx="83">
                  <c:v>0.90846700000000002</c:v>
                </c:pt>
                <c:pt idx="84">
                  <c:v>0.73901300000000003</c:v>
                </c:pt>
                <c:pt idx="85">
                  <c:v>0.50000500000000003</c:v>
                </c:pt>
                <c:pt idx="86">
                  <c:v>0.21393799999999999</c:v>
                </c:pt>
                <c:pt idx="87">
                  <c:v>-9.2262800000000006E-2</c:v>
                </c:pt>
                <c:pt idx="88">
                  <c:v>-0.38978099999999999</c:v>
                </c:pt>
                <c:pt idx="89">
                  <c:v>-0.65061400000000003</c:v>
                </c:pt>
                <c:pt idx="90">
                  <c:v>-0.85021400000000003</c:v>
                </c:pt>
                <c:pt idx="91">
                  <c:v>-0.96979599999999999</c:v>
                </c:pt>
                <c:pt idx="92">
                  <c:v>-0.99810399999999999</c:v>
                </c:pt>
                <c:pt idx="93">
                  <c:v>-0.93247400000000003</c:v>
                </c:pt>
                <c:pt idx="94">
                  <c:v>-0.779084</c:v>
                </c:pt>
                <c:pt idx="95">
                  <c:v>-0.55237000000000003</c:v>
                </c:pt>
                <c:pt idx="96">
                  <c:v>-0.273669</c:v>
                </c:pt>
                <c:pt idx="97">
                  <c:v>3.0788800000000002E-2</c:v>
                </c:pt>
                <c:pt idx="98">
                  <c:v>0.33234900000000001</c:v>
                </c:pt>
                <c:pt idx="99">
                  <c:v>0.60263</c:v>
                </c:pt>
                <c:pt idx="100">
                  <c:v>0.81619299999999995</c:v>
                </c:pt>
                <c:pt idx="101">
                  <c:v>0.95294000000000001</c:v>
                </c:pt>
                <c:pt idx="102">
                  <c:v>1</c:v>
                </c:pt>
                <c:pt idx="103">
                  <c:v>0.95294400000000001</c:v>
                </c:pt>
                <c:pt idx="104">
                  <c:v>0.81620099999999995</c:v>
                </c:pt>
                <c:pt idx="105">
                  <c:v>0.60263999999999995</c:v>
                </c:pt>
                <c:pt idx="106">
                  <c:v>0.33236100000000002</c:v>
                </c:pt>
                <c:pt idx="107">
                  <c:v>3.08019E-2</c:v>
                </c:pt>
                <c:pt idx="108">
                  <c:v>-0.27365600000000001</c:v>
                </c:pt>
                <c:pt idx="109">
                  <c:v>-0.55235900000000004</c:v>
                </c:pt>
                <c:pt idx="110">
                  <c:v>-0.77907599999999999</c:v>
                </c:pt>
                <c:pt idx="111">
                  <c:v>-0.93247000000000002</c:v>
                </c:pt>
                <c:pt idx="112">
                  <c:v>-0.99810299999999996</c:v>
                </c:pt>
                <c:pt idx="113">
                  <c:v>-0.96979899999999997</c:v>
                </c:pt>
                <c:pt idx="114">
                  <c:v>-0.850221</c:v>
                </c:pt>
                <c:pt idx="115">
                  <c:v>-0.65062399999999998</c:v>
                </c:pt>
                <c:pt idx="116">
                  <c:v>-0.389793</c:v>
                </c:pt>
                <c:pt idx="117">
                  <c:v>-9.2275800000000005E-2</c:v>
                </c:pt>
                <c:pt idx="118">
                  <c:v>0.21392600000000001</c:v>
                </c:pt>
                <c:pt idx="119">
                  <c:v>0.49999300000000002</c:v>
                </c:pt>
                <c:pt idx="120">
                  <c:v>0.73900399999999999</c:v>
                </c:pt>
                <c:pt idx="121">
                  <c:v>0.90846199999999999</c:v>
                </c:pt>
                <c:pt idx="122">
                  <c:v>0.99241999999999997</c:v>
                </c:pt>
                <c:pt idx="123">
                  <c:v>0.98297500000000004</c:v>
                </c:pt>
                <c:pt idx="124">
                  <c:v>0.88101600000000002</c:v>
                </c:pt>
                <c:pt idx="125">
                  <c:v>0.69613999999999998</c:v>
                </c:pt>
                <c:pt idx="126">
                  <c:v>0.44574599999999998</c:v>
                </c:pt>
                <c:pt idx="127">
                  <c:v>0.15340000000000001</c:v>
                </c:pt>
                <c:pt idx="128">
                  <c:v>-0.15338399999999999</c:v>
                </c:pt>
                <c:pt idx="129">
                  <c:v>-0.44573099999999999</c:v>
                </c:pt>
                <c:pt idx="130">
                  <c:v>-0.69612799999999997</c:v>
                </c:pt>
                <c:pt idx="131">
                  <c:v>-0.88100800000000001</c:v>
                </c:pt>
                <c:pt idx="132">
                  <c:v>-0.98297199999999996</c:v>
                </c:pt>
                <c:pt idx="133">
                  <c:v>-0.99242200000000003</c:v>
                </c:pt>
                <c:pt idx="134">
                  <c:v>-0.90846899999999997</c:v>
                </c:pt>
                <c:pt idx="135">
                  <c:v>-0.73901499999999998</c:v>
                </c:pt>
                <c:pt idx="136">
                  <c:v>-0.50000800000000001</c:v>
                </c:pt>
                <c:pt idx="137">
                  <c:v>-0.21394199999999999</c:v>
                </c:pt>
                <c:pt idx="138">
                  <c:v>9.2259599999999997E-2</c:v>
                </c:pt>
                <c:pt idx="139">
                  <c:v>0.38977800000000001</c:v>
                </c:pt>
                <c:pt idx="140">
                  <c:v>0.65061100000000005</c:v>
                </c:pt>
                <c:pt idx="141">
                  <c:v>0.85021199999999997</c:v>
                </c:pt>
                <c:pt idx="142">
                  <c:v>0.96979499999999996</c:v>
                </c:pt>
                <c:pt idx="143">
                  <c:v>0.99810399999999999</c:v>
                </c:pt>
                <c:pt idx="144">
                  <c:v>0.93247599999999997</c:v>
                </c:pt>
                <c:pt idx="145">
                  <c:v>0.77908599999999995</c:v>
                </c:pt>
                <c:pt idx="146">
                  <c:v>0.552373</c:v>
                </c:pt>
                <c:pt idx="147">
                  <c:v>0.27367200000000003</c:v>
                </c:pt>
                <c:pt idx="148">
                  <c:v>-3.07856E-2</c:v>
                </c:pt>
                <c:pt idx="149">
                  <c:v>-0.33234599999999997</c:v>
                </c:pt>
                <c:pt idx="150">
                  <c:v>-0.60262700000000002</c:v>
                </c:pt>
                <c:pt idx="151">
                  <c:v>-0.816191</c:v>
                </c:pt>
                <c:pt idx="152">
                  <c:v>-0.95293899999999998</c:v>
                </c:pt>
                <c:pt idx="153">
                  <c:v>-1</c:v>
                </c:pt>
                <c:pt idx="154">
                  <c:v>-0.95294500000000004</c:v>
                </c:pt>
                <c:pt idx="155">
                  <c:v>-0.81620300000000001</c:v>
                </c:pt>
                <c:pt idx="156">
                  <c:v>-0.60264300000000004</c:v>
                </c:pt>
                <c:pt idx="157">
                  <c:v>-0.33236399999999999</c:v>
                </c:pt>
                <c:pt idx="158">
                  <c:v>-3.0805200000000001E-2</c:v>
                </c:pt>
                <c:pt idx="159">
                  <c:v>0.27365299999999998</c:v>
                </c:pt>
                <c:pt idx="160">
                  <c:v>0.55235599999999996</c:v>
                </c:pt>
                <c:pt idx="161">
                  <c:v>0.77907400000000004</c:v>
                </c:pt>
                <c:pt idx="162">
                  <c:v>0.93246799999999996</c:v>
                </c:pt>
                <c:pt idx="163">
                  <c:v>0.99810299999999996</c:v>
                </c:pt>
                <c:pt idx="164">
                  <c:v>0.96979899999999997</c:v>
                </c:pt>
                <c:pt idx="165">
                  <c:v>0.85022299999999995</c:v>
                </c:pt>
                <c:pt idx="166">
                  <c:v>0.65062600000000004</c:v>
                </c:pt>
                <c:pt idx="167">
                  <c:v>0.38979599999999998</c:v>
                </c:pt>
                <c:pt idx="168">
                  <c:v>9.2279100000000003E-2</c:v>
                </c:pt>
                <c:pt idx="169">
                  <c:v>-0.213923</c:v>
                </c:pt>
                <c:pt idx="170">
                  <c:v>-0.49999100000000002</c:v>
                </c:pt>
                <c:pt idx="171">
                  <c:v>-0.73900200000000005</c:v>
                </c:pt>
                <c:pt idx="172">
                  <c:v>-0.90846099999999996</c:v>
                </c:pt>
                <c:pt idx="173">
                  <c:v>-0.99241900000000005</c:v>
                </c:pt>
                <c:pt idx="174">
                  <c:v>-0.98297500000000004</c:v>
                </c:pt>
                <c:pt idx="175">
                  <c:v>-0.88101700000000005</c:v>
                </c:pt>
                <c:pt idx="176">
                  <c:v>-0.69614200000000004</c:v>
                </c:pt>
                <c:pt idx="177">
                  <c:v>-0.44574900000000001</c:v>
                </c:pt>
                <c:pt idx="178">
                  <c:v>-0.15340300000000001</c:v>
                </c:pt>
                <c:pt idx="179">
                  <c:v>0.15337999999999999</c:v>
                </c:pt>
                <c:pt idx="180">
                  <c:v>0.44572800000000001</c:v>
                </c:pt>
                <c:pt idx="181">
                  <c:v>0.69612600000000002</c:v>
                </c:pt>
                <c:pt idx="182">
                  <c:v>0.88100699999999998</c:v>
                </c:pt>
                <c:pt idx="183">
                  <c:v>0.98297100000000004</c:v>
                </c:pt>
                <c:pt idx="184">
                  <c:v>0.99242200000000003</c:v>
                </c:pt>
                <c:pt idx="185">
                  <c:v>0.90847</c:v>
                </c:pt>
                <c:pt idx="186">
                  <c:v>0.73901700000000003</c:v>
                </c:pt>
                <c:pt idx="187">
                  <c:v>0.50000999999999995</c:v>
                </c:pt>
                <c:pt idx="188">
                  <c:v>0.213945</c:v>
                </c:pt>
                <c:pt idx="189">
                  <c:v>-9.2256299999999999E-2</c:v>
                </c:pt>
                <c:pt idx="190">
                  <c:v>-0.38977499999999998</c:v>
                </c:pt>
                <c:pt idx="191">
                  <c:v>-0.65060899999999999</c:v>
                </c:pt>
                <c:pt idx="192">
                  <c:v>-0.85021100000000005</c:v>
                </c:pt>
                <c:pt idx="193">
                  <c:v>-0.96979400000000004</c:v>
                </c:pt>
                <c:pt idx="194">
                  <c:v>-0.99810399999999999</c:v>
                </c:pt>
                <c:pt idx="195">
                  <c:v>-0.932477</c:v>
                </c:pt>
                <c:pt idx="196">
                  <c:v>-0.779088</c:v>
                </c:pt>
                <c:pt idx="197">
                  <c:v>-0.55237499999999995</c:v>
                </c:pt>
                <c:pt idx="198">
                  <c:v>-0.273675</c:v>
                </c:pt>
                <c:pt idx="199">
                  <c:v>3.0782299999999999E-2</c:v>
                </c:pt>
                <c:pt idx="200">
                  <c:v>0.332343</c:v>
                </c:pt>
                <c:pt idx="201">
                  <c:v>0.60262400000000005</c:v>
                </c:pt>
                <c:pt idx="202">
                  <c:v>0.81618900000000005</c:v>
                </c:pt>
                <c:pt idx="203">
                  <c:v>0.95293799999999995</c:v>
                </c:pt>
                <c:pt idx="204">
                  <c:v>1</c:v>
                </c:pt>
                <c:pt idx="205">
                  <c:v>0.95294599999999996</c:v>
                </c:pt>
                <c:pt idx="206">
                  <c:v>0.81620499999999996</c:v>
                </c:pt>
                <c:pt idx="207">
                  <c:v>0.60264499999999999</c:v>
                </c:pt>
                <c:pt idx="208">
                  <c:v>0.33236700000000002</c:v>
                </c:pt>
                <c:pt idx="209">
                  <c:v>3.08084E-2</c:v>
                </c:pt>
                <c:pt idx="210">
                  <c:v>-0.27365</c:v>
                </c:pt>
                <c:pt idx="211">
                  <c:v>-0.55235400000000001</c:v>
                </c:pt>
                <c:pt idx="212">
                  <c:v>-0.77907199999999999</c:v>
                </c:pt>
                <c:pt idx="213">
                  <c:v>-0.93246700000000005</c:v>
                </c:pt>
                <c:pt idx="214">
                  <c:v>-0.99810200000000004</c:v>
                </c:pt>
                <c:pt idx="215">
                  <c:v>-0.9698</c:v>
                </c:pt>
                <c:pt idx="216">
                  <c:v>-0.85022399999999998</c:v>
                </c:pt>
                <c:pt idx="217">
                  <c:v>-0.65062900000000001</c:v>
                </c:pt>
                <c:pt idx="218">
                  <c:v>-0.38979900000000001</c:v>
                </c:pt>
                <c:pt idx="219">
                  <c:v>-9.2282299999999998E-2</c:v>
                </c:pt>
                <c:pt idx="220">
                  <c:v>0.213919</c:v>
                </c:pt>
                <c:pt idx="221">
                  <c:v>0.49998799999999999</c:v>
                </c:pt>
                <c:pt idx="222">
                  <c:v>0.73899899999999996</c:v>
                </c:pt>
                <c:pt idx="223">
                  <c:v>0.90845900000000002</c:v>
                </c:pt>
                <c:pt idx="224">
                  <c:v>0.99241900000000005</c:v>
                </c:pt>
                <c:pt idx="225">
                  <c:v>0.98297599999999996</c:v>
                </c:pt>
                <c:pt idx="226">
                  <c:v>0.881019</c:v>
                </c:pt>
                <c:pt idx="227">
                  <c:v>0.69614399999999999</c:v>
                </c:pt>
                <c:pt idx="228">
                  <c:v>0.44575100000000001</c:v>
                </c:pt>
                <c:pt idx="229">
                  <c:v>0.15340599999999999</c:v>
                </c:pt>
                <c:pt idx="230">
                  <c:v>-0.15337700000000001</c:v>
                </c:pt>
                <c:pt idx="231">
                  <c:v>-0.44572499999999998</c:v>
                </c:pt>
                <c:pt idx="232">
                  <c:v>-0.69612300000000005</c:v>
                </c:pt>
                <c:pt idx="233">
                  <c:v>-0.88100500000000004</c:v>
                </c:pt>
                <c:pt idx="234">
                  <c:v>-0.98297000000000001</c:v>
                </c:pt>
                <c:pt idx="235">
                  <c:v>-0.99242200000000003</c:v>
                </c:pt>
                <c:pt idx="236">
                  <c:v>-0.90847199999999995</c:v>
                </c:pt>
                <c:pt idx="237">
                  <c:v>-0.73901899999999998</c:v>
                </c:pt>
                <c:pt idx="238">
                  <c:v>-0.50001300000000004</c:v>
                </c:pt>
                <c:pt idx="239">
                  <c:v>-0.213948</c:v>
                </c:pt>
                <c:pt idx="240">
                  <c:v>9.2253000000000002E-2</c:v>
                </c:pt>
                <c:pt idx="241">
                  <c:v>0.38977200000000001</c:v>
                </c:pt>
                <c:pt idx="242">
                  <c:v>0.65060700000000005</c:v>
                </c:pt>
                <c:pt idx="243">
                  <c:v>0.85020899999999999</c:v>
                </c:pt>
                <c:pt idx="244">
                  <c:v>0.96979300000000002</c:v>
                </c:pt>
                <c:pt idx="245">
                  <c:v>0.99810399999999999</c:v>
                </c:pt>
                <c:pt idx="246">
                  <c:v>0.93247800000000003</c:v>
                </c:pt>
                <c:pt idx="247">
                  <c:v>0.77908999999999995</c:v>
                </c:pt>
                <c:pt idx="248">
                  <c:v>0.55237800000000004</c:v>
                </c:pt>
                <c:pt idx="249">
                  <c:v>0.27367799999999998</c:v>
                </c:pt>
                <c:pt idx="250">
                  <c:v>-3.0779000000000001E-2</c:v>
                </c:pt>
                <c:pt idx="251">
                  <c:v>-0.33234000000000002</c:v>
                </c:pt>
                <c:pt idx="252">
                  <c:v>-0.60262199999999999</c:v>
                </c:pt>
                <c:pt idx="253">
                  <c:v>-0.81618800000000002</c:v>
                </c:pt>
                <c:pt idx="254">
                  <c:v>-0.95293700000000003</c:v>
                </c:pt>
                <c:pt idx="255">
                  <c:v>-1</c:v>
                </c:pt>
                <c:pt idx="256">
                  <c:v>-0.95294699999999999</c:v>
                </c:pt>
                <c:pt idx="257">
                  <c:v>-0.81620599999999999</c:v>
                </c:pt>
                <c:pt idx="258">
                  <c:v>-0.60264799999999996</c:v>
                </c:pt>
                <c:pt idx="259">
                  <c:v>-0.33237</c:v>
                </c:pt>
                <c:pt idx="260">
                  <c:v>-3.0811700000000001E-2</c:v>
                </c:pt>
                <c:pt idx="261">
                  <c:v>0.27364699999999997</c:v>
                </c:pt>
                <c:pt idx="262">
                  <c:v>0.55235100000000004</c:v>
                </c:pt>
                <c:pt idx="263">
                  <c:v>0.77907000000000004</c:v>
                </c:pt>
                <c:pt idx="264">
                  <c:v>0.93246600000000002</c:v>
                </c:pt>
                <c:pt idx="265">
                  <c:v>0.99810200000000004</c:v>
                </c:pt>
                <c:pt idx="266">
                  <c:v>0.96980100000000002</c:v>
                </c:pt>
                <c:pt idx="267">
                  <c:v>0.85022600000000004</c:v>
                </c:pt>
                <c:pt idx="268">
                  <c:v>0.65063099999999996</c:v>
                </c:pt>
                <c:pt idx="269">
                  <c:v>0.38980199999999998</c:v>
                </c:pt>
                <c:pt idx="270">
                  <c:v>9.2285599999999995E-2</c:v>
                </c:pt>
                <c:pt idx="271">
                  <c:v>-0.213916</c:v>
                </c:pt>
                <c:pt idx="272">
                  <c:v>-0.49998500000000001</c:v>
                </c:pt>
                <c:pt idx="273">
                  <c:v>-0.73899700000000001</c:v>
                </c:pt>
                <c:pt idx="274">
                  <c:v>-0.90845799999999999</c:v>
                </c:pt>
                <c:pt idx="275">
                  <c:v>-0.99241800000000002</c:v>
                </c:pt>
                <c:pt idx="276">
                  <c:v>-0.98297599999999996</c:v>
                </c:pt>
                <c:pt idx="277">
                  <c:v>-0.88102100000000005</c:v>
                </c:pt>
                <c:pt idx="278">
                  <c:v>-0.69614699999999996</c:v>
                </c:pt>
                <c:pt idx="279">
                  <c:v>-0.44575399999999998</c:v>
                </c:pt>
                <c:pt idx="280">
                  <c:v>-0.15340899999999999</c:v>
                </c:pt>
                <c:pt idx="281">
                  <c:v>0.15337400000000001</c:v>
                </c:pt>
                <c:pt idx="282">
                  <c:v>0.44572200000000001</c:v>
                </c:pt>
                <c:pt idx="283">
                  <c:v>0.69612099999999999</c:v>
                </c:pt>
                <c:pt idx="284">
                  <c:v>0.88100400000000001</c:v>
                </c:pt>
                <c:pt idx="285">
                  <c:v>0.98297000000000001</c:v>
                </c:pt>
                <c:pt idx="286">
                  <c:v>0.99242300000000006</c:v>
                </c:pt>
                <c:pt idx="287">
                  <c:v>0.90847299999999997</c:v>
                </c:pt>
                <c:pt idx="288">
                  <c:v>0.73902100000000004</c:v>
                </c:pt>
                <c:pt idx="289">
                  <c:v>0.50001600000000002</c:v>
                </c:pt>
                <c:pt idx="290">
                  <c:v>0.213951</c:v>
                </c:pt>
                <c:pt idx="291">
                  <c:v>-9.2249800000000007E-2</c:v>
                </c:pt>
                <c:pt idx="292">
                  <c:v>-0.38976899999999998</c:v>
                </c:pt>
                <c:pt idx="293">
                  <c:v>-0.65060399999999996</c:v>
                </c:pt>
                <c:pt idx="294">
                  <c:v>-0.85020700000000005</c:v>
                </c:pt>
                <c:pt idx="295">
                  <c:v>-0.96979199999999999</c:v>
                </c:pt>
                <c:pt idx="296">
                  <c:v>-0.99810399999999999</c:v>
                </c:pt>
                <c:pt idx="297">
                  <c:v>-0.93247899999999995</c:v>
                </c:pt>
                <c:pt idx="298">
                  <c:v>-0.77909300000000004</c:v>
                </c:pt>
                <c:pt idx="299">
                  <c:v>-0.55238100000000001</c:v>
                </c:pt>
                <c:pt idx="300">
                  <c:v>-0.27368100000000001</c:v>
                </c:pt>
                <c:pt idx="301">
                  <c:v>3.0775799999999999E-2</c:v>
                </c:pt>
                <c:pt idx="302">
                  <c:v>0.33233699999999999</c:v>
                </c:pt>
                <c:pt idx="303">
                  <c:v>0.60261900000000002</c:v>
                </c:pt>
                <c:pt idx="304">
                  <c:v>0.81618599999999997</c:v>
                </c:pt>
                <c:pt idx="305">
                  <c:v>0.95293600000000001</c:v>
                </c:pt>
                <c:pt idx="306">
                  <c:v>1</c:v>
                </c:pt>
                <c:pt idx="307">
                  <c:v>0.95294800000000002</c:v>
                </c:pt>
                <c:pt idx="308">
                  <c:v>0.81620800000000004</c:v>
                </c:pt>
                <c:pt idx="309">
                  <c:v>0.60265000000000002</c:v>
                </c:pt>
                <c:pt idx="310">
                  <c:v>0.332374</c:v>
                </c:pt>
                <c:pt idx="311">
                  <c:v>3.0814999999999999E-2</c:v>
                </c:pt>
                <c:pt idx="312">
                  <c:v>-0.273644</c:v>
                </c:pt>
                <c:pt idx="313">
                  <c:v>-0.55234799999999995</c:v>
                </c:pt>
                <c:pt idx="314">
                  <c:v>-0.77906799999999998</c:v>
                </c:pt>
                <c:pt idx="315">
                  <c:v>-0.93246499999999999</c:v>
                </c:pt>
                <c:pt idx="316">
                  <c:v>-0.99810200000000004</c:v>
                </c:pt>
                <c:pt idx="317">
                  <c:v>-0.96980200000000005</c:v>
                </c:pt>
                <c:pt idx="318">
                  <c:v>-0.85022799999999998</c:v>
                </c:pt>
                <c:pt idx="319">
                  <c:v>-0.65063400000000005</c:v>
                </c:pt>
                <c:pt idx="320">
                  <c:v>-0.38980500000000001</c:v>
                </c:pt>
                <c:pt idx="321">
                  <c:v>-9.2288800000000004E-2</c:v>
                </c:pt>
                <c:pt idx="322">
                  <c:v>0.21391299999999999</c:v>
                </c:pt>
                <c:pt idx="323">
                  <c:v>0.49998199999999998</c:v>
                </c:pt>
                <c:pt idx="324">
                  <c:v>0.73899499999999996</c:v>
                </c:pt>
                <c:pt idx="325">
                  <c:v>0.90845699999999996</c:v>
                </c:pt>
                <c:pt idx="326">
                  <c:v>0.99241800000000002</c:v>
                </c:pt>
                <c:pt idx="327">
                  <c:v>0.98297699999999999</c:v>
                </c:pt>
                <c:pt idx="328">
                  <c:v>0.88102199999999997</c:v>
                </c:pt>
                <c:pt idx="329">
                  <c:v>0.69614900000000002</c:v>
                </c:pt>
                <c:pt idx="330">
                  <c:v>0.44575700000000001</c:v>
                </c:pt>
                <c:pt idx="331">
                  <c:v>0.15341299999999999</c:v>
                </c:pt>
                <c:pt idx="332">
                  <c:v>-0.15337100000000001</c:v>
                </c:pt>
                <c:pt idx="333">
                  <c:v>-0.44571899999999998</c:v>
                </c:pt>
                <c:pt idx="334">
                  <c:v>-0.69611900000000004</c:v>
                </c:pt>
                <c:pt idx="335">
                  <c:v>-0.88100199999999995</c:v>
                </c:pt>
                <c:pt idx="336">
                  <c:v>-0.98296899999999998</c:v>
                </c:pt>
                <c:pt idx="337">
                  <c:v>-0.99242300000000006</c:v>
                </c:pt>
                <c:pt idx="338">
                  <c:v>-0.908474</c:v>
                </c:pt>
                <c:pt idx="339">
                  <c:v>-0.73902400000000001</c:v>
                </c:pt>
                <c:pt idx="340">
                  <c:v>-0.50001899999999999</c:v>
                </c:pt>
                <c:pt idx="341">
                  <c:v>-0.21395400000000001</c:v>
                </c:pt>
                <c:pt idx="342">
                  <c:v>9.2246499999999995E-2</c:v>
                </c:pt>
                <c:pt idx="343">
                  <c:v>0.389766</c:v>
                </c:pt>
                <c:pt idx="344">
                  <c:v>0.65060200000000001</c:v>
                </c:pt>
                <c:pt idx="345">
                  <c:v>0.85020499999999999</c:v>
                </c:pt>
                <c:pt idx="346">
                  <c:v>0.96979199999999999</c:v>
                </c:pt>
                <c:pt idx="347">
                  <c:v>0.99810500000000002</c:v>
                </c:pt>
                <c:pt idx="348">
                  <c:v>0.93247999999999998</c:v>
                </c:pt>
                <c:pt idx="349">
                  <c:v>0.77909499999999998</c:v>
                </c:pt>
                <c:pt idx="350">
                  <c:v>0.55238399999999999</c:v>
                </c:pt>
                <c:pt idx="351">
                  <c:v>0.27368500000000001</c:v>
                </c:pt>
                <c:pt idx="352">
                  <c:v>-3.0772500000000001E-2</c:v>
                </c:pt>
                <c:pt idx="353">
                  <c:v>-0.33233299999999999</c:v>
                </c:pt>
                <c:pt idx="354">
                  <c:v>-0.60261699999999996</c:v>
                </c:pt>
                <c:pt idx="355">
                  <c:v>-0.81618400000000002</c:v>
                </c:pt>
                <c:pt idx="356">
                  <c:v>-0.95293499999999998</c:v>
                </c:pt>
                <c:pt idx="357">
                  <c:v>-1</c:v>
                </c:pt>
                <c:pt idx="358">
                  <c:v>-0.95294900000000005</c:v>
                </c:pt>
                <c:pt idx="359">
                  <c:v>-0.81620999999999999</c:v>
                </c:pt>
                <c:pt idx="360">
                  <c:v>-0.60265299999999999</c:v>
                </c:pt>
                <c:pt idx="361">
                  <c:v>-0.33237699999999998</c:v>
                </c:pt>
                <c:pt idx="362">
                  <c:v>-3.08182E-2</c:v>
                </c:pt>
                <c:pt idx="363">
                  <c:v>0.27364100000000002</c:v>
                </c:pt>
                <c:pt idx="364">
                  <c:v>0.552346</c:v>
                </c:pt>
                <c:pt idx="365">
                  <c:v>0.77906600000000004</c:v>
                </c:pt>
                <c:pt idx="366">
                  <c:v>0.93246399999999996</c:v>
                </c:pt>
                <c:pt idx="367">
                  <c:v>0.99810200000000004</c:v>
                </c:pt>
                <c:pt idx="368">
                  <c:v>0.96980299999999997</c:v>
                </c:pt>
                <c:pt idx="369">
                  <c:v>0.85023000000000004</c:v>
                </c:pt>
                <c:pt idx="370">
                  <c:v>0.65063599999999999</c:v>
                </c:pt>
                <c:pt idx="371">
                  <c:v>0.38980799999999999</c:v>
                </c:pt>
                <c:pt idx="372">
                  <c:v>9.2292100000000002E-2</c:v>
                </c:pt>
                <c:pt idx="373">
                  <c:v>-0.21390999999999999</c:v>
                </c:pt>
                <c:pt idx="374">
                  <c:v>-0.49997900000000001</c:v>
                </c:pt>
                <c:pt idx="375">
                  <c:v>-0.73899300000000001</c:v>
                </c:pt>
                <c:pt idx="376">
                  <c:v>-0.90845500000000001</c:v>
                </c:pt>
                <c:pt idx="377">
                  <c:v>-0.99241800000000002</c:v>
                </c:pt>
                <c:pt idx="378">
                  <c:v>-0.98297800000000002</c:v>
                </c:pt>
                <c:pt idx="379">
                  <c:v>-0.88102400000000003</c:v>
                </c:pt>
                <c:pt idx="380">
                  <c:v>-0.69615099999999996</c:v>
                </c:pt>
                <c:pt idx="381">
                  <c:v>-0.44575999999999999</c:v>
                </c:pt>
                <c:pt idx="382">
                  <c:v>-0.153416</c:v>
                </c:pt>
                <c:pt idx="383">
                  <c:v>0.153367</c:v>
                </c:pt>
                <c:pt idx="384">
                  <c:v>0.445716</c:v>
                </c:pt>
                <c:pt idx="385">
                  <c:v>0.69611599999999996</c:v>
                </c:pt>
                <c:pt idx="386">
                  <c:v>0.88100000000000001</c:v>
                </c:pt>
                <c:pt idx="387">
                  <c:v>0.98296899999999998</c:v>
                </c:pt>
                <c:pt idx="388">
                  <c:v>0.99242399999999997</c:v>
                </c:pt>
                <c:pt idx="389">
                  <c:v>0.90847599999999995</c:v>
                </c:pt>
                <c:pt idx="390">
                  <c:v>0.73902599999999996</c:v>
                </c:pt>
                <c:pt idx="391">
                  <c:v>0.50002199999999997</c:v>
                </c:pt>
                <c:pt idx="392">
                  <c:v>0.21395800000000001</c:v>
                </c:pt>
                <c:pt idx="393">
                  <c:v>-9.22433E-2</c:v>
                </c:pt>
                <c:pt idx="394">
                  <c:v>-0.38976300000000003</c:v>
                </c:pt>
                <c:pt idx="395">
                  <c:v>-0.65059900000000004</c:v>
                </c:pt>
                <c:pt idx="396">
                  <c:v>-0.85020399999999996</c:v>
                </c:pt>
                <c:pt idx="397">
                  <c:v>-0.96979099999999996</c:v>
                </c:pt>
                <c:pt idx="398">
                  <c:v>-0.99810500000000002</c:v>
                </c:pt>
                <c:pt idx="399">
                  <c:v>-0.932481</c:v>
                </c:pt>
                <c:pt idx="400">
                  <c:v>-0.77909700000000004</c:v>
                </c:pt>
                <c:pt idx="401">
                  <c:v>-0.55238600000000004</c:v>
                </c:pt>
                <c:pt idx="402">
                  <c:v>-0.27368799999999999</c:v>
                </c:pt>
                <c:pt idx="403">
                  <c:v>3.07692E-2</c:v>
                </c:pt>
                <c:pt idx="404">
                  <c:v>0.33233000000000001</c:v>
                </c:pt>
                <c:pt idx="405">
                  <c:v>0.60261399999999998</c:v>
                </c:pt>
                <c:pt idx="406">
                  <c:v>0.81618199999999996</c:v>
                </c:pt>
                <c:pt idx="407">
                  <c:v>0.95293399999999995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3B-41AF-9D88-4E6DF25C7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74624"/>
        <c:axId val="88786624"/>
      </c:scatterChart>
      <c:valAx>
        <c:axId val="7447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786624"/>
        <c:crosses val="autoZero"/>
        <c:crossBetween val="midCat"/>
      </c:valAx>
      <c:valAx>
        <c:axId val="88786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47462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9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6F1B-A19F-4838-9976-FE89F9F1846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FF70-BC33-4D05-A465-13E41523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cd_000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73" y="1196752"/>
            <a:ext cx="948270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3488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AM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주파수</a:t>
            </a:r>
          </a:p>
        </p:txBody>
      </p:sp>
    </p:spTree>
    <p:extLst>
      <p:ext uri="{BB962C8B-B14F-4D97-AF65-F5344CB8AC3E}">
        <p14:creationId xmlns:p14="http://schemas.microsoft.com/office/powerpoint/2010/main" val="5295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735087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최대 주파수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계산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63752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x(t)=sin(2pi*f0*t)</a:t>
            </a:r>
            <a:r>
              <a:rPr lang="en-US" altLang="ko-KR" dirty="0" err="1"/>
              <a:t>cos</a:t>
            </a:r>
            <a:r>
              <a:rPr lang="en-US" altLang="ko-KR" dirty="0"/>
              <a:t>(2pi*fc*t), </a:t>
            </a:r>
            <a:r>
              <a:rPr lang="ko-KR" altLang="en-US" dirty="0"/>
              <a:t>곱셈형식이므로 덧셈형식으로 바꿔줍니다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삼각함수 덧셈공식을 통해 정리하면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x(t)=0.5[sin(2*pi*t(fc+f0)-sin(2*pi*t(fc-</a:t>
            </a:r>
            <a:r>
              <a:rPr lang="en-US" altLang="ko-KR" dirty="0" err="1"/>
              <a:t>fo</a:t>
            </a:r>
            <a:r>
              <a:rPr lang="en-US" altLang="ko-KR" dirty="0"/>
              <a:t>)))]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(f0&lt;fc</a:t>
            </a:r>
            <a:r>
              <a:rPr lang="ko-KR" altLang="en-US" dirty="0"/>
              <a:t>이므로 뒤 항은 음수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즉 주파수는 </a:t>
            </a:r>
            <a:r>
              <a:rPr lang="en-US" altLang="ko-KR" dirty="0"/>
              <a:t>900Hz, 1100Hz </a:t>
            </a:r>
            <a:r>
              <a:rPr lang="ko-KR" altLang="en-US" dirty="0"/>
              <a:t>이므로 </a:t>
            </a:r>
          </a:p>
          <a:p>
            <a:r>
              <a:rPr lang="ko-KR" altLang="en-US" dirty="0"/>
              <a:t>최대주파수 즉</a:t>
            </a:r>
            <a:r>
              <a:rPr lang="en-US" altLang="ko-KR" dirty="0"/>
              <a:t>, </a:t>
            </a:r>
            <a:r>
              <a:rPr lang="en-US" altLang="ko-KR" dirty="0" err="1"/>
              <a:t>fmax</a:t>
            </a:r>
            <a:r>
              <a:rPr lang="en-US" altLang="ko-KR" dirty="0"/>
              <a:t>=1100Hz 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7776864" cy="6120680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sampling theorem</a:t>
            </a:r>
            <a:r>
              <a:rPr lang="ko-KR" altLang="en-US" sz="1800" dirty="0">
                <a:solidFill>
                  <a:schemeClr val="tx1"/>
                </a:solidFill>
              </a:rPr>
              <a:t>을 통해 </a:t>
            </a:r>
            <a:r>
              <a:rPr lang="en-US" altLang="ko-KR" sz="1800" dirty="0">
                <a:solidFill>
                  <a:schemeClr val="tx1"/>
                </a:solidFill>
              </a:rPr>
              <a:t>sampling</a:t>
            </a:r>
            <a:r>
              <a:rPr lang="ko-KR" altLang="en-US" sz="1800" dirty="0">
                <a:solidFill>
                  <a:schemeClr val="tx1"/>
                </a:solidFill>
              </a:rPr>
              <a:t>주파수는 </a:t>
            </a:r>
            <a:r>
              <a:rPr lang="en-US" altLang="ko-KR" sz="1800" dirty="0">
                <a:solidFill>
                  <a:schemeClr val="tx1"/>
                </a:solidFill>
              </a:rPr>
              <a:t>2200Hz</a:t>
            </a:r>
            <a:r>
              <a:rPr lang="ko-KR" altLang="en-US" sz="1800" dirty="0">
                <a:solidFill>
                  <a:schemeClr val="tx1"/>
                </a:solidFill>
              </a:rPr>
              <a:t>이상이어야 </a:t>
            </a:r>
            <a:r>
              <a:rPr lang="en-US" altLang="ko-KR" sz="1800" dirty="0">
                <a:solidFill>
                  <a:schemeClr val="tx1"/>
                </a:solidFill>
              </a:rPr>
              <a:t>Aliasing</a:t>
            </a:r>
            <a:r>
              <a:rPr lang="ko-KR" altLang="en-US" sz="1800" dirty="0">
                <a:solidFill>
                  <a:schemeClr val="tx1"/>
                </a:solidFill>
              </a:rPr>
              <a:t>이 생기지 않는다는 것을 이론적으로 알게 되었습니다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그 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c++</a:t>
            </a:r>
            <a:r>
              <a:rPr lang="ko-KR" altLang="en-US" sz="1800" dirty="0">
                <a:solidFill>
                  <a:schemeClr val="tx1"/>
                </a:solidFill>
              </a:rPr>
              <a:t>과 </a:t>
            </a:r>
            <a:r>
              <a:rPr lang="en-US" altLang="ko-KR" sz="1800" dirty="0">
                <a:solidFill>
                  <a:schemeClr val="tx1"/>
                </a:solidFill>
              </a:rPr>
              <a:t>EXCEL</a:t>
            </a:r>
            <a:r>
              <a:rPr lang="ko-KR" altLang="en-US" sz="1800" dirty="0">
                <a:solidFill>
                  <a:schemeClr val="tx1"/>
                </a:solidFill>
              </a:rPr>
              <a:t>을 이용해 </a:t>
            </a:r>
            <a:r>
              <a:rPr lang="en-US" altLang="ko-KR" sz="1800" dirty="0">
                <a:solidFill>
                  <a:schemeClr val="tx1"/>
                </a:solidFill>
              </a:rPr>
              <a:t>300Hz</a:t>
            </a:r>
            <a:r>
              <a:rPr lang="ko-KR" altLang="en-US" sz="1800" dirty="0">
                <a:solidFill>
                  <a:schemeClr val="tx1"/>
                </a:solidFill>
              </a:rPr>
              <a:t>부터 </a:t>
            </a:r>
            <a:r>
              <a:rPr lang="en-US" altLang="ko-KR" sz="1800" dirty="0">
                <a:solidFill>
                  <a:schemeClr val="tx1"/>
                </a:solidFill>
              </a:rPr>
              <a:t>22000Hz</a:t>
            </a:r>
            <a:r>
              <a:rPr lang="ko-KR" altLang="en-US" sz="1800" dirty="0">
                <a:solidFill>
                  <a:schemeClr val="tx1"/>
                </a:solidFill>
              </a:rPr>
              <a:t>까지 적당한 값을 넣어 </a:t>
            </a:r>
            <a:r>
              <a:rPr lang="en-US" altLang="ko-KR" sz="1800" dirty="0">
                <a:solidFill>
                  <a:schemeClr val="tx1"/>
                </a:solidFill>
              </a:rPr>
              <a:t>sampling</a:t>
            </a:r>
            <a:r>
              <a:rPr lang="ko-KR" altLang="en-US" sz="1800" dirty="0">
                <a:solidFill>
                  <a:schemeClr val="tx1"/>
                </a:solidFill>
              </a:rPr>
              <a:t>해서 그래프를 그려보니 예상과 달리 </a:t>
            </a:r>
            <a:r>
              <a:rPr lang="en-US" altLang="ko-KR" sz="1800" dirty="0">
                <a:solidFill>
                  <a:schemeClr val="tx1"/>
                </a:solidFill>
              </a:rPr>
              <a:t>sampling </a:t>
            </a:r>
            <a:r>
              <a:rPr lang="ko-KR" altLang="en-US" sz="1800" dirty="0">
                <a:solidFill>
                  <a:schemeClr val="tx1"/>
                </a:solidFill>
              </a:rPr>
              <a:t>주파수가 </a:t>
            </a:r>
            <a:r>
              <a:rPr lang="en-US" altLang="ko-KR" sz="1800" dirty="0">
                <a:solidFill>
                  <a:schemeClr val="tx1"/>
                </a:solidFill>
              </a:rPr>
              <a:t>2200</a:t>
            </a:r>
            <a:r>
              <a:rPr lang="ko-KR" altLang="en-US" sz="1800" dirty="0">
                <a:solidFill>
                  <a:schemeClr val="tx1"/>
                </a:solidFill>
              </a:rPr>
              <a:t>이상인 경우에도 원 신호와 약간 다르게 보이는 현상이 발생하였습니다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2200Hz</a:t>
            </a:r>
            <a:r>
              <a:rPr lang="ko-KR" altLang="en-US" sz="1800" dirty="0">
                <a:solidFill>
                  <a:schemeClr val="tx1"/>
                </a:solidFill>
              </a:rPr>
              <a:t>이상일 때도 선택한 주파수에 따라서 원신호의 모습과 약간 </a:t>
            </a:r>
            <a:r>
              <a:rPr lang="ko-KR" altLang="en-US" sz="1800" dirty="0" err="1">
                <a:solidFill>
                  <a:schemeClr val="tx1"/>
                </a:solidFill>
              </a:rPr>
              <a:t>다른개형을</a:t>
            </a:r>
            <a:r>
              <a:rPr lang="ko-KR" altLang="en-US" sz="1800" dirty="0">
                <a:solidFill>
                  <a:schemeClr val="tx1"/>
                </a:solidFill>
              </a:rPr>
              <a:t> 보이는 현상이 있었습니다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이는 이론적으로 </a:t>
            </a:r>
            <a:r>
              <a:rPr lang="en-US" altLang="ko-KR" sz="1800" dirty="0">
                <a:solidFill>
                  <a:schemeClr val="tx1"/>
                </a:solidFill>
              </a:rPr>
              <a:t>sampling theorem</a:t>
            </a:r>
            <a:r>
              <a:rPr lang="ko-KR" altLang="en-US" sz="1800" dirty="0">
                <a:solidFill>
                  <a:schemeClr val="tx1"/>
                </a:solidFill>
              </a:rPr>
              <a:t>만 만족한다고 해서 모두 안정된 상태가 아니며 </a:t>
            </a:r>
            <a:r>
              <a:rPr lang="en-US" altLang="ko-KR" sz="1800" dirty="0">
                <a:solidFill>
                  <a:schemeClr val="tx1"/>
                </a:solidFill>
              </a:rPr>
              <a:t>aliasing</a:t>
            </a:r>
            <a:r>
              <a:rPr lang="ko-KR" altLang="en-US" sz="1800" dirty="0">
                <a:solidFill>
                  <a:schemeClr val="tx1"/>
                </a:solidFill>
              </a:rPr>
              <a:t>또한 아니라는 것을 알 수 있었습니다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ko-KR" altLang="en-US" sz="1800" dirty="0">
                <a:solidFill>
                  <a:schemeClr val="tx1"/>
                </a:solidFill>
              </a:rPr>
              <a:t>그래서</a:t>
            </a:r>
            <a:r>
              <a:rPr lang="en-US" altLang="ko-KR" sz="1800" dirty="0">
                <a:solidFill>
                  <a:schemeClr val="tx1"/>
                </a:solidFill>
              </a:rPr>
              <a:t> 2200Hz</a:t>
            </a:r>
            <a:r>
              <a:rPr lang="ko-KR" altLang="en-US" sz="1800" dirty="0">
                <a:solidFill>
                  <a:schemeClr val="tx1"/>
                </a:solidFill>
              </a:rPr>
              <a:t>미만과 이상의 차이를 알아보기 위해 </a:t>
            </a:r>
            <a:r>
              <a:rPr lang="en-US" altLang="ko-KR" sz="1800" dirty="0">
                <a:solidFill>
                  <a:schemeClr val="tx1"/>
                </a:solidFill>
              </a:rPr>
              <a:t>t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0~0.9</a:t>
            </a:r>
            <a:r>
              <a:rPr lang="ko-KR" altLang="en-US" sz="1800" dirty="0" err="1">
                <a:solidFill>
                  <a:schemeClr val="tx1"/>
                </a:solidFill>
              </a:rPr>
              <a:t>일때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peak</a:t>
            </a:r>
            <a:r>
              <a:rPr lang="ko-KR" altLang="en-US" sz="1800" dirty="0">
                <a:solidFill>
                  <a:schemeClr val="tx1"/>
                </a:solidFill>
              </a:rPr>
              <a:t>값을 새 본 결과</a:t>
            </a:r>
            <a:r>
              <a:rPr lang="en-US" altLang="ko-KR" sz="1800" dirty="0">
                <a:solidFill>
                  <a:schemeClr val="tx1"/>
                </a:solidFill>
              </a:rPr>
              <a:t>, 2200Hz</a:t>
            </a:r>
            <a:r>
              <a:rPr lang="ko-KR" altLang="en-US" sz="1800" dirty="0">
                <a:solidFill>
                  <a:schemeClr val="tx1"/>
                </a:solidFill>
              </a:rPr>
              <a:t>미만에서의 </a:t>
            </a:r>
            <a:r>
              <a:rPr lang="en-US" altLang="ko-KR" sz="1800" dirty="0">
                <a:solidFill>
                  <a:schemeClr val="tx1"/>
                </a:solidFill>
              </a:rPr>
              <a:t>peak</a:t>
            </a:r>
            <a:r>
              <a:rPr lang="ko-KR" altLang="en-US" sz="1800" dirty="0">
                <a:solidFill>
                  <a:schemeClr val="tx1"/>
                </a:solidFill>
              </a:rPr>
              <a:t>의 개수는 천차만별이었지만</a:t>
            </a:r>
            <a:r>
              <a:rPr lang="en-US" altLang="ko-KR" sz="1800" dirty="0">
                <a:solidFill>
                  <a:schemeClr val="tx1"/>
                </a:solidFill>
              </a:rPr>
              <a:t>, 2200Hz</a:t>
            </a:r>
            <a:r>
              <a:rPr lang="ko-KR" altLang="en-US" sz="1800" dirty="0">
                <a:solidFill>
                  <a:schemeClr val="tx1"/>
                </a:solidFill>
              </a:rPr>
              <a:t>이상인 경우에는 </a:t>
            </a:r>
            <a:r>
              <a:rPr lang="en-US" altLang="ko-KR" sz="1800" dirty="0">
                <a:solidFill>
                  <a:schemeClr val="tx1"/>
                </a:solidFill>
              </a:rPr>
              <a:t>162</a:t>
            </a:r>
            <a:r>
              <a:rPr lang="ko-KR" altLang="en-US" sz="1800" dirty="0">
                <a:solidFill>
                  <a:schemeClr val="tx1"/>
                </a:solidFill>
              </a:rPr>
              <a:t>개로 동일한 모습을 보였습니다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이를 통해 </a:t>
            </a:r>
            <a:r>
              <a:rPr lang="en-US" altLang="ko-KR" sz="1800" dirty="0">
                <a:solidFill>
                  <a:schemeClr val="tx1"/>
                </a:solidFill>
              </a:rPr>
              <a:t>Sampling theorem</a:t>
            </a:r>
            <a:r>
              <a:rPr lang="ko-KR" altLang="en-US" sz="1800" dirty="0">
                <a:solidFill>
                  <a:schemeClr val="tx1"/>
                </a:solidFill>
              </a:rPr>
              <a:t>을 확인 할 수 있었습니다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추가적으로 </a:t>
            </a:r>
            <a:r>
              <a:rPr lang="en-US" altLang="ko-KR" sz="1800" dirty="0">
                <a:solidFill>
                  <a:schemeClr val="tx1"/>
                </a:solidFill>
              </a:rPr>
              <a:t>11000Hz, </a:t>
            </a:r>
            <a:r>
              <a:rPr lang="ko-KR" altLang="en-US" sz="1800" dirty="0">
                <a:solidFill>
                  <a:schemeClr val="tx1"/>
                </a:solidFill>
              </a:rPr>
              <a:t>즉 </a:t>
            </a:r>
            <a:r>
              <a:rPr lang="en-US" altLang="ko-KR" sz="1800" dirty="0">
                <a:solidFill>
                  <a:schemeClr val="tx1"/>
                </a:solidFill>
              </a:rPr>
              <a:t>maximum frequency</a:t>
            </a:r>
            <a:r>
              <a:rPr lang="ko-KR" altLang="en-US" sz="1800" dirty="0">
                <a:solidFill>
                  <a:schemeClr val="tx1"/>
                </a:solidFill>
              </a:rPr>
              <a:t>보다 열 배 이상 커지면 원신호와 매우 가깝게 보이는 것을 발견했습니다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-2738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Theorem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실제그래프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05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488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FM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주파수</a:t>
            </a:r>
          </a:p>
        </p:txBody>
      </p:sp>
      <p:pic>
        <p:nvPicPr>
          <p:cNvPr id="2050" name="Picture 2" descr="C:\Users\jincd_000\Desktop\제목 없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9324"/>
            <a:ext cx="8042765" cy="28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31427"/>
              </p:ext>
            </p:extLst>
          </p:nvPr>
        </p:nvGraphicFramePr>
        <p:xfrm>
          <a:off x="32860" y="4077072"/>
          <a:ext cx="4104456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2" name="Picture 4" descr="C:\Users\jincd_000\Desktop\제목 없음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26" y="4077072"/>
            <a:ext cx="3168352" cy="26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6309320"/>
            <a:ext cx="804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Wolframalpha</a:t>
            </a:r>
            <a:r>
              <a:rPr lang="ko-KR" altLang="en-US" sz="1400" dirty="0"/>
              <a:t>를 통한 것과 비교해 봤을 때 동일했지만 이것은 </a:t>
            </a:r>
            <a:r>
              <a:rPr lang="en-US" altLang="ko-KR" sz="1400" dirty="0"/>
              <a:t>FM </a:t>
            </a:r>
            <a:r>
              <a:rPr lang="ko-KR" altLang="en-US" sz="1400" dirty="0"/>
              <a:t>변조의 </a:t>
            </a:r>
            <a:r>
              <a:rPr lang="ko-KR" altLang="en-US" sz="1400" dirty="0" err="1"/>
              <a:t>개형이</a:t>
            </a:r>
            <a:r>
              <a:rPr lang="ko-KR" altLang="en-US" sz="1400" dirty="0"/>
              <a:t> 아니었습니다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89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539552" y="476672"/>
            <a:ext cx="7776864" cy="612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그리하여 다시 교수님이 내주신 과제로 돌아가 </a:t>
            </a:r>
            <a:r>
              <a:rPr lang="en-US" altLang="ko-KR" sz="1800" dirty="0" err="1"/>
              <a:t>wolframalpha</a:t>
            </a:r>
            <a:r>
              <a:rPr lang="ko-KR" altLang="en-US" sz="1800" dirty="0"/>
              <a:t>을 돌려보았더니  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pic>
        <p:nvPicPr>
          <p:cNvPr id="3075" name="Picture 3" descr="C:\Users\jincd_000\Desktop\제목 없음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9330"/>
            <a:ext cx="3617360" cy="24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1484784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개형이</a:t>
            </a:r>
            <a:r>
              <a:rPr lang="ko-KR" altLang="en-US" dirty="0"/>
              <a:t> 좀 더 </a:t>
            </a:r>
            <a:r>
              <a:rPr lang="en-US" altLang="ko-KR" dirty="0"/>
              <a:t>FM</a:t>
            </a:r>
            <a:r>
              <a:rPr lang="ko-KR" altLang="en-US" dirty="0"/>
              <a:t>변조 </a:t>
            </a:r>
            <a:r>
              <a:rPr lang="ko-KR" altLang="en-US" dirty="0" err="1"/>
              <a:t>개형과</a:t>
            </a:r>
            <a:r>
              <a:rPr lang="ko-KR" altLang="en-US" dirty="0"/>
              <a:t> 같아 보여서 </a:t>
            </a:r>
            <a:r>
              <a:rPr lang="en-US" altLang="ko-KR" dirty="0" err="1"/>
              <a:t>fmax</a:t>
            </a:r>
            <a:r>
              <a:rPr lang="ko-KR" altLang="en-US" dirty="0"/>
              <a:t>를 구해보고자 하였지만 </a:t>
            </a:r>
            <a:r>
              <a:rPr lang="en-US" altLang="ko-KR" dirty="0"/>
              <a:t>beta</a:t>
            </a:r>
            <a:r>
              <a:rPr lang="ko-KR" altLang="en-US" dirty="0"/>
              <a:t>값이 </a:t>
            </a:r>
            <a:r>
              <a:rPr lang="en-US" altLang="ko-KR" dirty="0"/>
              <a:t>t</a:t>
            </a:r>
            <a:r>
              <a:rPr lang="ko-KR" altLang="en-US" dirty="0" err="1"/>
              <a:t>에따라</a:t>
            </a:r>
            <a:r>
              <a:rPr lang="ko-KR" altLang="en-US" dirty="0"/>
              <a:t> 변화하므로 </a:t>
            </a:r>
            <a:r>
              <a:rPr lang="ko-KR" altLang="en-US" dirty="0" err="1"/>
              <a:t>특정값으로</a:t>
            </a:r>
            <a:r>
              <a:rPr lang="ko-KR" altLang="en-US" dirty="0"/>
              <a:t> 정하기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그렇기에 샘플링주파수를 충분히 큰 값으로 하여 여러 번 반복하였으나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57301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아쉽게도 </a:t>
            </a:r>
            <a:r>
              <a:rPr lang="en-US" altLang="ko-KR" dirty="0" err="1"/>
              <a:t>wolframalpha</a:t>
            </a:r>
            <a:r>
              <a:rPr lang="ko-KR" altLang="en-US" dirty="0"/>
              <a:t>와 같은 </a:t>
            </a:r>
            <a:r>
              <a:rPr lang="ko-KR" altLang="en-US" dirty="0" err="1"/>
              <a:t>개형으로</a:t>
            </a:r>
            <a:r>
              <a:rPr lang="ko-KR" altLang="en-US" dirty="0"/>
              <a:t> 나오지 않고 단순한 </a:t>
            </a:r>
            <a:r>
              <a:rPr lang="ko-KR" altLang="en-US" dirty="0" err="1"/>
              <a:t>정현파의</a:t>
            </a:r>
            <a:r>
              <a:rPr lang="ko-KR" altLang="en-US" dirty="0"/>
              <a:t> 모습으로만 출력이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228517"/>
              </p:ext>
            </p:extLst>
          </p:nvPr>
        </p:nvGraphicFramePr>
        <p:xfrm>
          <a:off x="-9330" y="4435405"/>
          <a:ext cx="9009211" cy="216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25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7B95E-31DC-4D24-8F84-6E7F2D1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08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&lt;09.27</a:t>
            </a:r>
            <a:r>
              <a:rPr lang="ko-KR" altLang="en-US" sz="1500" dirty="0"/>
              <a:t>일 추가</a:t>
            </a:r>
            <a:r>
              <a:rPr lang="en-US" altLang="ko-KR" sz="1500" dirty="0"/>
              <a:t>&gt;</a:t>
            </a:r>
          </a:p>
          <a:p>
            <a:pPr marL="0" indent="0">
              <a:buNone/>
            </a:pPr>
            <a:r>
              <a:rPr lang="ko-KR" altLang="en-US" sz="1500" dirty="0"/>
              <a:t>집에 돌아가서 왜 </a:t>
            </a:r>
            <a:r>
              <a:rPr lang="en-US" altLang="ko-KR" sz="1500" dirty="0"/>
              <a:t>wolfram</a:t>
            </a:r>
            <a:r>
              <a:rPr lang="ko-KR" altLang="en-US" sz="1500" dirty="0"/>
              <a:t>과 같은 형태가 아닌</a:t>
            </a:r>
            <a:r>
              <a:rPr lang="en-US" altLang="ko-KR" sz="1500" dirty="0"/>
              <a:t>, </a:t>
            </a:r>
            <a:r>
              <a:rPr lang="ko-KR" altLang="en-US" sz="1500" dirty="0"/>
              <a:t>단순한 정현파가 나오는지에 대해서 생각해보고 여러가지 경우를 시도해보았습니다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더욱 다양한 </a:t>
            </a:r>
            <a:r>
              <a:rPr lang="en-US" altLang="ko-KR" sz="1500" dirty="0"/>
              <a:t>Sampling </a:t>
            </a:r>
            <a:r>
              <a:rPr lang="ko-KR" altLang="en-US" sz="1500" dirty="0"/>
              <a:t>주파수와 최대 주파수 등을 계속 바꾸어 가며 그래프를 그려보았지만 계속 단순한 정현파만이 출력되어서</a:t>
            </a:r>
            <a:r>
              <a:rPr lang="en-US" altLang="ko-KR" sz="1500" dirty="0"/>
              <a:t>,</a:t>
            </a:r>
          </a:p>
          <a:p>
            <a:pPr marL="0" indent="0">
              <a:buNone/>
            </a:pPr>
            <a:r>
              <a:rPr lang="ko-KR" altLang="en-US" sz="1500" dirty="0"/>
              <a:t>주파수 문제가 아니라 다른 부분이 문제가 아닐까 하는 생각이 들었고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입력한 수식을 수정해보기로 하였습니다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기존에 입력을 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이것의 </a:t>
            </a:r>
            <a:r>
              <a:rPr lang="en-US" altLang="ko-KR" sz="1500" dirty="0"/>
              <a:t>t</a:t>
            </a:r>
            <a:r>
              <a:rPr lang="ko-KR" altLang="en-US" sz="1500" dirty="0"/>
              <a:t>를 분배법칙을 적용하여 식을 풀어서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입력하고 그래프를 그려보았더니 </a:t>
            </a:r>
            <a:r>
              <a:rPr lang="en-US" altLang="ko-KR" sz="1500" dirty="0"/>
              <a:t>wolfram</a:t>
            </a:r>
            <a:r>
              <a:rPr lang="ko-KR" altLang="en-US" sz="1500" dirty="0"/>
              <a:t>과 유사한 형태의 그래프를 도출할 수 있었습니다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21940-DF22-456C-A620-3B12FE25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7" y="2996952"/>
            <a:ext cx="7962900" cy="2880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9DB95-AA5D-4303-8CDC-4B71CB87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488832" cy="288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154B38-01F4-4486-AFE1-33FD5DCB9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9" y="3573016"/>
            <a:ext cx="7236296" cy="30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396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jincdcd@gmail.com</dc:creator>
  <cp:lastModifiedBy>이 지환</cp:lastModifiedBy>
  <cp:revision>12</cp:revision>
  <dcterms:created xsi:type="dcterms:W3CDTF">2019-09-26T07:06:42Z</dcterms:created>
  <dcterms:modified xsi:type="dcterms:W3CDTF">2020-12-14T01:38:10Z</dcterms:modified>
</cp:coreProperties>
</file>