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9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9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813E-5220-4787-A2C3-28CCCFF79DE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147B-4F8B-471B-81F7-672E1CA0D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7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Speed Control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24634" cy="2060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1452" y="1690688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가우스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정규 분포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39226" y="2401504"/>
                <a:ext cx="1715021" cy="440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26" y="2401504"/>
                <a:ext cx="1715021" cy="440057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자유형 11"/>
          <p:cNvSpPr/>
          <p:nvPr/>
        </p:nvSpPr>
        <p:spPr>
          <a:xfrm>
            <a:off x="864705" y="4622396"/>
            <a:ext cx="2385392" cy="1659948"/>
          </a:xfrm>
          <a:custGeom>
            <a:avLst/>
            <a:gdLst>
              <a:gd name="connsiteX0" fmla="*/ 0 w 2385392"/>
              <a:gd name="connsiteY0" fmla="*/ 1630131 h 1659948"/>
              <a:gd name="connsiteX1" fmla="*/ 477079 w 2385392"/>
              <a:gd name="connsiteY1" fmla="*/ 1471105 h 1659948"/>
              <a:gd name="connsiteX2" fmla="*/ 755374 w 2385392"/>
              <a:gd name="connsiteY2" fmla="*/ 924453 h 1659948"/>
              <a:gd name="connsiteX3" fmla="*/ 1212574 w 2385392"/>
              <a:gd name="connsiteY3" fmla="*/ 113 h 1659948"/>
              <a:gd name="connsiteX4" fmla="*/ 1689653 w 2385392"/>
              <a:gd name="connsiteY4" fmla="*/ 864818 h 1659948"/>
              <a:gd name="connsiteX5" fmla="*/ 1918253 w 2385392"/>
              <a:gd name="connsiteY5" fmla="*/ 1361774 h 1659948"/>
              <a:gd name="connsiteX6" fmla="*/ 2385392 w 2385392"/>
              <a:gd name="connsiteY6" fmla="*/ 1659948 h 165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5392" h="1659948">
                <a:moveTo>
                  <a:pt x="0" y="1630131"/>
                </a:moveTo>
                <a:cubicBezTo>
                  <a:pt x="175591" y="1609424"/>
                  <a:pt x="351183" y="1588718"/>
                  <a:pt x="477079" y="1471105"/>
                </a:cubicBezTo>
                <a:cubicBezTo>
                  <a:pt x="602975" y="1353492"/>
                  <a:pt x="632792" y="1169618"/>
                  <a:pt x="755374" y="924453"/>
                </a:cubicBezTo>
                <a:cubicBezTo>
                  <a:pt x="877956" y="679288"/>
                  <a:pt x="1056861" y="10052"/>
                  <a:pt x="1212574" y="113"/>
                </a:cubicBezTo>
                <a:cubicBezTo>
                  <a:pt x="1368287" y="-9826"/>
                  <a:pt x="1572040" y="637874"/>
                  <a:pt x="1689653" y="864818"/>
                </a:cubicBezTo>
                <a:cubicBezTo>
                  <a:pt x="1807266" y="1091762"/>
                  <a:pt x="1802297" y="1229252"/>
                  <a:pt x="1918253" y="1361774"/>
                </a:cubicBezTo>
                <a:cubicBezTo>
                  <a:pt x="2034210" y="1494296"/>
                  <a:pt x="2209801" y="1577122"/>
                  <a:pt x="2385392" y="1659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0800000">
            <a:off x="4929287" y="4395715"/>
            <a:ext cx="2385392" cy="1659948"/>
          </a:xfrm>
          <a:custGeom>
            <a:avLst/>
            <a:gdLst>
              <a:gd name="connsiteX0" fmla="*/ 0 w 2385392"/>
              <a:gd name="connsiteY0" fmla="*/ 1630131 h 1659948"/>
              <a:gd name="connsiteX1" fmla="*/ 477079 w 2385392"/>
              <a:gd name="connsiteY1" fmla="*/ 1471105 h 1659948"/>
              <a:gd name="connsiteX2" fmla="*/ 755374 w 2385392"/>
              <a:gd name="connsiteY2" fmla="*/ 924453 h 1659948"/>
              <a:gd name="connsiteX3" fmla="*/ 1212574 w 2385392"/>
              <a:gd name="connsiteY3" fmla="*/ 113 h 1659948"/>
              <a:gd name="connsiteX4" fmla="*/ 1689653 w 2385392"/>
              <a:gd name="connsiteY4" fmla="*/ 864818 h 1659948"/>
              <a:gd name="connsiteX5" fmla="*/ 1918253 w 2385392"/>
              <a:gd name="connsiteY5" fmla="*/ 1361774 h 1659948"/>
              <a:gd name="connsiteX6" fmla="*/ 2385392 w 2385392"/>
              <a:gd name="connsiteY6" fmla="*/ 1659948 h 165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5392" h="1659948">
                <a:moveTo>
                  <a:pt x="0" y="1630131"/>
                </a:moveTo>
                <a:cubicBezTo>
                  <a:pt x="175591" y="1609424"/>
                  <a:pt x="351183" y="1588718"/>
                  <a:pt x="477079" y="1471105"/>
                </a:cubicBezTo>
                <a:cubicBezTo>
                  <a:pt x="602975" y="1353492"/>
                  <a:pt x="632792" y="1169618"/>
                  <a:pt x="755374" y="924453"/>
                </a:cubicBezTo>
                <a:cubicBezTo>
                  <a:pt x="877956" y="679288"/>
                  <a:pt x="1056861" y="10052"/>
                  <a:pt x="1212574" y="113"/>
                </a:cubicBezTo>
                <a:cubicBezTo>
                  <a:pt x="1368287" y="-9826"/>
                  <a:pt x="1572040" y="637874"/>
                  <a:pt x="1689653" y="864818"/>
                </a:cubicBezTo>
                <a:cubicBezTo>
                  <a:pt x="1807266" y="1091762"/>
                  <a:pt x="1802297" y="1229252"/>
                  <a:pt x="1918253" y="1361774"/>
                </a:cubicBezTo>
                <a:cubicBezTo>
                  <a:pt x="2034210" y="1494296"/>
                  <a:pt x="2209801" y="1577122"/>
                  <a:pt x="2385392" y="1659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55374" y="4204252"/>
            <a:ext cx="9939" cy="221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929287" y="4204252"/>
            <a:ext cx="9939" cy="221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680" y="6281530"/>
            <a:ext cx="313579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661452" y="6281530"/>
            <a:ext cx="313579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057402" y="6090112"/>
                <a:ext cx="366753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2" y="6090112"/>
                <a:ext cx="3667539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191035" y="6090112"/>
                <a:ext cx="366753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35" y="6090112"/>
                <a:ext cx="3667539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00769" y="3777530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delay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773" y="3834920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F(x)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929286" y="6055664"/>
            <a:ext cx="25846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39226" y="4395715"/>
            <a:ext cx="25747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13983" y="4153614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elay_max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13982" y="5816489"/>
            <a:ext cx="36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delay_min</a:t>
            </a:r>
            <a:endParaRPr lang="ko-KR" altLang="en-US" dirty="0"/>
          </a:p>
        </p:txBody>
      </p:sp>
      <p:cxnSp>
        <p:nvCxnSpPr>
          <p:cNvPr id="35" name="직선 연결선 34"/>
          <p:cNvCxnSpPr>
            <a:stCxn id="22" idx="1"/>
            <a:endCxn id="12" idx="3"/>
          </p:cNvCxnSpPr>
          <p:nvPr/>
        </p:nvCxnSpPr>
        <p:spPr>
          <a:xfrm flipV="1">
            <a:off x="2057402" y="4622509"/>
            <a:ext cx="19877" cy="165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43708" y="5322300"/>
                <a:ext cx="366753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8" y="5322300"/>
                <a:ext cx="3667539" cy="37452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3250097" y="6233416"/>
            <a:ext cx="45719" cy="67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7" idx="2"/>
          </p:cNvCxnSpPr>
          <p:nvPr/>
        </p:nvCxnSpPr>
        <p:spPr>
          <a:xfrm flipV="1">
            <a:off x="3285877" y="5696826"/>
            <a:ext cx="391601" cy="54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833" y="6387433"/>
            <a:ext cx="65101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0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02"/>
            <a:ext cx="4638675" cy="483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86" y="1690688"/>
            <a:ext cx="5238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8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Fixed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344"/>
            <a:ext cx="3220486" cy="50618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344"/>
            <a:ext cx="472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Fixed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55959" cy="5024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87" y="1663460"/>
            <a:ext cx="4463722" cy="50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Fixed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9" y="1690688"/>
            <a:ext cx="4037358" cy="47200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6313"/>
            <a:ext cx="3664641" cy="50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한쪽 모서리가 둥근 사각형 30"/>
          <p:cNvSpPr/>
          <p:nvPr/>
        </p:nvSpPr>
        <p:spPr>
          <a:xfrm rot="21344963">
            <a:off x="8923980" y="699468"/>
            <a:ext cx="1280239" cy="2362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9373288">
            <a:off x="5321038" y="2144594"/>
            <a:ext cx="1967948" cy="2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0975591">
            <a:off x="3616501" y="2862990"/>
            <a:ext cx="1967948" cy="2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3060" y="4144617"/>
            <a:ext cx="1689652" cy="934278"/>
          </a:xfrm>
          <a:prstGeom prst="rect">
            <a:avLst/>
          </a:prstGeom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9222511">
            <a:off x="1954829" y="3720300"/>
            <a:ext cx="1967948" cy="2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Motor Torque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12454" y="3012076"/>
            <a:ext cx="407505" cy="347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46049" y="2658403"/>
            <a:ext cx="407505" cy="347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27582" y="4263886"/>
            <a:ext cx="407505" cy="347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둥근 사각형 8"/>
          <p:cNvSpPr/>
          <p:nvPr/>
        </p:nvSpPr>
        <p:spPr>
          <a:xfrm rot="21004129">
            <a:off x="6848212" y="1207820"/>
            <a:ext cx="2335696" cy="5073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17752157">
            <a:off x="3032019" y="2938886"/>
            <a:ext cx="518224" cy="7951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9321046">
            <a:off x="4869474" y="2315624"/>
            <a:ext cx="518224" cy="7951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3433298">
            <a:off x="2143031" y="3431393"/>
            <a:ext cx="657094" cy="9510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5505518">
            <a:off x="3783326" y="2374343"/>
            <a:ext cx="657094" cy="9510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4477377">
            <a:off x="6169808" y="702496"/>
            <a:ext cx="905255" cy="21917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11446" y="3175280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46" y="3175280"/>
                <a:ext cx="806700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00268" y="2224186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68" y="2224186"/>
                <a:ext cx="80670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81854" y="862922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854" y="862922"/>
                <a:ext cx="80670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476852" y="3209925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52" y="3209925"/>
                <a:ext cx="80670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270811" y="2915790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811" y="2915790"/>
                <a:ext cx="80670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757400" y="1675969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400" y="1675969"/>
                <a:ext cx="80670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원호 27"/>
          <p:cNvSpPr/>
          <p:nvPr/>
        </p:nvSpPr>
        <p:spPr>
          <a:xfrm rot="15545069" flipV="1">
            <a:off x="7253043" y="-34450"/>
            <a:ext cx="905255" cy="27565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9631271" y="631964"/>
            <a:ext cx="1232452" cy="87383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0" name="한쪽 모서리가 둥근 사각형 29"/>
          <p:cNvSpPr/>
          <p:nvPr/>
        </p:nvSpPr>
        <p:spPr>
          <a:xfrm rot="21344963">
            <a:off x="9086411" y="1392569"/>
            <a:ext cx="1280239" cy="2362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둥근 사각형 31"/>
          <p:cNvSpPr/>
          <p:nvPr/>
        </p:nvSpPr>
        <p:spPr>
          <a:xfrm rot="5038165">
            <a:off x="8639632" y="1076214"/>
            <a:ext cx="916183" cy="26097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970296" y="234197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96" y="234197"/>
                <a:ext cx="806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자유형 34"/>
          <p:cNvSpPr/>
          <p:nvPr/>
        </p:nvSpPr>
        <p:spPr>
          <a:xfrm>
            <a:off x="1873452" y="3936032"/>
            <a:ext cx="775252" cy="477702"/>
          </a:xfrm>
          <a:custGeom>
            <a:avLst/>
            <a:gdLst>
              <a:gd name="connsiteX0" fmla="*/ 775252 w 775252"/>
              <a:gd name="connsiteY0" fmla="*/ 477702 h 477702"/>
              <a:gd name="connsiteX1" fmla="*/ 546652 w 775252"/>
              <a:gd name="connsiteY1" fmla="*/ 50319 h 477702"/>
              <a:gd name="connsiteX2" fmla="*/ 198783 w 775252"/>
              <a:gd name="connsiteY2" fmla="*/ 30441 h 477702"/>
              <a:gd name="connsiteX3" fmla="*/ 0 w 775252"/>
              <a:gd name="connsiteY3" fmla="*/ 249102 h 47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2" h="477702">
                <a:moveTo>
                  <a:pt x="775252" y="477702"/>
                </a:moveTo>
                <a:cubicBezTo>
                  <a:pt x="708991" y="301282"/>
                  <a:pt x="642730" y="124862"/>
                  <a:pt x="546652" y="50319"/>
                </a:cubicBezTo>
                <a:cubicBezTo>
                  <a:pt x="450574" y="-24225"/>
                  <a:pt x="289892" y="-2689"/>
                  <a:pt x="198783" y="30441"/>
                </a:cubicBezTo>
                <a:cubicBezTo>
                  <a:pt x="107674" y="63571"/>
                  <a:pt x="33130" y="212659"/>
                  <a:pt x="0" y="24910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>
            <a:off x="5128586" y="3394433"/>
            <a:ext cx="69579" cy="18482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2746110">
            <a:off x="1777557" y="4190467"/>
            <a:ext cx="109149" cy="1754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5268818" y="2244288"/>
            <a:ext cx="775252" cy="477702"/>
          </a:xfrm>
          <a:custGeom>
            <a:avLst/>
            <a:gdLst>
              <a:gd name="connsiteX0" fmla="*/ 775252 w 775252"/>
              <a:gd name="connsiteY0" fmla="*/ 477702 h 477702"/>
              <a:gd name="connsiteX1" fmla="*/ 546652 w 775252"/>
              <a:gd name="connsiteY1" fmla="*/ 50319 h 477702"/>
              <a:gd name="connsiteX2" fmla="*/ 198783 w 775252"/>
              <a:gd name="connsiteY2" fmla="*/ 30441 h 477702"/>
              <a:gd name="connsiteX3" fmla="*/ 0 w 775252"/>
              <a:gd name="connsiteY3" fmla="*/ 249102 h 47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2" h="477702">
                <a:moveTo>
                  <a:pt x="775252" y="477702"/>
                </a:moveTo>
                <a:cubicBezTo>
                  <a:pt x="708991" y="301282"/>
                  <a:pt x="642730" y="124862"/>
                  <a:pt x="546652" y="50319"/>
                </a:cubicBezTo>
                <a:cubicBezTo>
                  <a:pt x="450574" y="-24225"/>
                  <a:pt x="289892" y="-2689"/>
                  <a:pt x="198783" y="30441"/>
                </a:cubicBezTo>
                <a:cubicBezTo>
                  <a:pt x="107674" y="63571"/>
                  <a:pt x="33130" y="212659"/>
                  <a:pt x="0" y="24910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2746110">
            <a:off x="5172923" y="2498723"/>
            <a:ext cx="109149" cy="1754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340060" y="3883362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60" y="3883362"/>
                <a:ext cx="80670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자유형 43"/>
          <p:cNvSpPr/>
          <p:nvPr/>
        </p:nvSpPr>
        <p:spPr>
          <a:xfrm>
            <a:off x="3388670" y="2789469"/>
            <a:ext cx="775252" cy="477702"/>
          </a:xfrm>
          <a:custGeom>
            <a:avLst/>
            <a:gdLst>
              <a:gd name="connsiteX0" fmla="*/ 775252 w 775252"/>
              <a:gd name="connsiteY0" fmla="*/ 477702 h 477702"/>
              <a:gd name="connsiteX1" fmla="*/ 546652 w 775252"/>
              <a:gd name="connsiteY1" fmla="*/ 50319 h 477702"/>
              <a:gd name="connsiteX2" fmla="*/ 198783 w 775252"/>
              <a:gd name="connsiteY2" fmla="*/ 30441 h 477702"/>
              <a:gd name="connsiteX3" fmla="*/ 0 w 775252"/>
              <a:gd name="connsiteY3" fmla="*/ 249102 h 47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52" h="477702">
                <a:moveTo>
                  <a:pt x="775252" y="477702"/>
                </a:moveTo>
                <a:cubicBezTo>
                  <a:pt x="708991" y="301282"/>
                  <a:pt x="642730" y="124862"/>
                  <a:pt x="546652" y="50319"/>
                </a:cubicBezTo>
                <a:cubicBezTo>
                  <a:pt x="450574" y="-24225"/>
                  <a:pt x="289892" y="-2689"/>
                  <a:pt x="198783" y="30441"/>
                </a:cubicBezTo>
                <a:cubicBezTo>
                  <a:pt x="107674" y="63571"/>
                  <a:pt x="33130" y="212659"/>
                  <a:pt x="0" y="24910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9952923">
            <a:off x="4118455" y="3239275"/>
            <a:ext cx="163567" cy="24134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38034" y="2608227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34" y="2608227"/>
                <a:ext cx="806700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775154" y="2240363"/>
                <a:ext cx="80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4" y="2240363"/>
                <a:ext cx="80670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570870" y="4321759"/>
                <a:ext cx="33915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0" y="4321759"/>
                <a:ext cx="3391551" cy="430887"/>
              </a:xfrm>
              <a:prstGeom prst="rect">
                <a:avLst/>
              </a:prstGeom>
              <a:blipFill>
                <a:blip r:embed="rId12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890559" y="4979063"/>
                <a:ext cx="52418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59" y="4979063"/>
                <a:ext cx="5241898" cy="430887"/>
              </a:xfrm>
              <a:prstGeom prst="rect">
                <a:avLst/>
              </a:prstGeom>
              <a:blipFill>
                <a:blip r:embed="rId1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885707" y="5753163"/>
                <a:ext cx="5246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07" y="5753163"/>
                <a:ext cx="5246750" cy="430887"/>
              </a:xfrm>
              <a:prstGeom prst="rect">
                <a:avLst/>
              </a:prstGeom>
              <a:blipFill>
                <a:blip r:embed="rId1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337755" y="2857045"/>
                <a:ext cx="2501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755" y="2857045"/>
                <a:ext cx="2501812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468461" y="3400417"/>
                <a:ext cx="25018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endParaRPr lang="ko-KR" altLang="en-US" sz="22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461" y="3400417"/>
                <a:ext cx="2501812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2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Speed Control</vt:lpstr>
      <vt:lpstr>Test Code</vt:lpstr>
      <vt:lpstr>Fixed Code</vt:lpstr>
      <vt:lpstr>Fixed Code</vt:lpstr>
      <vt:lpstr>Fixed Code</vt:lpstr>
      <vt:lpstr>Motor Torque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entitys</dc:creator>
  <cp:lastModifiedBy>entitys</cp:lastModifiedBy>
  <cp:revision>6</cp:revision>
  <dcterms:created xsi:type="dcterms:W3CDTF">2024-06-10T22:37:39Z</dcterms:created>
  <dcterms:modified xsi:type="dcterms:W3CDTF">2024-06-10T23:56:42Z</dcterms:modified>
</cp:coreProperties>
</file>