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9" r:id="rId2"/>
    <p:sldId id="262" r:id="rId3"/>
  </p:sldIdLst>
  <p:sldSz cx="9906000" cy="6858000" type="A4"/>
  <p:notesSz cx="6807200" cy="99393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if1CtDjlgcHfM8qGDSwyApKCwn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18EA7B-4CEF-4098-9D04-F151491A819E}" v="10" dt="2021-10-24T03:11:55.304"/>
  </p1510:revLst>
</p1510:revInfo>
</file>

<file path=ppt/tableStyles.xml><?xml version="1.0" encoding="utf-8"?>
<a:tblStyleLst xmlns:a="http://schemas.openxmlformats.org/drawingml/2006/main" def="{C5011EAB-F9E2-4A99-A77F-521AC700F1FA}">
  <a:tblStyle styleId="{C5011EAB-F9E2-4A99-A77F-521AC700F1F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30" y="6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15" Type="http://customschemas.google.com/relationships/presentationmetadata" Target="metadata"/><Relationship Id="rId19" Type="http://schemas.openxmlformats.org/officeDocument/2006/relationships/tableStyles" Target="tableStyle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34750" y="745425"/>
            <a:ext cx="4538350" cy="37272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0700" y="4721175"/>
            <a:ext cx="5445750" cy="4472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0700" y="4721175"/>
            <a:ext cx="5445750" cy="4472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746125"/>
            <a:ext cx="5380038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>
            <a:spLocks noGrp="1"/>
          </p:cNvSpPr>
          <p:nvPr>
            <p:ph type="body" idx="1"/>
          </p:nvPr>
        </p:nvSpPr>
        <p:spPr>
          <a:xfrm>
            <a:off x="680700" y="4721175"/>
            <a:ext cx="5445750" cy="44726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4375" y="746125"/>
            <a:ext cx="5380038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0"/>
          <p:cNvSpPr txBox="1"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body" idx="1"/>
          </p:nvPr>
        </p:nvSpPr>
        <p:spPr>
          <a:xfrm rot="5400000">
            <a:off x="2777332" y="-270669"/>
            <a:ext cx="4351338" cy="854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 rot="5400000">
            <a:off x="5251054" y="2203053"/>
            <a:ext cx="5811838" cy="2135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body" idx="1"/>
          </p:nvPr>
        </p:nvSpPr>
        <p:spPr>
          <a:xfrm rot="5400000">
            <a:off x="917179" y="128985"/>
            <a:ext cx="5811838" cy="6284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3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body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4"/>
          <p:cNvSpPr txBox="1"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2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3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4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7"/>
          <p:cNvSpPr txBox="1"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1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body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>
            <a:spLocks noGrp="1"/>
          </p:cNvSpPr>
          <p:nvPr>
            <p:ph type="pic" idx="2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8"/>
          <p:cNvSpPr txBox="1">
            <a:spLocks noGrp="1"/>
          </p:cNvSpPr>
          <p:nvPr>
            <p:ph type="body" idx="1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3" name="그림 2" descr="텍스트, 그래픽, 다채로움, 스크린샷이(가) 표시된 사진&#10;&#10;자동 생성된 설명">
            <a:extLst>
              <a:ext uri="{FF2B5EF4-FFF2-40B4-BE49-F238E27FC236}">
                <a16:creationId xmlns:a16="http://schemas.microsoft.com/office/drawing/2014/main" id="{579C4E1B-8569-F013-53D7-7D98B4DB9A2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955326" y="136524"/>
            <a:ext cx="1646660" cy="750168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/>
          <p:nvPr/>
        </p:nvSpPr>
        <p:spPr>
          <a:xfrm>
            <a:off x="839486" y="-39854"/>
            <a:ext cx="4744188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rgbClr val="1F3864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  <a:sym typeface="Arial"/>
              </a:rPr>
              <a:t>작성방법</a:t>
            </a:r>
            <a:endParaRPr sz="2800" dirty="0">
              <a:solidFill>
                <a:srgbClr val="1F3864"/>
              </a:solidFill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  <a:sym typeface="Arial"/>
            </a:endParaRPr>
          </a:p>
        </p:txBody>
      </p:sp>
      <p:pic>
        <p:nvPicPr>
          <p:cNvPr id="115" name="Google Shape;11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0025" y="1327441"/>
            <a:ext cx="6188587" cy="4645656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4"/>
          <p:cNvSpPr txBox="1"/>
          <p:nvPr/>
        </p:nvSpPr>
        <p:spPr>
          <a:xfrm>
            <a:off x="1299393" y="1971866"/>
            <a:ext cx="3420091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>
                <a:solidFill>
                  <a:schemeClr val="lt1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  <a:sym typeface="Arial"/>
              </a:rPr>
              <a:t>스마트 해바라기 시스템</a:t>
            </a:r>
            <a:endParaRPr lang="ko-KR" altLang="en-US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117" name="Google Shape;117;p4"/>
          <p:cNvSpPr txBox="1"/>
          <p:nvPr/>
        </p:nvSpPr>
        <p:spPr>
          <a:xfrm>
            <a:off x="1299393" y="2193059"/>
            <a:ext cx="4608955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50" b="1" dirty="0">
                <a:solidFill>
                  <a:schemeClr val="lt1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  <a:sym typeface="Arial"/>
              </a:rPr>
              <a:t>Smart Sunflower System</a:t>
            </a:r>
            <a:endParaRPr lang="en-US" sz="1050" b="1" dirty="0">
              <a:solidFill>
                <a:schemeClr val="lt1"/>
              </a:solidFill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  <a:sym typeface="Arial"/>
            </a:endParaRPr>
          </a:p>
        </p:txBody>
      </p:sp>
      <p:sp>
        <p:nvSpPr>
          <p:cNvPr id="118" name="Google Shape;118;p4"/>
          <p:cNvSpPr txBox="1"/>
          <p:nvPr/>
        </p:nvSpPr>
        <p:spPr>
          <a:xfrm>
            <a:off x="1299394" y="2827842"/>
            <a:ext cx="4608954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1000" dirty="0">
                <a:solidFill>
                  <a:schemeClr val="lt1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 렌즈 프레임에 부착된 </a:t>
            </a:r>
            <a:r>
              <a:rPr lang="en-US" altLang="ko-KR" sz="1000" dirty="0">
                <a:solidFill>
                  <a:schemeClr val="lt1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4</a:t>
            </a:r>
            <a:r>
              <a:rPr lang="ko-KR" altLang="en-US" sz="1000" dirty="0">
                <a:solidFill>
                  <a:schemeClr val="lt1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개의 조도 센서 주변에 벽을 세워 그림자가 지게 만들어 태양의 위치를 파악한다</a:t>
            </a:r>
            <a:r>
              <a:rPr lang="en-US" altLang="ko-KR" sz="1000" dirty="0">
                <a:solidFill>
                  <a:schemeClr val="lt1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.</a:t>
            </a:r>
            <a:r>
              <a:rPr lang="ko-KR" altLang="en-US" sz="1000" dirty="0">
                <a:solidFill>
                  <a:schemeClr val="lt1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 </a:t>
            </a:r>
            <a:r>
              <a:rPr lang="en-US" altLang="ko-KR" sz="1000" dirty="0">
                <a:solidFill>
                  <a:schemeClr val="lt1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3</a:t>
            </a:r>
            <a:r>
              <a:rPr lang="ko-KR" altLang="en-US" sz="1000" dirty="0">
                <a:solidFill>
                  <a:schemeClr val="lt1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개의 모터로 렌즈의 각도를 움직여서 태양을 트래킹 한다</a:t>
            </a:r>
            <a:r>
              <a:rPr lang="en-US" altLang="ko-KR" sz="1000" dirty="0">
                <a:solidFill>
                  <a:schemeClr val="lt1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. </a:t>
            </a:r>
            <a:r>
              <a:rPr lang="ko-KR" altLang="en-US" sz="1000" dirty="0">
                <a:solidFill>
                  <a:schemeClr val="lt1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렌즈를 통해 태양열이 탄소 막대에  집열된다</a:t>
            </a:r>
            <a:r>
              <a:rPr lang="en-US" altLang="ko-KR" sz="1000" dirty="0">
                <a:solidFill>
                  <a:schemeClr val="lt1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. </a:t>
            </a:r>
            <a:r>
              <a:rPr lang="ko-KR" altLang="en-US" sz="1000" dirty="0">
                <a:solidFill>
                  <a:schemeClr val="lt1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탄소 막대의 열이  물탱크에 있는 물의 온도를 높여 온수</a:t>
            </a:r>
            <a:r>
              <a:rPr lang="en-US" altLang="ko-KR" sz="1000" dirty="0">
                <a:solidFill>
                  <a:schemeClr val="lt1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, </a:t>
            </a:r>
            <a:r>
              <a:rPr lang="ko-KR" altLang="en-US" sz="1000" dirty="0">
                <a:solidFill>
                  <a:schemeClr val="lt1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난방 등으로 이용할 수 있도록 설계하였다</a:t>
            </a:r>
            <a:r>
              <a:rPr lang="en-US" altLang="ko-KR" sz="1000" dirty="0">
                <a:solidFill>
                  <a:schemeClr val="lt1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.</a:t>
            </a:r>
            <a:endParaRPr lang="ko-KR" altLang="en-US" sz="1000" dirty="0">
              <a:solidFill>
                <a:schemeClr val="lt1"/>
              </a:solidFill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  <a:sym typeface="Arial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1294914" y="4288587"/>
            <a:ext cx="708214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  <a:sym typeface="Arial"/>
              </a:rPr>
              <a:t>TEAM</a:t>
            </a:r>
            <a:endParaRPr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lt1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  <a:sym typeface="Arial"/>
              </a:rPr>
              <a:t>PEOPLE</a:t>
            </a:r>
            <a:endParaRPr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2055471" y="4288586"/>
            <a:ext cx="2457774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lt1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에너지는 내 친구</a:t>
            </a:r>
            <a:endParaRPr lang="en-US" altLang="ko-KR" sz="900" dirty="0">
              <a:solidFill>
                <a:schemeClr val="lt1"/>
              </a:solidFill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lt1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현승헌 공효일 </a:t>
            </a:r>
            <a:r>
              <a:rPr lang="ko-KR" altLang="en-US" sz="900" dirty="0" err="1">
                <a:solidFill>
                  <a:schemeClr val="lt1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유환성</a:t>
            </a:r>
            <a:r>
              <a:rPr lang="ko-KR" altLang="en-US" sz="900" dirty="0">
                <a:solidFill>
                  <a:schemeClr val="lt1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 이창민 </a:t>
            </a:r>
            <a:r>
              <a:rPr lang="ko-KR" altLang="en-US" sz="900" dirty="0" err="1">
                <a:solidFill>
                  <a:schemeClr val="lt1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조수완</a:t>
            </a:r>
            <a:r>
              <a:rPr lang="ko-KR" altLang="en-US" sz="900" dirty="0">
                <a:solidFill>
                  <a:schemeClr val="lt1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 </a:t>
            </a:r>
            <a:endParaRPr sz="900" dirty="0">
              <a:solidFill>
                <a:schemeClr val="lt1"/>
              </a:solidFill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  <a:sym typeface="Arial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1294913" y="4783695"/>
            <a:ext cx="1129555" cy="323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solidFill>
                  <a:schemeClr val="lt1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선문</a:t>
            </a:r>
            <a:r>
              <a:rPr lang="ko-KR" sz="1000" dirty="0">
                <a:solidFill>
                  <a:schemeClr val="lt1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  <a:sym typeface="Arial"/>
              </a:rPr>
              <a:t>대학교</a:t>
            </a:r>
            <a:endParaRPr sz="1000" dirty="0">
              <a:solidFill>
                <a:schemeClr val="lt1"/>
              </a:solidFill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  <a:sym typeface="Arial"/>
            </a:endParaRPr>
          </a:p>
        </p:txBody>
      </p:sp>
      <p:sp>
        <p:nvSpPr>
          <p:cNvPr id="131" name="Google Shape;131;p4"/>
          <p:cNvSpPr txBox="1"/>
          <p:nvPr/>
        </p:nvSpPr>
        <p:spPr>
          <a:xfrm>
            <a:off x="928940" y="853289"/>
            <a:ext cx="456527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dirty="0">
                <a:solidFill>
                  <a:schemeClr val="dk1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  <a:sym typeface="Arial"/>
              </a:rPr>
              <a:t>*</a:t>
            </a:r>
            <a:r>
              <a:rPr lang="ko-KR" sz="1400" b="1" dirty="0" err="1">
                <a:solidFill>
                  <a:schemeClr val="dk1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  <a:sym typeface="Arial"/>
              </a:rPr>
              <a:t>해당칸에</a:t>
            </a:r>
            <a:r>
              <a:rPr lang="ko-KR" sz="1400" b="1" dirty="0">
                <a:solidFill>
                  <a:schemeClr val="dk1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  <a:sym typeface="Arial"/>
              </a:rPr>
              <a:t> 바로 작성하시면 됩니다. </a:t>
            </a:r>
            <a:endParaRPr sz="1400" b="1" dirty="0">
              <a:solidFill>
                <a:schemeClr val="dk1"/>
              </a:solidFill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  <a:sym typeface="Arial"/>
            </a:endParaRPr>
          </a:p>
        </p:txBody>
      </p:sp>
      <p:sp>
        <p:nvSpPr>
          <p:cNvPr id="132" name="Google Shape;132;p4"/>
          <p:cNvSpPr/>
          <p:nvPr/>
        </p:nvSpPr>
        <p:spPr>
          <a:xfrm>
            <a:off x="-13648" y="0"/>
            <a:ext cx="651387" cy="47464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lt1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  <a:sym typeface="Dotum"/>
              </a:rPr>
              <a:t>제출</a:t>
            </a:r>
            <a:endParaRPr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"/>
          <p:cNvSpPr txBox="1"/>
          <p:nvPr/>
        </p:nvSpPr>
        <p:spPr>
          <a:xfrm>
            <a:off x="670906" y="-118526"/>
            <a:ext cx="1738919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사진첨부</a:t>
            </a:r>
            <a:endParaRPr sz="2800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7"/>
          <p:cNvSpPr txBox="1"/>
          <p:nvPr/>
        </p:nvSpPr>
        <p:spPr>
          <a:xfrm>
            <a:off x="2251083" y="236717"/>
            <a:ext cx="301187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dirty="0">
                <a:solidFill>
                  <a:schemeClr val="dk1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  <a:sym typeface="Arial"/>
              </a:rPr>
              <a:t>*</a:t>
            </a:r>
            <a:r>
              <a:rPr lang="ko-KR" sz="1400" b="1" dirty="0" err="1">
                <a:solidFill>
                  <a:schemeClr val="dk1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  <a:sym typeface="Arial"/>
              </a:rPr>
              <a:t>해당칸에</a:t>
            </a:r>
            <a:r>
              <a:rPr lang="ko-KR" sz="1400" b="1" dirty="0">
                <a:solidFill>
                  <a:schemeClr val="dk1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  <a:sym typeface="Arial"/>
              </a:rPr>
              <a:t> 바로 첨부하시면 됩니다.</a:t>
            </a:r>
            <a:endParaRPr sz="1400" b="1" dirty="0">
              <a:solidFill>
                <a:schemeClr val="dk1"/>
              </a:solidFill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  <a:sym typeface="Arial"/>
            </a:endParaRPr>
          </a:p>
        </p:txBody>
      </p:sp>
      <p:pic>
        <p:nvPicPr>
          <p:cNvPr id="169" name="Google Shape;16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1445" y="810347"/>
            <a:ext cx="4661555" cy="262318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7"/>
          <p:cNvSpPr txBox="1"/>
          <p:nvPr/>
        </p:nvSpPr>
        <p:spPr>
          <a:xfrm>
            <a:off x="928970" y="2975997"/>
            <a:ext cx="36195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  <a:sym typeface="Calibri"/>
              </a:rPr>
              <a:t>팀원 단체사진 (1920 x 1080) 1장</a:t>
            </a:r>
            <a:endParaRPr sz="1800">
              <a:solidFill>
                <a:schemeClr val="dk1"/>
              </a:solidFill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  <a:sym typeface="Calibri"/>
            </a:endParaRPr>
          </a:p>
        </p:txBody>
      </p:sp>
      <p:pic>
        <p:nvPicPr>
          <p:cNvPr id="172" name="Google Shape;172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36145" y="3559661"/>
            <a:ext cx="3307976" cy="330797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7"/>
          <p:cNvSpPr txBox="1"/>
          <p:nvPr/>
        </p:nvSpPr>
        <p:spPr>
          <a:xfrm>
            <a:off x="1846547" y="6401039"/>
            <a:ext cx="268717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  <a:sym typeface="Calibri"/>
              </a:rPr>
              <a:t>작품 사진 (1080 x 1080)</a:t>
            </a:r>
            <a:endParaRPr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174" name="Google Shape;174;p7"/>
          <p:cNvSpPr/>
          <p:nvPr/>
        </p:nvSpPr>
        <p:spPr>
          <a:xfrm>
            <a:off x="-13648" y="0"/>
            <a:ext cx="651387" cy="47464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>
                <a:solidFill>
                  <a:schemeClr val="lt1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  <a:sym typeface="Dotum"/>
              </a:rPr>
              <a:t>제출</a:t>
            </a:r>
            <a:endParaRPr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pic>
        <p:nvPicPr>
          <p:cNvPr id="2" name="Google Shape;183;p8">
            <a:extLst>
              <a:ext uri="{FF2B5EF4-FFF2-40B4-BE49-F238E27FC236}">
                <a16:creationId xmlns:a16="http://schemas.microsoft.com/office/drawing/2014/main" id="{F782F9F5-9331-7B8F-323A-0CD2D095612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38371" y="3559661"/>
            <a:ext cx="3307976" cy="330797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85;p8">
            <a:extLst>
              <a:ext uri="{FF2B5EF4-FFF2-40B4-BE49-F238E27FC236}">
                <a16:creationId xmlns:a16="http://schemas.microsoft.com/office/drawing/2014/main" id="{5C29778C-8A73-1684-6141-158000F71C7D}"/>
              </a:ext>
            </a:extLst>
          </p:cNvPr>
          <p:cNvSpPr txBox="1"/>
          <p:nvPr/>
        </p:nvSpPr>
        <p:spPr>
          <a:xfrm>
            <a:off x="5531710" y="6400919"/>
            <a:ext cx="2687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  <a:sym typeface="Calibri"/>
              </a:rPr>
              <a:t>작품 사진 (1080 </a:t>
            </a:r>
            <a:r>
              <a:rPr lang="ko-KR" sz="1800" dirty="0" err="1">
                <a:solidFill>
                  <a:schemeClr val="dk1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  <a:sym typeface="Calibri"/>
              </a:rPr>
              <a:t>x</a:t>
            </a:r>
            <a:r>
              <a:rPr lang="ko-KR" sz="1800" dirty="0">
                <a:solidFill>
                  <a:schemeClr val="dk1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  <a:sym typeface="Calibri"/>
              </a:rPr>
              <a:t> 1080)</a:t>
            </a:r>
            <a:endParaRPr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145" y="3547516"/>
            <a:ext cx="3320121" cy="332012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058" y="810347"/>
            <a:ext cx="4670942" cy="262740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8371" y="3559661"/>
            <a:ext cx="3307976" cy="33079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108</Words>
  <Application>Microsoft Office PowerPoint</Application>
  <PresentationFormat>A4 용지(210x297mm)</PresentationFormat>
  <Paragraphs>17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Pretendard Variable Medium</vt:lpstr>
      <vt:lpstr>Arial</vt:lpstr>
      <vt:lpstr>Calibri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 heeja</dc:creator>
  <cp:lastModifiedBy>mina cho</cp:lastModifiedBy>
  <cp:revision>19</cp:revision>
  <dcterms:created xsi:type="dcterms:W3CDTF">2020-09-25T04:06:19Z</dcterms:created>
  <dcterms:modified xsi:type="dcterms:W3CDTF">2023-10-19T22:25:40Z</dcterms:modified>
</cp:coreProperties>
</file>