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  <p:sldMasterId id="2147483664" r:id="rId3"/>
  </p:sldMasterIdLst>
  <p:notesMasterIdLst>
    <p:notesMasterId r:id="rId42"/>
  </p:notesMasterIdLst>
  <p:sldIdLst>
    <p:sldId id="271" r:id="rId4"/>
    <p:sldId id="272" r:id="rId5"/>
    <p:sldId id="273" r:id="rId6"/>
    <p:sldId id="270" r:id="rId7"/>
    <p:sldId id="348" r:id="rId8"/>
    <p:sldId id="331" r:id="rId9"/>
    <p:sldId id="287" r:id="rId10"/>
    <p:sldId id="317" r:id="rId11"/>
    <p:sldId id="335" r:id="rId12"/>
    <p:sldId id="336" r:id="rId13"/>
    <p:sldId id="337" r:id="rId14"/>
    <p:sldId id="332" r:id="rId15"/>
    <p:sldId id="349" r:id="rId16"/>
    <p:sldId id="338" r:id="rId17"/>
    <p:sldId id="333" r:id="rId18"/>
    <p:sldId id="340" r:id="rId19"/>
    <p:sldId id="334" r:id="rId20"/>
    <p:sldId id="342" r:id="rId21"/>
    <p:sldId id="343" r:id="rId22"/>
    <p:sldId id="344" r:id="rId23"/>
    <p:sldId id="345" r:id="rId24"/>
    <p:sldId id="346" r:id="rId25"/>
    <p:sldId id="339" r:id="rId26"/>
    <p:sldId id="341" r:id="rId27"/>
    <p:sldId id="279" r:id="rId28"/>
    <p:sldId id="356" r:id="rId29"/>
    <p:sldId id="358" r:id="rId30"/>
    <p:sldId id="359" r:id="rId31"/>
    <p:sldId id="357" r:id="rId32"/>
    <p:sldId id="323" r:id="rId33"/>
    <p:sldId id="353" r:id="rId34"/>
    <p:sldId id="354" r:id="rId35"/>
    <p:sldId id="351" r:id="rId36"/>
    <p:sldId id="360" r:id="rId37"/>
    <p:sldId id="355" r:id="rId38"/>
    <p:sldId id="313" r:id="rId39"/>
    <p:sldId id="298" r:id="rId40"/>
    <p:sldId id="361" r:id="rId41"/>
  </p:sldIdLst>
  <p:sldSz cx="12192000" cy="6858000"/>
  <p:notesSz cx="6858000" cy="9144000"/>
  <p:embeddedFontLst>
    <p:embeddedFont>
      <p:font typeface="맑은 고딕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C07"/>
    <a:srgbClr val="EAA830"/>
    <a:srgbClr val="FF6600"/>
    <a:srgbClr val="CC0066"/>
    <a:srgbClr val="FF3300"/>
    <a:srgbClr val="78B832"/>
    <a:srgbClr val="DC6B48"/>
    <a:srgbClr val="FF1DC4"/>
    <a:srgbClr val="82006F"/>
    <a:srgbClr val="86712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F298F-8F5E-46F4-BE6E-E0BB96E07975}" v="31" dt="2023-07-23T13:43:44.898"/>
    <p1510:client id="{9D6D6F7F-1150-42F9-A5B7-AA6AB15637FC}" v="38" dt="2023-07-23T13:28:51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-78" y="-54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1.fntdata"/><Relationship Id="rId48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891D0-C60D-45D5-9B82-221EDE9D797C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2798-86B7-40FD-A307-EEC1DC8BD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2798-86B7-40FD-A307-EEC1DC8BD6B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" y="6391519"/>
            <a:ext cx="373086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39151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1734798" y="6435969"/>
            <a:ext cx="7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957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300" y="6356350"/>
            <a:ext cx="223031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>
                <a:solidFill>
                  <a:prstClr val="black"/>
                </a:solidFill>
              </a:rPr>
              <a:t>부동산 매물 등록 및 검색 서비스 </a:t>
            </a:r>
            <a:r>
              <a:rPr lang="en-US" altLang="ko-KR">
                <a:solidFill>
                  <a:prstClr val="black"/>
                </a:solidFill>
              </a:rPr>
              <a:t>- </a:t>
            </a:r>
            <a:r>
              <a:rPr lang="ko-KR" altLang="en-US">
                <a:solidFill>
                  <a:prstClr val="black"/>
                </a:solidFill>
              </a:rPr>
              <a:t>이환수</a:t>
            </a:r>
            <a:r>
              <a:rPr lang="en-US" altLang="ko-KR">
                <a:solidFill>
                  <a:prstClr val="black"/>
                </a:solidFill>
              </a:rPr>
              <a:t>, </a:t>
            </a:r>
            <a:r>
              <a:rPr lang="ko-KR" altLang="en-US">
                <a:solidFill>
                  <a:prstClr val="black"/>
                </a:solidFill>
              </a:rPr>
              <a:t>송재완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41A778-E908-4432-BB93-29EAA93A69D6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734798" y="6400800"/>
            <a:ext cx="7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/23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05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957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" y="6391519"/>
            <a:ext cx="373086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>
                <a:solidFill>
                  <a:prstClr val="black"/>
                </a:solidFill>
              </a:rPr>
              <a:t>부동산 매물 등록 및 검색 서비스 </a:t>
            </a:r>
            <a:r>
              <a:rPr lang="en-US" altLang="ko-KR">
                <a:solidFill>
                  <a:prstClr val="black"/>
                </a:solidFill>
              </a:rPr>
              <a:t>- </a:t>
            </a:r>
            <a:r>
              <a:rPr lang="ko-KR" altLang="en-US">
                <a:solidFill>
                  <a:prstClr val="black"/>
                </a:solidFill>
              </a:rPr>
              <a:t>이환수</a:t>
            </a:r>
            <a:r>
              <a:rPr lang="en-US" altLang="ko-KR">
                <a:solidFill>
                  <a:prstClr val="black"/>
                </a:solidFill>
              </a:rPr>
              <a:t>, </a:t>
            </a:r>
            <a:r>
              <a:rPr lang="ko-KR" altLang="en-US">
                <a:solidFill>
                  <a:prstClr val="black"/>
                </a:solidFill>
              </a:rPr>
              <a:t>송재완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39151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41A778-E908-4432-BB93-29EAA93A69D6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734798" y="6435969"/>
            <a:ext cx="7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/38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05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200" y="6356350"/>
            <a:ext cx="24677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r>
              <a:rPr lang="ko-KR" altLang="en-US">
                <a:solidFill>
                  <a:prstClr val="black"/>
                </a:solidFill>
              </a:rPr>
              <a:t>부동산 매물 등록 및 검색 서비스 </a:t>
            </a:r>
            <a:r>
              <a:rPr lang="en-US" altLang="ko-KR">
                <a:solidFill>
                  <a:prstClr val="black"/>
                </a:solidFill>
              </a:rPr>
              <a:t>- </a:t>
            </a:r>
            <a:r>
              <a:rPr lang="ko-KR" altLang="en-US">
                <a:solidFill>
                  <a:prstClr val="black"/>
                </a:solidFill>
              </a:rPr>
              <a:t>이환수</a:t>
            </a:r>
            <a:r>
              <a:rPr lang="en-US" altLang="ko-KR">
                <a:solidFill>
                  <a:prstClr val="black"/>
                </a:solidFill>
              </a:rPr>
              <a:t>, </a:t>
            </a:r>
            <a:r>
              <a:rPr lang="ko-KR" altLang="en-US">
                <a:solidFill>
                  <a:prstClr val="black"/>
                </a:solidFill>
              </a:rPr>
              <a:t>송재완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9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200" y="6356350"/>
            <a:ext cx="24677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r>
              <a:rPr lang="ko-KR" altLang="en-US">
                <a:solidFill>
                  <a:prstClr val="black"/>
                </a:solidFill>
              </a:rPr>
              <a:t>부동산 매물 등록 및 검색 서비스 </a:t>
            </a:r>
            <a:r>
              <a:rPr lang="en-US" altLang="ko-KR">
                <a:solidFill>
                  <a:prstClr val="black"/>
                </a:solidFill>
              </a:rPr>
              <a:t>- </a:t>
            </a:r>
            <a:r>
              <a:rPr lang="ko-KR" altLang="en-US">
                <a:solidFill>
                  <a:prstClr val="black"/>
                </a:solidFill>
              </a:rPr>
              <a:t>이환수</a:t>
            </a:r>
            <a:r>
              <a:rPr lang="en-US" altLang="ko-KR">
                <a:solidFill>
                  <a:prstClr val="black"/>
                </a:solidFill>
              </a:rPr>
              <a:t>, </a:t>
            </a:r>
            <a:r>
              <a:rPr lang="ko-KR" altLang="en-US">
                <a:solidFill>
                  <a:prstClr val="black"/>
                </a:solidFill>
              </a:rPr>
              <a:t>송재완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9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C41A778-E908-4432-BB93-29EAA93A69D6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200" y="6356350"/>
            <a:ext cx="24677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r>
              <a:rPr lang="ko-KR" altLang="en-US">
                <a:solidFill>
                  <a:prstClr val="black"/>
                </a:solidFill>
              </a:rPr>
              <a:t>부동산 매물 등록 및 검색 서비스 </a:t>
            </a:r>
            <a:r>
              <a:rPr lang="en-US" altLang="ko-KR">
                <a:solidFill>
                  <a:prstClr val="black"/>
                </a:solidFill>
              </a:rPr>
              <a:t>- </a:t>
            </a:r>
            <a:r>
              <a:rPr lang="ko-KR" altLang="en-US">
                <a:solidFill>
                  <a:prstClr val="black"/>
                </a:solidFill>
              </a:rPr>
              <a:t>이환수</a:t>
            </a:r>
            <a:r>
              <a:rPr lang="en-US" altLang="ko-KR">
                <a:solidFill>
                  <a:prstClr val="black"/>
                </a:solidFill>
              </a:rPr>
              <a:t>, </a:t>
            </a:r>
            <a:r>
              <a:rPr lang="ko-KR" altLang="en-US">
                <a:solidFill>
                  <a:prstClr val="black"/>
                </a:solidFill>
              </a:rPr>
              <a:t>송재완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9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C41A778-E908-4432-BB93-29EAA93A69D6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data.go.kr/data/15045013/fileData.do?recommendDataYn=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8.jpeg"/><Relationship Id="rId2" Type="http://schemas.openxmlformats.org/officeDocument/2006/relationships/video" Target="https://www.youtube.com/embed/yJ2hfWo5q24?feature=oembed" TargetMode="External"/><Relationship Id="rId1" Type="http://schemas.openxmlformats.org/officeDocument/2006/relationships/video" Target="https://www.youtube.com/embed/O3nhUgMs2nw?feature=oembed" TargetMode="External"/><Relationship Id="rId6" Type="http://schemas.openxmlformats.org/officeDocument/2006/relationships/image" Target="../media/image47.jpe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758298" y="1858517"/>
            <a:ext cx="111956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spc="-150" dirty="0">
                <a:solidFill>
                  <a:schemeClr val="bg1"/>
                </a:solidFill>
                <a:latin typeface="+mj-ea"/>
                <a:ea typeface="+mj-ea"/>
              </a:rPr>
              <a:t>부동산 매물 등록 및 검색 서비스</a:t>
            </a:r>
            <a:endParaRPr lang="en-US" altLang="ko-KR" sz="6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BEB93D-E860-DD72-63D2-BA2ACD126D65}"/>
              </a:ext>
            </a:extLst>
          </p:cNvPr>
          <p:cNvSpPr txBox="1"/>
          <p:nvPr/>
        </p:nvSpPr>
        <p:spPr>
          <a:xfrm>
            <a:off x="513347" y="3571835"/>
            <a:ext cx="2204450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이환수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송재완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2023. 7. 24. Mon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3105380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863806" y="1565439"/>
            <a:ext cx="3341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20" dirty="0">
                <a:solidFill>
                  <a:schemeClr val="bg1"/>
                </a:solidFill>
                <a:latin typeface="+mj-ea"/>
                <a:ea typeface="+mj-ea"/>
              </a:rPr>
              <a:t>Spring MVC Framework </a:t>
            </a:r>
            <a:r>
              <a:rPr lang="ko-KR" altLang="en-US" sz="2000" b="1" spc="-120" dirty="0">
                <a:solidFill>
                  <a:schemeClr val="bg1"/>
                </a:solidFill>
                <a:latin typeface="+mj-ea"/>
                <a:ea typeface="+mj-ea"/>
              </a:rPr>
              <a:t>기반</a:t>
            </a:r>
            <a:endParaRPr lang="en-US" altLang="ko-KR" sz="2000" b="1" spc="-12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7241" y="1125415"/>
            <a:ext cx="5672427" cy="531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954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매물 등록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사진 첨부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1/2)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첨부 파일 형식은 </a:t>
            </a:r>
            <a:r>
              <a:rPr lang="en-US" altLang="ko-KR" sz="2000" dirty="0">
                <a:solidFill>
                  <a:schemeClr val="accent1"/>
                </a:solidFill>
              </a:rPr>
              <a:t>.jpg, .jpeg, .bmp</a:t>
            </a:r>
            <a:r>
              <a:rPr lang="ko-KR" altLang="en-US" sz="2000" dirty="0">
                <a:solidFill>
                  <a:schemeClr val="accent1"/>
                </a:solidFill>
              </a:rPr>
              <a:t>만 가능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 (JS</a:t>
            </a:r>
            <a:r>
              <a:rPr lang="ko-KR" altLang="en-US" sz="2000" dirty="0">
                <a:solidFill>
                  <a:schemeClr val="accent1"/>
                </a:solidFill>
              </a:rPr>
              <a:t>로 파일명에서 확장자만 추출하여 검사</a:t>
            </a:r>
            <a:r>
              <a:rPr lang="en-US" altLang="ko-KR" sz="2000" dirty="0">
                <a:solidFill>
                  <a:schemeClr val="accent1"/>
                </a:solidFill>
              </a:rPr>
              <a:t>)</a:t>
            </a: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</a:rPr>
              <a:t> “</a:t>
            </a:r>
            <a:r>
              <a:rPr lang="ko-KR" altLang="en-US" sz="2000" dirty="0">
                <a:solidFill>
                  <a:schemeClr val="accent1"/>
                </a:solidFill>
              </a:rPr>
              <a:t>파일 선택</a:t>
            </a:r>
            <a:r>
              <a:rPr lang="en-US" altLang="ko-KR" sz="2000" dirty="0">
                <a:solidFill>
                  <a:schemeClr val="accent1"/>
                </a:solidFill>
              </a:rPr>
              <a:t>” </a:t>
            </a:r>
            <a:r>
              <a:rPr lang="ko-KR" altLang="en-US" sz="2000" dirty="0">
                <a:solidFill>
                  <a:schemeClr val="accent1"/>
                </a:solidFill>
              </a:rPr>
              <a:t>버튼을 누르면 나오는 파일 선택 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 </a:t>
            </a:r>
            <a:r>
              <a:rPr lang="ko-KR" altLang="en-US" sz="2000" dirty="0">
                <a:solidFill>
                  <a:schemeClr val="accent1"/>
                </a:solidFill>
              </a:rPr>
              <a:t>창에서 여러 개의 파일을 한 번에 선택 가능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24246" y="4267200"/>
            <a:ext cx="5474678" cy="17232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8038" y="1804622"/>
            <a:ext cx="4143375" cy="11620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2" y="3756374"/>
            <a:ext cx="3765673" cy="26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7241" y="1125415"/>
            <a:ext cx="5672427" cy="531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954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매물 등록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사진 첨부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2/2)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선택한 사진 중 취소를 원하는 경우 선택한 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각 파일 명 옆에 있는 취소 버튼을 눌러 취소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취소 버튼을 누르게 되면 버튼을 누른 열의 번호를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이용하여 아래 작업을 진행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accent1"/>
                </a:solidFill>
              </a:rPr>
              <a:t> 1) &lt;input type=“file”&gt;</a:t>
            </a:r>
            <a:r>
              <a:rPr lang="ko-KR" altLang="en-US" sz="2000" dirty="0">
                <a:solidFill>
                  <a:schemeClr val="accent1"/>
                </a:solidFill>
              </a:rPr>
              <a:t>태그에서 선택된 파일정보를 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   </a:t>
            </a:r>
            <a:r>
              <a:rPr lang="ko-KR" altLang="en-US" sz="2000" dirty="0">
                <a:solidFill>
                  <a:schemeClr val="accent1"/>
                </a:solidFill>
              </a:rPr>
              <a:t>저장하는</a:t>
            </a: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배열에서</a:t>
            </a:r>
            <a:r>
              <a:rPr lang="en-US" altLang="ko-KR" sz="2000" dirty="0">
                <a:solidFill>
                  <a:schemeClr val="accent1"/>
                </a:solidFill>
              </a:rPr>
              <a:t> (</a:t>
            </a:r>
            <a:r>
              <a:rPr lang="ko-KR" altLang="en-US" sz="2000" dirty="0">
                <a:solidFill>
                  <a:schemeClr val="accent1"/>
                </a:solidFill>
              </a:rPr>
              <a:t>열 번호 </a:t>
            </a:r>
            <a:r>
              <a:rPr lang="en-US" altLang="ko-KR" sz="2000" dirty="0">
                <a:solidFill>
                  <a:schemeClr val="accent1"/>
                </a:solidFill>
              </a:rPr>
              <a:t>- 1) </a:t>
            </a:r>
            <a:r>
              <a:rPr lang="ko-KR" altLang="en-US" sz="2000" dirty="0">
                <a:solidFill>
                  <a:schemeClr val="accent1"/>
                </a:solidFill>
              </a:rPr>
              <a:t>인덱스의 파일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   </a:t>
            </a:r>
            <a:r>
              <a:rPr lang="ko-KR" altLang="en-US" sz="2000" dirty="0">
                <a:solidFill>
                  <a:schemeClr val="accent1"/>
                </a:solidFill>
              </a:rPr>
              <a:t>정보 삭제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2) </a:t>
            </a:r>
            <a:r>
              <a:rPr lang="ko-KR" altLang="en-US" sz="2000" dirty="0">
                <a:solidFill>
                  <a:schemeClr val="accent1"/>
                </a:solidFill>
              </a:rPr>
              <a:t>유저에게 보여주는 첨부파일 명 표에서 해당 열 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   </a:t>
            </a:r>
            <a:r>
              <a:rPr lang="ko-KR" altLang="en-US" sz="2000" dirty="0">
                <a:solidFill>
                  <a:schemeClr val="accent1"/>
                </a:solidFill>
              </a:rPr>
              <a:t>삭제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accent1"/>
                </a:solidFill>
              </a:rPr>
              <a:t> 3) </a:t>
            </a:r>
            <a:r>
              <a:rPr lang="ko-KR" altLang="en-US" sz="2000" dirty="0">
                <a:solidFill>
                  <a:schemeClr val="accent1"/>
                </a:solidFill>
              </a:rPr>
              <a:t>삭제한 열의 높이만큼 입력 </a:t>
            </a:r>
            <a:r>
              <a:rPr lang="en-US" altLang="ko-KR" sz="2000" dirty="0">
                <a:solidFill>
                  <a:schemeClr val="accent1"/>
                </a:solidFill>
              </a:rPr>
              <a:t>form</a:t>
            </a:r>
            <a:r>
              <a:rPr lang="ko-KR" altLang="en-US" sz="2000" dirty="0">
                <a:solidFill>
                  <a:schemeClr val="accent1"/>
                </a:solidFill>
              </a:rPr>
              <a:t>의 높이 감소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등록 버튼을 누르게 되면 </a:t>
            </a:r>
            <a:r>
              <a:rPr lang="en-US" altLang="ko-KR" sz="2000" dirty="0">
                <a:solidFill>
                  <a:schemeClr val="accent1"/>
                </a:solidFill>
              </a:rPr>
              <a:t>Controller</a:t>
            </a:r>
            <a:r>
              <a:rPr lang="ko-KR" altLang="en-US" sz="2000" dirty="0">
                <a:solidFill>
                  <a:schemeClr val="accent1"/>
                </a:solidFill>
              </a:rPr>
              <a:t>에 </a:t>
            </a:r>
            <a:r>
              <a:rPr lang="en-US" altLang="ko-KR" sz="2000" dirty="0">
                <a:solidFill>
                  <a:schemeClr val="accent1"/>
                </a:solidFill>
              </a:rPr>
              <a:t>DB</a:t>
            </a:r>
            <a:r>
              <a:rPr lang="ko-KR" altLang="en-US" sz="2000" dirty="0">
                <a:solidFill>
                  <a:schemeClr val="accent1"/>
                </a:solidFill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insert</a:t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 query</a:t>
            </a:r>
            <a:r>
              <a:rPr lang="ko-KR" altLang="en-US" sz="2000" dirty="0">
                <a:solidFill>
                  <a:schemeClr val="accent1"/>
                </a:solidFill>
              </a:rPr>
              <a:t> 및 파일 업로드를 </a:t>
            </a:r>
            <a:r>
              <a:rPr lang="en-US" altLang="ko-KR" sz="2000" dirty="0">
                <a:solidFill>
                  <a:schemeClr val="accent1"/>
                </a:solidFill>
              </a:rPr>
              <a:t>request </a:t>
            </a:r>
            <a:r>
              <a:rPr lang="ko-KR" altLang="en-US" sz="2000" dirty="0">
                <a:solidFill>
                  <a:schemeClr val="accent1"/>
                </a:solidFill>
              </a:rPr>
              <a:t>후 </a:t>
            </a:r>
            <a:r>
              <a:rPr lang="ko-KR" altLang="en-US" sz="2000" dirty="0" err="1">
                <a:solidFill>
                  <a:schemeClr val="accent1"/>
                </a:solidFill>
              </a:rPr>
              <a:t>알림창</a:t>
            </a:r>
            <a:r>
              <a:rPr lang="ko-KR" altLang="en-US" sz="2000" dirty="0">
                <a:solidFill>
                  <a:schemeClr val="accent1"/>
                </a:solidFill>
              </a:rPr>
              <a:t> 출력</a:t>
            </a:r>
            <a:endParaRPr lang="en-US" altLang="ko-KR" sz="2000" dirty="0">
              <a:solidFill>
                <a:schemeClr val="accent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6614" y="5029200"/>
            <a:ext cx="961293" cy="9612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4796" y="5497757"/>
            <a:ext cx="3297848" cy="88905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923" y="1532319"/>
            <a:ext cx="11500339" cy="51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954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매물 조회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주소로 검색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페이지 상단 메뉴 바의 검색 창에 원하는 주소를 입력하여 검색 가능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입력한 키워드가 주소에 포함된 매물의 정보만 보여줌</a:t>
            </a:r>
            <a:endParaRPr lang="en-US" altLang="ko-KR" sz="2000" dirty="0">
              <a:solidFill>
                <a:schemeClr val="accent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87506" y="1535724"/>
            <a:ext cx="2497017" cy="5040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416" y="2502062"/>
            <a:ext cx="9897940" cy="393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8018584" y="2637693"/>
            <a:ext cx="679939" cy="3047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030307" y="5287109"/>
            <a:ext cx="1770186" cy="2813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3"/>
          </p:cNvCxnSpPr>
          <p:nvPr/>
        </p:nvCxnSpPr>
        <p:spPr>
          <a:xfrm>
            <a:off x="8698523" y="2790093"/>
            <a:ext cx="1641231" cy="468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346883" y="2576119"/>
            <a:ext cx="1727887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/>
              <a:t>계약가능여부</a:t>
            </a:r>
            <a:endParaRPr lang="en-US" altLang="ko-KR" sz="1600" b="1" dirty="0"/>
          </a:p>
          <a:p>
            <a:r>
              <a:rPr lang="ko-KR" altLang="en-US" sz="1600" dirty="0"/>
              <a:t>계약완료는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적색으로 표시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370330" y="5014518"/>
            <a:ext cx="1634102" cy="10772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각종 옵션 여부</a:t>
            </a:r>
            <a:r>
              <a:rPr lang="en-US" altLang="ko-KR" sz="1600" dirty="0"/>
              <a:t> </a:t>
            </a:r>
            <a:r>
              <a:rPr lang="ko-KR" altLang="en-US" sz="1600" dirty="0"/>
              <a:t>해당 옵션이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없는 경우 적색으로 표시</a:t>
            </a:r>
          </a:p>
        </p:txBody>
      </p:sp>
      <p:cxnSp>
        <p:nvCxnSpPr>
          <p:cNvPr id="22" name="직선 화살표 연결선 21"/>
          <p:cNvCxnSpPr>
            <a:stCxn id="14" idx="3"/>
            <a:endCxn id="21" idx="1"/>
          </p:cNvCxnSpPr>
          <p:nvPr/>
        </p:nvCxnSpPr>
        <p:spPr>
          <a:xfrm>
            <a:off x="9800493" y="5427786"/>
            <a:ext cx="569837" cy="12534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954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매물 조회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위치로 검색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송재완 님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5556738" y="1085002"/>
            <a:ext cx="64359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홈에서 </a:t>
            </a:r>
            <a:r>
              <a:rPr lang="en-US" altLang="ko-KR" sz="2000" dirty="0">
                <a:solidFill>
                  <a:schemeClr val="accent1"/>
                </a:solidFill>
              </a:rPr>
              <a:t>“</a:t>
            </a:r>
            <a:r>
              <a:rPr lang="ko-KR" altLang="en-US" sz="2000" dirty="0">
                <a:solidFill>
                  <a:schemeClr val="accent1"/>
                </a:solidFill>
              </a:rPr>
              <a:t>현재 위치로 찾기</a:t>
            </a:r>
            <a:r>
              <a:rPr lang="en-US" altLang="ko-KR" sz="2000" dirty="0">
                <a:solidFill>
                  <a:schemeClr val="accent1"/>
                </a:solidFill>
              </a:rPr>
              <a:t>”</a:t>
            </a:r>
            <a:r>
              <a:rPr lang="ko-KR" altLang="en-US" sz="2000" dirty="0">
                <a:solidFill>
                  <a:schemeClr val="accent1"/>
                </a:solidFill>
              </a:rPr>
              <a:t>를 활성화 시키면 다음 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과정을 통해 주소 </a:t>
            </a:r>
            <a:r>
              <a:rPr lang="ko-KR" altLang="en-US" sz="2000" dirty="0" err="1">
                <a:solidFill>
                  <a:schemeClr val="accent1"/>
                </a:solidFill>
              </a:rPr>
              <a:t>검색어</a:t>
            </a:r>
            <a:r>
              <a:rPr lang="ko-KR" altLang="en-US" sz="2000" dirty="0">
                <a:solidFill>
                  <a:schemeClr val="accent1"/>
                </a:solidFill>
              </a:rPr>
              <a:t> 생성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accent1"/>
                </a:solidFill>
              </a:rPr>
              <a:t>  1) JS</a:t>
            </a:r>
            <a:r>
              <a:rPr lang="ko-KR" altLang="en-US" sz="2000" dirty="0">
                <a:solidFill>
                  <a:schemeClr val="accent1"/>
                </a:solidFill>
              </a:rPr>
              <a:t>에서 </a:t>
            </a:r>
            <a:r>
              <a:rPr lang="en-US" altLang="ko-KR" sz="2000" dirty="0" err="1">
                <a:solidFill>
                  <a:schemeClr val="accent1"/>
                </a:solidFill>
              </a:rPr>
              <a:t>Geolocation</a:t>
            </a:r>
            <a:r>
              <a:rPr lang="en-US" altLang="ko-KR" sz="2000" dirty="0">
                <a:solidFill>
                  <a:schemeClr val="accent1"/>
                </a:solidFill>
              </a:rPr>
              <a:t> DB</a:t>
            </a:r>
            <a:r>
              <a:rPr lang="ko-KR" altLang="en-US" sz="2000" dirty="0">
                <a:solidFill>
                  <a:schemeClr val="accent1"/>
                </a:solidFill>
              </a:rPr>
              <a:t>에 </a:t>
            </a:r>
            <a:r>
              <a:rPr lang="en-US" altLang="ko-KR" sz="2000" dirty="0">
                <a:solidFill>
                  <a:schemeClr val="accent1"/>
                </a:solidFill>
              </a:rPr>
              <a:t>client</a:t>
            </a:r>
            <a:r>
              <a:rPr lang="ko-KR" altLang="en-US" sz="2000" dirty="0">
                <a:solidFill>
                  <a:schemeClr val="accent1"/>
                </a:solidFill>
              </a:rPr>
              <a:t>의 </a:t>
            </a:r>
            <a:r>
              <a:rPr lang="en-US" altLang="ko-KR" sz="2000" dirty="0">
                <a:solidFill>
                  <a:schemeClr val="accent1"/>
                </a:solidFill>
              </a:rPr>
              <a:t>IP </a:t>
            </a:r>
            <a:r>
              <a:rPr lang="ko-KR" altLang="en-US" sz="2000" dirty="0">
                <a:solidFill>
                  <a:schemeClr val="accent1"/>
                </a:solidFill>
              </a:rPr>
              <a:t>주소를 요청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 2) </a:t>
            </a:r>
            <a:r>
              <a:rPr lang="ko-KR" altLang="en-US" sz="2000" dirty="0">
                <a:solidFill>
                  <a:schemeClr val="accent1"/>
                </a:solidFill>
              </a:rPr>
              <a:t>받은 </a:t>
            </a:r>
            <a:r>
              <a:rPr lang="en-US" altLang="ko-KR" sz="2000" dirty="0">
                <a:solidFill>
                  <a:schemeClr val="accent1"/>
                </a:solidFill>
              </a:rPr>
              <a:t>IP </a:t>
            </a:r>
            <a:r>
              <a:rPr lang="ko-KR" altLang="en-US" sz="2000" dirty="0">
                <a:solidFill>
                  <a:schemeClr val="accent1"/>
                </a:solidFill>
              </a:rPr>
              <a:t>주소에 해당하는 위도</a:t>
            </a:r>
            <a:r>
              <a:rPr lang="en-US" altLang="ko-KR" sz="2000" dirty="0">
                <a:solidFill>
                  <a:schemeClr val="accent1"/>
                </a:solidFill>
              </a:rPr>
              <a:t>,</a:t>
            </a:r>
            <a:r>
              <a:rPr lang="ko-KR" altLang="en-US" sz="2000" dirty="0">
                <a:solidFill>
                  <a:schemeClr val="accent1"/>
                </a:solidFill>
              </a:rPr>
              <a:t>경도를 찾기 위해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ko-KR" altLang="en-US" sz="2000" dirty="0">
                <a:solidFill>
                  <a:schemeClr val="accent1"/>
                </a:solidFill>
              </a:rPr>
              <a:t>    </a:t>
            </a:r>
            <a:r>
              <a:rPr lang="en-US" altLang="ko-KR" sz="2000" dirty="0">
                <a:solidFill>
                  <a:schemeClr val="accent1"/>
                </a:solidFill>
              </a:rPr>
              <a:t>Ajax</a:t>
            </a:r>
            <a:r>
              <a:rPr lang="ko-KR" altLang="en-US" sz="2000" dirty="0">
                <a:solidFill>
                  <a:schemeClr val="accent1"/>
                </a:solidFill>
              </a:rPr>
              <a:t>로 서버에 검색 요청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accent1"/>
                </a:solidFill>
              </a:rPr>
              <a:t>  3) </a:t>
            </a:r>
            <a:r>
              <a:rPr lang="ko-KR" altLang="en-US" sz="2000" dirty="0">
                <a:solidFill>
                  <a:schemeClr val="accent1"/>
                </a:solidFill>
              </a:rPr>
              <a:t>서버에서는 </a:t>
            </a:r>
            <a:r>
              <a:rPr lang="en-US" altLang="ko-KR" sz="2000" dirty="0" err="1">
                <a:solidFill>
                  <a:schemeClr val="accent1"/>
                </a:solidFill>
              </a:rPr>
              <a:t>ipstack</a:t>
            </a:r>
            <a:r>
              <a:rPr lang="en-US" altLang="ko-KR" sz="2000" dirty="0">
                <a:solidFill>
                  <a:schemeClr val="accent1"/>
                </a:solidFill>
              </a:rPr>
              <a:t> API</a:t>
            </a:r>
            <a:r>
              <a:rPr lang="ko-KR" altLang="en-US" sz="2000" dirty="0">
                <a:solidFill>
                  <a:schemeClr val="accent1"/>
                </a:solidFill>
              </a:rPr>
              <a:t>에 </a:t>
            </a:r>
            <a:r>
              <a:rPr lang="en-US" altLang="ko-KR" sz="2000" dirty="0">
                <a:solidFill>
                  <a:schemeClr val="accent1"/>
                </a:solidFill>
              </a:rPr>
              <a:t>HTTP request</a:t>
            </a:r>
            <a:r>
              <a:rPr lang="ko-KR" altLang="en-US" sz="2000" dirty="0">
                <a:solidFill>
                  <a:schemeClr val="accent1"/>
                </a:solidFill>
              </a:rPr>
              <a:t>를 보내고 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   </a:t>
            </a:r>
            <a:r>
              <a:rPr lang="ko-KR" altLang="en-US" sz="2000" dirty="0">
                <a:solidFill>
                  <a:schemeClr val="accent1"/>
                </a:solidFill>
              </a:rPr>
              <a:t>결과로 받은 </a:t>
            </a:r>
            <a:r>
              <a:rPr lang="en-US" altLang="ko-KR" sz="2000" dirty="0">
                <a:solidFill>
                  <a:schemeClr val="accent1"/>
                </a:solidFill>
              </a:rPr>
              <a:t>JSON </a:t>
            </a:r>
            <a:r>
              <a:rPr lang="ko-KR" altLang="en-US" sz="2000" dirty="0">
                <a:solidFill>
                  <a:schemeClr val="accent1"/>
                </a:solidFill>
              </a:rPr>
              <a:t>객체에서 위도</a:t>
            </a:r>
            <a:r>
              <a:rPr lang="en-US" altLang="ko-KR" sz="2000" dirty="0">
                <a:solidFill>
                  <a:schemeClr val="accent1"/>
                </a:solidFill>
              </a:rPr>
              <a:t>, </a:t>
            </a:r>
            <a:r>
              <a:rPr lang="ko-KR" altLang="en-US" sz="2000" dirty="0">
                <a:solidFill>
                  <a:schemeClr val="accent1"/>
                </a:solidFill>
              </a:rPr>
              <a:t>경도 값만 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   </a:t>
            </a:r>
            <a:r>
              <a:rPr lang="ko-KR" altLang="en-US" sz="2000" dirty="0">
                <a:solidFill>
                  <a:schemeClr val="accent1"/>
                </a:solidFill>
              </a:rPr>
              <a:t>추출하여 </a:t>
            </a:r>
            <a:r>
              <a:rPr lang="en-US" altLang="ko-KR" sz="2000" dirty="0">
                <a:solidFill>
                  <a:schemeClr val="accent1"/>
                </a:solidFill>
              </a:rPr>
              <a:t>client</a:t>
            </a:r>
            <a:r>
              <a:rPr lang="ko-KR" altLang="en-US" sz="2000" dirty="0">
                <a:solidFill>
                  <a:schemeClr val="accent1"/>
                </a:solidFill>
              </a:rPr>
              <a:t>에 리턴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accent1"/>
                </a:solidFill>
              </a:rPr>
              <a:t>  4) </a:t>
            </a:r>
            <a:r>
              <a:rPr lang="ko-KR" altLang="en-US" sz="2000" dirty="0">
                <a:solidFill>
                  <a:schemeClr val="accent1"/>
                </a:solidFill>
              </a:rPr>
              <a:t>받은 결과를 </a:t>
            </a:r>
            <a:r>
              <a:rPr lang="en-US" altLang="ko-KR" sz="2000" dirty="0">
                <a:solidFill>
                  <a:schemeClr val="accent1"/>
                </a:solidFill>
              </a:rPr>
              <a:t>JS</a:t>
            </a:r>
            <a:r>
              <a:rPr lang="ko-KR" altLang="en-US" sz="2000" dirty="0">
                <a:solidFill>
                  <a:schemeClr val="accent1"/>
                </a:solidFill>
              </a:rPr>
              <a:t>에서 </a:t>
            </a:r>
            <a:r>
              <a:rPr lang="en-US" altLang="ko-KR" sz="2000" dirty="0" err="1">
                <a:solidFill>
                  <a:schemeClr val="accent1"/>
                </a:solidFill>
              </a:rPr>
              <a:t>Kakao</a:t>
            </a:r>
            <a:r>
              <a:rPr lang="en-US" altLang="ko-KR" sz="2000" dirty="0">
                <a:solidFill>
                  <a:schemeClr val="accent1"/>
                </a:solidFill>
              </a:rPr>
              <a:t> map API</a:t>
            </a:r>
            <a:r>
              <a:rPr lang="ko-KR" altLang="en-US" sz="2000" dirty="0">
                <a:solidFill>
                  <a:schemeClr val="accent1"/>
                </a:solidFill>
              </a:rPr>
              <a:t>의</a:t>
            </a: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주소 변환 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   </a:t>
            </a:r>
            <a:r>
              <a:rPr lang="ko-KR" altLang="en-US" sz="2000" dirty="0">
                <a:solidFill>
                  <a:schemeClr val="accent1"/>
                </a:solidFill>
              </a:rPr>
              <a:t>함수에 넣고 리턴 값 중 시</a:t>
            </a:r>
            <a:r>
              <a:rPr lang="en-US" altLang="ko-KR" sz="2000" dirty="0">
                <a:solidFill>
                  <a:schemeClr val="accent1"/>
                </a:solidFill>
              </a:rPr>
              <a:t>/</a:t>
            </a:r>
            <a:r>
              <a:rPr lang="ko-KR" altLang="en-US" sz="2000" dirty="0">
                <a:solidFill>
                  <a:schemeClr val="accent1"/>
                </a:solidFill>
              </a:rPr>
              <a:t>군</a:t>
            </a:r>
            <a:r>
              <a:rPr lang="en-US" altLang="ko-KR" sz="2000" dirty="0">
                <a:solidFill>
                  <a:schemeClr val="accent1"/>
                </a:solidFill>
              </a:rPr>
              <a:t>/</a:t>
            </a:r>
            <a:r>
              <a:rPr lang="ko-KR" altLang="en-US" sz="2000" dirty="0">
                <a:solidFill>
                  <a:schemeClr val="accent1"/>
                </a:solidFill>
              </a:rPr>
              <a:t>구</a:t>
            </a:r>
            <a:r>
              <a:rPr lang="en-US" altLang="ko-KR" sz="2000" dirty="0">
                <a:solidFill>
                  <a:schemeClr val="accent1"/>
                </a:solidFill>
              </a:rPr>
              <a:t>/</a:t>
            </a:r>
            <a:r>
              <a:rPr lang="ko-KR" altLang="en-US" sz="2000" dirty="0">
                <a:solidFill>
                  <a:schemeClr val="accent1"/>
                </a:solidFill>
              </a:rPr>
              <a:t>동 까지만 추출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 err="1">
                <a:solidFill>
                  <a:schemeClr val="accent1"/>
                </a:solidFill>
              </a:rPr>
              <a:t>검색어</a:t>
            </a:r>
            <a:r>
              <a:rPr lang="ko-KR" altLang="en-US" sz="2000" dirty="0">
                <a:solidFill>
                  <a:schemeClr val="accent1"/>
                </a:solidFill>
              </a:rPr>
              <a:t> 추출 이후는</a:t>
            </a: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주소로 검색한 경우와 동일하게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ko-KR" altLang="en-US" sz="2000" dirty="0">
                <a:solidFill>
                  <a:schemeClr val="accent1"/>
                </a:solidFill>
              </a:rPr>
              <a:t> 처리</a:t>
            </a:r>
            <a:endParaRPr lang="en-US" altLang="ko-KR" sz="2000" dirty="0">
              <a:solidFill>
                <a:schemeClr val="accent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39260" y="1199889"/>
            <a:ext cx="4947139" cy="5107614"/>
            <a:chOff x="7092461" y="1281951"/>
            <a:chExt cx="4947139" cy="510761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92461" y="1281951"/>
              <a:ext cx="4872038" cy="5107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직사각형 8"/>
            <p:cNvSpPr/>
            <p:nvPr/>
          </p:nvSpPr>
          <p:spPr>
            <a:xfrm>
              <a:off x="7127629" y="2321168"/>
              <a:ext cx="3516925" cy="43375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668000" y="3048000"/>
              <a:ext cx="1371600" cy="3165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Shape 22"/>
          <p:cNvCxnSpPr>
            <a:stCxn id="17" idx="0"/>
            <a:endCxn id="9" idx="3"/>
          </p:cNvCxnSpPr>
          <p:nvPr/>
        </p:nvCxnSpPr>
        <p:spPr>
          <a:xfrm rot="16200000" flipV="1">
            <a:off x="4190999" y="2356338"/>
            <a:ext cx="509954" cy="709246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97364" y="1484068"/>
            <a:ext cx="6824052" cy="1681163"/>
            <a:chOff x="397363" y="1484068"/>
            <a:chExt cx="7480545" cy="210638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7363" y="1484068"/>
              <a:ext cx="7480545" cy="2106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직사각형 8"/>
            <p:cNvSpPr/>
            <p:nvPr/>
          </p:nvSpPr>
          <p:spPr>
            <a:xfrm>
              <a:off x="621322" y="1629509"/>
              <a:ext cx="2262555" cy="17936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3753" y="2728262"/>
            <a:ext cx="7727707" cy="367730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954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매물 조회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내가 등록한 매물 수정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삭제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공인중개사 등록번호 인증 회원은</a:t>
            </a: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마이 페이지에서 매물 </a:t>
            </a:r>
            <a:r>
              <a:rPr lang="ko-KR" altLang="en-US" sz="2000" dirty="0" err="1">
                <a:solidFill>
                  <a:schemeClr val="accent1"/>
                </a:solidFill>
              </a:rPr>
              <a:t>게시글</a:t>
            </a:r>
            <a:r>
              <a:rPr lang="ko-KR" altLang="en-US" sz="2000" dirty="0">
                <a:solidFill>
                  <a:schemeClr val="accent1"/>
                </a:solidFill>
              </a:rPr>
              <a:t> 관리로 이동하여 조회 가능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25815" y="6119447"/>
            <a:ext cx="562708" cy="2579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4" idx="1"/>
            <a:endCxn id="26" idx="3"/>
          </p:cNvCxnSpPr>
          <p:nvPr/>
        </p:nvCxnSpPr>
        <p:spPr>
          <a:xfrm flipH="1" flipV="1">
            <a:off x="3059723" y="5046151"/>
            <a:ext cx="1266092" cy="12022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78523" y="4384431"/>
            <a:ext cx="1981200" cy="132343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/>
              <a:t>수정 및 삭제 버튼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err="1"/>
              <a:t>계약완료된</a:t>
            </a:r>
            <a:r>
              <a:rPr lang="ko-KR" altLang="en-US" sz="1600" dirty="0"/>
              <a:t> 매물은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정보를 수정할 수 없으므로 삭제 버튼만 생성</a:t>
            </a:r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954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매물 조회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상세 정보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1/2)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7100" y="1075470"/>
            <a:ext cx="6295515" cy="521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3352800" y="1230924"/>
            <a:ext cx="562708" cy="2579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1"/>
            <a:endCxn id="12" idx="3"/>
          </p:cNvCxnSpPr>
          <p:nvPr/>
        </p:nvCxnSpPr>
        <p:spPr>
          <a:xfrm flipH="1">
            <a:off x="2485290" y="1359878"/>
            <a:ext cx="867510" cy="1693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85445" y="1113693"/>
            <a:ext cx="169984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/>
              <a:t>계약상태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계약완료인 경우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적색으로 표시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83170" y="1863969"/>
            <a:ext cx="2684584" cy="21453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1"/>
            <a:endCxn id="19" idx="3"/>
          </p:cNvCxnSpPr>
          <p:nvPr/>
        </p:nvCxnSpPr>
        <p:spPr>
          <a:xfrm flipH="1">
            <a:off x="2508738" y="2936631"/>
            <a:ext cx="574432" cy="52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39969" y="2157047"/>
            <a:ext cx="2168769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/>
              <a:t>지도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매물의 위치를 파란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핀으로 표시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현재 지도 내 대형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err="1"/>
              <a:t>마트를</a:t>
            </a:r>
            <a:r>
              <a:rPr lang="ko-KR" altLang="en-US" sz="1600" dirty="0"/>
              <a:t> 빨간 핀으로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표시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Kakao</a:t>
            </a:r>
            <a:r>
              <a:rPr lang="en-US" altLang="ko-KR" sz="1600" dirty="0"/>
              <a:t> map API)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3083168" y="4489939"/>
            <a:ext cx="2661139" cy="17701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7" idx="1"/>
            <a:endCxn id="29" idx="3"/>
          </p:cNvCxnSpPr>
          <p:nvPr/>
        </p:nvCxnSpPr>
        <p:spPr>
          <a:xfrm flipH="1" flipV="1">
            <a:off x="2661139" y="5292334"/>
            <a:ext cx="422029" cy="826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52401" y="4630614"/>
            <a:ext cx="2508738" cy="132343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/>
              <a:t>매물 사진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여러 장인 경우 자동으로 슬라이딩되고 좌우 버튼을 눌러 넘기기 가능</a:t>
            </a:r>
            <a:endParaRPr lang="en-US" altLang="ko-KR" sz="1600" dirty="0"/>
          </a:p>
          <a:p>
            <a:r>
              <a:rPr lang="en-US" altLang="ko-KR" sz="1600" dirty="0"/>
              <a:t>(Bootstrap Carousel)</a:t>
            </a:r>
            <a:endParaRPr lang="ko-KR" altLang="en-US" sz="1600" dirty="0"/>
          </a:p>
        </p:txBody>
      </p:sp>
      <p:sp>
        <p:nvSpPr>
          <p:cNvPr id="42" name="직사각형 41"/>
          <p:cNvSpPr/>
          <p:nvPr/>
        </p:nvSpPr>
        <p:spPr>
          <a:xfrm>
            <a:off x="7725508" y="1863970"/>
            <a:ext cx="375138" cy="2579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42" idx="3"/>
            <a:endCxn id="44" idx="1"/>
          </p:cNvCxnSpPr>
          <p:nvPr/>
        </p:nvCxnSpPr>
        <p:spPr>
          <a:xfrm>
            <a:off x="8100646" y="1992924"/>
            <a:ext cx="1453661" cy="403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9554307" y="1617785"/>
            <a:ext cx="2356339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/>
              <a:t>전세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월세 여부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월세가 </a:t>
            </a:r>
            <a:r>
              <a:rPr lang="en-US" altLang="ko-KR" sz="1600" dirty="0"/>
              <a:t>0</a:t>
            </a:r>
            <a:r>
              <a:rPr lang="ko-KR" altLang="en-US" sz="1600" dirty="0"/>
              <a:t>인 경우 전세로 그 외엔 월세로 표시</a:t>
            </a:r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3446" y="1718122"/>
            <a:ext cx="8120796" cy="371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954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매물 조회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상세 정보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2/2)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595446" y="2485293"/>
            <a:ext cx="2274277" cy="16998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1"/>
            <a:endCxn id="19" idx="3"/>
          </p:cNvCxnSpPr>
          <p:nvPr/>
        </p:nvCxnSpPr>
        <p:spPr>
          <a:xfrm flipH="1" flipV="1">
            <a:off x="3423138" y="2818767"/>
            <a:ext cx="1172308" cy="51644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39969" y="2157047"/>
            <a:ext cx="3083169" cy="132343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/>
              <a:t>동네 평가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리뷰 게시판 글 중</a:t>
            </a:r>
            <a:r>
              <a:rPr lang="en-US" altLang="ko-KR" sz="1600" dirty="0"/>
              <a:t> </a:t>
            </a:r>
            <a:r>
              <a:rPr lang="ko-KR" altLang="en-US" sz="1600" dirty="0"/>
              <a:t>현재 매물의 </a:t>
            </a:r>
            <a:r>
              <a:rPr lang="ko-KR" altLang="en-US" sz="1600" dirty="0" err="1"/>
              <a:t>법정동과</a:t>
            </a:r>
            <a:r>
              <a:rPr lang="ko-KR" altLang="en-US" sz="1600" dirty="0"/>
              <a:t> 일치하는 글들의 긍정</a:t>
            </a:r>
            <a:r>
              <a:rPr lang="en-US" altLang="ko-KR" sz="1600" dirty="0"/>
              <a:t>, </a:t>
            </a:r>
            <a:r>
              <a:rPr lang="ko-KR" altLang="en-US" sz="1600" dirty="0"/>
              <a:t>부정 </a:t>
            </a:r>
            <a:r>
              <a:rPr lang="ko-KR" altLang="en-US" sz="1600" dirty="0" err="1"/>
              <a:t>평가수를</a:t>
            </a:r>
            <a:r>
              <a:rPr lang="ko-KR" altLang="en-US" sz="1600" dirty="0"/>
              <a:t> </a:t>
            </a:r>
            <a:r>
              <a:rPr lang="en-US" altLang="ko-KR" sz="1600" dirty="0"/>
              <a:t>pie chart</a:t>
            </a:r>
            <a:r>
              <a:rPr lang="ko-KR" altLang="en-US" sz="1600" dirty="0"/>
              <a:t>로 표시 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 err="1"/>
              <a:t>구글</a:t>
            </a:r>
            <a:r>
              <a:rPr lang="ko-KR" altLang="en-US" sz="1600" dirty="0"/>
              <a:t> 차트 라이브러리 사용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4091355" y="4759569"/>
            <a:ext cx="867508" cy="3165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7" idx="1"/>
            <a:endCxn id="29" idx="3"/>
          </p:cNvCxnSpPr>
          <p:nvPr/>
        </p:nvCxnSpPr>
        <p:spPr>
          <a:xfrm flipH="1">
            <a:off x="3036277" y="4917831"/>
            <a:ext cx="1055078" cy="37450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52401" y="4630614"/>
            <a:ext cx="2883876" cy="132343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/>
              <a:t>수정 및 삭제 버튼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현재 사용자가 해당 매물을 등록한 사람인 경우만 생성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계약완료인 경우 삭제버튼만 생성</a:t>
            </a:r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3" y="345358"/>
            <a:ext cx="11050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지도에 대형 </a:t>
            </a:r>
            <a:r>
              <a:rPr lang="ko-KR" altLang="en-US" sz="4000" b="1" spc="-300" dirty="0" err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마트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표시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데이터 수집 및 전처리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1/2)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데이터 출처 </a:t>
            </a:r>
            <a:r>
              <a:rPr lang="en-US" altLang="ko-KR" sz="2000" dirty="0">
                <a:solidFill>
                  <a:schemeClr val="accent1"/>
                </a:solidFill>
              </a:rPr>
              <a:t>: </a:t>
            </a:r>
            <a:r>
              <a:rPr lang="ko-KR" altLang="en-US" sz="2000" dirty="0">
                <a:solidFill>
                  <a:schemeClr val="accent1"/>
                </a:solidFill>
              </a:rPr>
              <a:t>공공데이터포털 </a:t>
            </a:r>
            <a:r>
              <a:rPr lang="en-US" altLang="ko-KR" sz="2000" dirty="0">
                <a:solidFill>
                  <a:schemeClr val="accent1"/>
                </a:solidFill>
              </a:rPr>
              <a:t>(</a:t>
            </a:r>
            <a:r>
              <a:rPr lang="ko-KR" altLang="en-US" sz="2000" dirty="0">
                <a:solidFill>
                  <a:schemeClr val="accent1"/>
                </a:solidFill>
              </a:rPr>
              <a:t>송재완 님 제공</a:t>
            </a:r>
            <a:r>
              <a:rPr lang="en-US" altLang="ko-KR" sz="2000" dirty="0">
                <a:solidFill>
                  <a:schemeClr val="accent1"/>
                </a:solidFill>
              </a:rPr>
              <a:t>)</a:t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 (</a:t>
            </a:r>
            <a:r>
              <a:rPr lang="en-US" altLang="ko-KR" sz="2000" dirty="0">
                <a:solidFill>
                  <a:schemeClr val="accent1"/>
                </a:solidFill>
                <a:hlinkClick r:id="rId2"/>
              </a:rPr>
              <a:t>https://www.data.go.kr/data/15045013/fileData.do?recommendDataYn=Y</a:t>
            </a:r>
            <a:r>
              <a:rPr lang="en-US" altLang="ko-KR" sz="2000" dirty="0">
                <a:solidFill>
                  <a:schemeClr val="accent1"/>
                </a:solidFill>
              </a:rPr>
              <a:t>)</a:t>
            </a: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</a:rPr>
              <a:t> 2021</a:t>
            </a:r>
            <a:r>
              <a:rPr lang="ko-KR" altLang="en-US" sz="2000" dirty="0">
                <a:solidFill>
                  <a:schemeClr val="accent1"/>
                </a:solidFill>
              </a:rPr>
              <a:t>년 말 기준 전국의 대규모 점포</a:t>
            </a:r>
            <a:r>
              <a:rPr lang="en-US" altLang="ko-KR" sz="2000" dirty="0">
                <a:solidFill>
                  <a:schemeClr val="accent1"/>
                </a:solidFill>
              </a:rPr>
              <a:t>(</a:t>
            </a:r>
            <a:r>
              <a:rPr lang="ko-KR" altLang="en-US" sz="2000" dirty="0" err="1">
                <a:solidFill>
                  <a:schemeClr val="accent1"/>
                </a:solidFill>
              </a:rPr>
              <a:t>대형마트</a:t>
            </a:r>
            <a:r>
              <a:rPr lang="en-US" altLang="ko-KR" sz="2000" dirty="0">
                <a:solidFill>
                  <a:schemeClr val="accent1"/>
                </a:solidFill>
              </a:rPr>
              <a:t>, </a:t>
            </a:r>
            <a:r>
              <a:rPr lang="ko-KR" altLang="en-US" sz="2000" dirty="0">
                <a:solidFill>
                  <a:schemeClr val="accent1"/>
                </a:solidFill>
              </a:rPr>
              <a:t>백화점</a:t>
            </a:r>
            <a:r>
              <a:rPr lang="en-US" altLang="ko-KR" sz="2000" dirty="0">
                <a:solidFill>
                  <a:schemeClr val="accent1"/>
                </a:solidFill>
              </a:rPr>
              <a:t>, </a:t>
            </a:r>
            <a:r>
              <a:rPr lang="ko-KR" altLang="en-US" sz="2000" dirty="0">
                <a:solidFill>
                  <a:schemeClr val="accent1"/>
                </a:solidFill>
              </a:rPr>
              <a:t>쇼핑센터</a:t>
            </a:r>
            <a:r>
              <a:rPr lang="en-US" altLang="ko-KR" sz="2000" dirty="0">
                <a:solidFill>
                  <a:schemeClr val="accent1"/>
                </a:solidFill>
              </a:rPr>
              <a:t>, </a:t>
            </a:r>
            <a:r>
              <a:rPr lang="ko-KR" altLang="en-US" sz="2000" dirty="0">
                <a:solidFill>
                  <a:schemeClr val="accent1"/>
                </a:solidFill>
              </a:rPr>
              <a:t>시장 등</a:t>
            </a:r>
            <a:r>
              <a:rPr lang="en-US" altLang="ko-KR" sz="2000" dirty="0">
                <a:solidFill>
                  <a:schemeClr val="accent1"/>
                </a:solidFill>
              </a:rPr>
              <a:t>)</a:t>
            </a:r>
            <a:r>
              <a:rPr lang="ko-KR" altLang="en-US" sz="2000" dirty="0">
                <a:solidFill>
                  <a:schemeClr val="accent1"/>
                </a:solidFill>
              </a:rPr>
              <a:t>의 정보 제공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 ( </a:t>
            </a:r>
            <a:r>
              <a:rPr lang="ko-KR" altLang="en-US" sz="2000" dirty="0">
                <a:solidFill>
                  <a:schemeClr val="accent1"/>
                </a:solidFill>
              </a:rPr>
              <a:t>상호명</a:t>
            </a:r>
            <a:r>
              <a:rPr lang="en-US" altLang="ko-KR" sz="2000" dirty="0">
                <a:solidFill>
                  <a:schemeClr val="accent1"/>
                </a:solidFill>
              </a:rPr>
              <a:t>, </a:t>
            </a:r>
            <a:r>
              <a:rPr lang="ko-KR" altLang="en-US" sz="2000" dirty="0">
                <a:solidFill>
                  <a:schemeClr val="accent1"/>
                </a:solidFill>
              </a:rPr>
              <a:t>주소</a:t>
            </a:r>
            <a:r>
              <a:rPr lang="en-US" altLang="ko-KR" sz="2000" dirty="0">
                <a:solidFill>
                  <a:schemeClr val="accent1"/>
                </a:solidFill>
              </a:rPr>
              <a:t>, </a:t>
            </a:r>
            <a:r>
              <a:rPr lang="ko-KR" altLang="en-US" sz="2000" dirty="0">
                <a:solidFill>
                  <a:schemeClr val="accent1"/>
                </a:solidFill>
              </a:rPr>
              <a:t>위치좌표</a:t>
            </a:r>
            <a:r>
              <a:rPr lang="en-US" altLang="ko-KR" sz="2000" dirty="0">
                <a:solidFill>
                  <a:schemeClr val="accent1"/>
                </a:solidFill>
              </a:rPr>
              <a:t>, </a:t>
            </a:r>
            <a:r>
              <a:rPr lang="ko-KR" altLang="en-US" sz="2000" dirty="0">
                <a:solidFill>
                  <a:schemeClr val="accent1"/>
                </a:solidFill>
              </a:rPr>
              <a:t>영업형태 등 </a:t>
            </a:r>
            <a:r>
              <a:rPr lang="en-US" altLang="ko-KR" sz="2000" dirty="0">
                <a:solidFill>
                  <a:schemeClr val="accent1"/>
                </a:solidFill>
              </a:rPr>
              <a:t>)</a:t>
            </a: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전처리 과정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 1) </a:t>
            </a:r>
            <a:r>
              <a:rPr lang="ko-KR" altLang="en-US" sz="2000" dirty="0">
                <a:solidFill>
                  <a:schemeClr val="accent1"/>
                </a:solidFill>
              </a:rPr>
              <a:t>다운로드 받은 </a:t>
            </a:r>
            <a:r>
              <a:rPr lang="en-US" altLang="ko-KR" sz="2000" dirty="0" err="1">
                <a:solidFill>
                  <a:schemeClr val="accent1"/>
                </a:solidFill>
              </a:rPr>
              <a:t>csv</a:t>
            </a: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파일을 각 </a:t>
            </a:r>
            <a:r>
              <a:rPr lang="en-US" altLang="ko-KR" sz="2000" dirty="0">
                <a:solidFill>
                  <a:schemeClr val="accent1"/>
                </a:solidFill>
              </a:rPr>
              <a:t>column</a:t>
            </a:r>
            <a:r>
              <a:rPr lang="ko-KR" altLang="en-US" sz="2000" dirty="0">
                <a:solidFill>
                  <a:schemeClr val="accent1"/>
                </a:solidFill>
              </a:rPr>
              <a:t>이 </a:t>
            </a:r>
            <a:r>
              <a:rPr lang="en-US" altLang="ko-KR" sz="2000" dirty="0">
                <a:solidFill>
                  <a:schemeClr val="accent1"/>
                </a:solidFill>
              </a:rPr>
              <a:t>tab</a:t>
            </a:r>
            <a:r>
              <a:rPr lang="ko-KR" altLang="en-US" sz="2000" dirty="0">
                <a:solidFill>
                  <a:schemeClr val="accent1"/>
                </a:solidFill>
              </a:rPr>
              <a:t>으로 구분되는 </a:t>
            </a:r>
            <a:r>
              <a:rPr lang="en-US" altLang="ko-KR" sz="2000" dirty="0">
                <a:solidFill>
                  <a:schemeClr val="accent1"/>
                </a:solidFill>
              </a:rPr>
              <a:t>txt </a:t>
            </a:r>
            <a:r>
              <a:rPr lang="ko-KR" altLang="en-US" sz="2000" dirty="0">
                <a:solidFill>
                  <a:schemeClr val="accent1"/>
                </a:solidFill>
              </a:rPr>
              <a:t>파일로 다시 저장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        </a:t>
            </a:r>
            <a:r>
              <a:rPr lang="en-US" altLang="ko-KR" sz="2000" dirty="0" err="1">
                <a:solidFill>
                  <a:schemeClr val="accent1"/>
                </a:solidFill>
              </a:rPr>
              <a:t>csv</a:t>
            </a:r>
            <a:r>
              <a:rPr lang="ko-KR" altLang="en-US" sz="2000" dirty="0">
                <a:solidFill>
                  <a:schemeClr val="accent1"/>
                </a:solidFill>
              </a:rPr>
              <a:t>파일은 각 </a:t>
            </a:r>
            <a:r>
              <a:rPr lang="en-US" altLang="ko-KR" sz="2000" dirty="0">
                <a:solidFill>
                  <a:schemeClr val="accent1"/>
                </a:solidFill>
              </a:rPr>
              <a:t>column</a:t>
            </a:r>
            <a:r>
              <a:rPr lang="ko-KR" altLang="en-US" sz="2000" dirty="0">
                <a:solidFill>
                  <a:schemeClr val="accent1"/>
                </a:solidFill>
              </a:rPr>
              <a:t>을 콤마로 구분하는데 주소 등에 콤마가 사용되어 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       </a:t>
            </a:r>
            <a:r>
              <a:rPr lang="ko-KR" altLang="en-US" sz="2000" dirty="0">
                <a:solidFill>
                  <a:schemeClr val="accent1"/>
                </a:solidFill>
              </a:rPr>
              <a:t>읽어오는 과정에서 지정한 </a:t>
            </a:r>
            <a:r>
              <a:rPr lang="en-US" altLang="ko-KR" sz="2000" dirty="0">
                <a:solidFill>
                  <a:schemeClr val="accent1"/>
                </a:solidFill>
              </a:rPr>
              <a:t>column</a:t>
            </a:r>
            <a:r>
              <a:rPr lang="ko-KR" altLang="en-US" sz="2000" dirty="0">
                <a:solidFill>
                  <a:schemeClr val="accent1"/>
                </a:solidFill>
              </a:rPr>
              <a:t>이외의 </a:t>
            </a:r>
            <a:r>
              <a:rPr lang="en-US" altLang="ko-KR" sz="2000" dirty="0">
                <a:solidFill>
                  <a:schemeClr val="accent1"/>
                </a:solidFill>
              </a:rPr>
              <a:t>column</a:t>
            </a:r>
            <a:r>
              <a:rPr lang="ko-KR" altLang="en-US" sz="2000" dirty="0">
                <a:solidFill>
                  <a:schemeClr val="accent1"/>
                </a:solidFill>
              </a:rPr>
              <a:t>을 읽는 문제 해결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accent1"/>
                </a:solidFill>
              </a:rPr>
              <a:t>  2) Java</a:t>
            </a:r>
            <a:r>
              <a:rPr lang="ko-KR" altLang="en-US" sz="2000" dirty="0">
                <a:solidFill>
                  <a:schemeClr val="accent1"/>
                </a:solidFill>
              </a:rPr>
              <a:t>에서 저장한 </a:t>
            </a:r>
            <a:r>
              <a:rPr lang="en-US" altLang="ko-KR" sz="2000" dirty="0">
                <a:solidFill>
                  <a:schemeClr val="accent1"/>
                </a:solidFill>
              </a:rPr>
              <a:t>txt</a:t>
            </a:r>
            <a:r>
              <a:rPr lang="ko-KR" altLang="en-US" sz="2000" dirty="0">
                <a:solidFill>
                  <a:schemeClr val="accent1"/>
                </a:solidFill>
              </a:rPr>
              <a:t>파일을 </a:t>
            </a:r>
            <a:r>
              <a:rPr lang="en-US" altLang="ko-KR" sz="2000" dirty="0" err="1">
                <a:solidFill>
                  <a:schemeClr val="accent1"/>
                </a:solidFill>
              </a:rPr>
              <a:t>FileReader</a:t>
            </a: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객체로 열어서 한 줄씩 읽어와 </a:t>
            </a:r>
            <a:r>
              <a:rPr lang="en-US" altLang="ko-KR" sz="2000" dirty="0">
                <a:solidFill>
                  <a:schemeClr val="accent1"/>
                </a:solidFill>
              </a:rPr>
              <a:t>tab </a:t>
            </a:r>
            <a:r>
              <a:rPr lang="ko-KR" altLang="en-US" sz="2000" dirty="0">
                <a:solidFill>
                  <a:schemeClr val="accent1"/>
                </a:solidFill>
              </a:rPr>
              <a:t>기준으로 </a:t>
            </a:r>
            <a:r>
              <a:rPr lang="en-US" altLang="ko-KR" sz="2000" dirty="0">
                <a:solidFill>
                  <a:schemeClr val="accent1"/>
                </a:solidFill>
              </a:rPr>
              <a:t>split</a:t>
            </a:r>
            <a:r>
              <a:rPr lang="ko-KR" altLang="en-US" sz="2000" dirty="0">
                <a:solidFill>
                  <a:schemeClr val="accent1"/>
                </a:solidFill>
              </a:rPr>
              <a:t>한 후 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   </a:t>
            </a:r>
            <a:r>
              <a:rPr lang="ko-KR" altLang="en-US" sz="2000" dirty="0">
                <a:solidFill>
                  <a:schemeClr val="accent1"/>
                </a:solidFill>
              </a:rPr>
              <a:t>결과를 </a:t>
            </a:r>
            <a:r>
              <a:rPr lang="en-US" altLang="ko-KR" sz="2000" dirty="0">
                <a:solidFill>
                  <a:schemeClr val="accent1"/>
                </a:solidFill>
              </a:rPr>
              <a:t>List</a:t>
            </a:r>
            <a:r>
              <a:rPr lang="ko-KR" altLang="en-US" sz="2000" dirty="0">
                <a:solidFill>
                  <a:schemeClr val="accent1"/>
                </a:solidFill>
              </a:rPr>
              <a:t>에 저장</a:t>
            </a:r>
            <a:endParaRPr lang="en-US" altLang="ko-KR" sz="2000" dirty="0">
              <a:solidFill>
                <a:schemeClr val="accent1"/>
              </a:solidFill>
            </a:endParaRPr>
          </a:p>
        </p:txBody>
      </p:sp>
      <p:sp>
        <p:nvSpPr>
          <p:cNvPr id="8" name="위쪽 화살표 7"/>
          <p:cNvSpPr/>
          <p:nvPr/>
        </p:nvSpPr>
        <p:spPr>
          <a:xfrm>
            <a:off x="703382" y="3704493"/>
            <a:ext cx="363415" cy="339970"/>
          </a:xfrm>
          <a:prstGeom prst="up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3584" y="2425579"/>
            <a:ext cx="4702420" cy="8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7741" y="5216404"/>
            <a:ext cx="6107113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35969" y="4287350"/>
            <a:ext cx="5435478" cy="21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8856" y="4301636"/>
            <a:ext cx="5286130" cy="20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3053273" y="440492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</a:rPr>
              <a:t>csv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090658" y="4428365"/>
            <a:ext cx="45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txt</a:t>
            </a:r>
            <a:endParaRPr lang="ko-KR" altLang="en-US" dirty="0"/>
          </a:p>
        </p:txBody>
      </p:sp>
      <p:sp>
        <p:nvSpPr>
          <p:cNvPr id="17" name="위쪽 화살표 16"/>
          <p:cNvSpPr/>
          <p:nvPr/>
        </p:nvSpPr>
        <p:spPr>
          <a:xfrm>
            <a:off x="6049105" y="4360986"/>
            <a:ext cx="293079" cy="316522"/>
          </a:xfrm>
          <a:prstGeom prst="up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9261" y="4267200"/>
            <a:ext cx="5416061" cy="5275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24246" y="4267200"/>
            <a:ext cx="5498123" cy="5275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986" y="1803890"/>
            <a:ext cx="7754937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4" y="345358"/>
            <a:ext cx="11249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지도에 대형 </a:t>
            </a:r>
            <a:r>
              <a:rPr lang="ko-KR" altLang="en-US" sz="4000" b="1" spc="-300" dirty="0" err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마트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표시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데이터 수집 및 전처리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2/2)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8" y="1131895"/>
            <a:ext cx="11849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>
                <a:solidFill>
                  <a:schemeClr val="accent1"/>
                </a:solidFill>
              </a:rPr>
              <a:t>3) </a:t>
            </a:r>
            <a:r>
              <a:rPr lang="ko-KR" altLang="en-US" sz="2000" dirty="0">
                <a:solidFill>
                  <a:schemeClr val="accent1"/>
                </a:solidFill>
              </a:rPr>
              <a:t>제공된 정보에 있는 위치 좌표의 좌표계가 지도 </a:t>
            </a:r>
            <a:r>
              <a:rPr lang="en-US" altLang="ko-KR" sz="2000" dirty="0">
                <a:solidFill>
                  <a:schemeClr val="accent1"/>
                </a:solidFill>
              </a:rPr>
              <a:t>API</a:t>
            </a:r>
            <a:r>
              <a:rPr lang="ko-KR" altLang="en-US" sz="2000" dirty="0">
                <a:solidFill>
                  <a:schemeClr val="accent1"/>
                </a:solidFill>
              </a:rPr>
              <a:t>에서 주로 사용하는 </a:t>
            </a:r>
            <a:r>
              <a:rPr lang="en-US" altLang="ko-KR" sz="2000" dirty="0">
                <a:solidFill>
                  <a:schemeClr val="accent1"/>
                </a:solidFill>
              </a:rPr>
              <a:t>WGS84 </a:t>
            </a:r>
            <a:r>
              <a:rPr lang="ko-KR" altLang="en-US" sz="2000" dirty="0">
                <a:solidFill>
                  <a:schemeClr val="accent1"/>
                </a:solidFill>
              </a:rPr>
              <a:t>좌표계가 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    </a:t>
            </a:r>
            <a:r>
              <a:rPr lang="ko-KR" altLang="en-US" sz="2000" dirty="0">
                <a:solidFill>
                  <a:schemeClr val="accent1"/>
                </a:solidFill>
              </a:rPr>
              <a:t>아닌 </a:t>
            </a:r>
            <a:r>
              <a:rPr lang="en-US" altLang="ko-KR" sz="2000" dirty="0">
                <a:solidFill>
                  <a:schemeClr val="accent1"/>
                </a:solidFill>
              </a:rPr>
              <a:t>EPSG:2097(TM) </a:t>
            </a:r>
            <a:r>
              <a:rPr lang="ko-KR" altLang="en-US" sz="2000" dirty="0" err="1">
                <a:solidFill>
                  <a:schemeClr val="accent1"/>
                </a:solidFill>
              </a:rPr>
              <a:t>좌표계로</a:t>
            </a:r>
            <a:r>
              <a:rPr lang="ko-KR" altLang="en-US" sz="2000" dirty="0">
                <a:solidFill>
                  <a:schemeClr val="accent1"/>
                </a:solidFill>
              </a:rPr>
              <a:t> 되어 있어 </a:t>
            </a:r>
            <a:r>
              <a:rPr lang="en-US" altLang="ko-KR" sz="2000" dirty="0" err="1">
                <a:solidFill>
                  <a:schemeClr val="accent1"/>
                </a:solidFill>
              </a:rPr>
              <a:t>Kakao</a:t>
            </a:r>
            <a:r>
              <a:rPr lang="en-US" altLang="ko-KR" sz="2000" dirty="0">
                <a:solidFill>
                  <a:schemeClr val="accent1"/>
                </a:solidFill>
              </a:rPr>
              <a:t> Map API</a:t>
            </a:r>
            <a:r>
              <a:rPr lang="ko-KR" altLang="en-US" sz="2000" dirty="0">
                <a:solidFill>
                  <a:schemeClr val="accent1"/>
                </a:solidFill>
              </a:rPr>
              <a:t>에 </a:t>
            </a:r>
            <a:r>
              <a:rPr lang="en-US" altLang="ko-KR" sz="2000" dirty="0">
                <a:solidFill>
                  <a:schemeClr val="accent1"/>
                </a:solidFill>
              </a:rPr>
              <a:t>REST API </a:t>
            </a:r>
            <a:r>
              <a:rPr lang="ko-KR" altLang="en-US" sz="2000" dirty="0">
                <a:solidFill>
                  <a:schemeClr val="accent1"/>
                </a:solidFill>
              </a:rPr>
              <a:t>방식으로 </a:t>
            </a:r>
            <a:r>
              <a:rPr lang="ko-KR" altLang="en-US" sz="2000" dirty="0" err="1">
                <a:solidFill>
                  <a:schemeClr val="accent1"/>
                </a:solidFill>
              </a:rPr>
              <a:t>좌표계</a:t>
            </a:r>
            <a:r>
              <a:rPr lang="ko-KR" altLang="en-US" sz="2000" dirty="0">
                <a:solidFill>
                  <a:schemeClr val="accent1"/>
                </a:solidFill>
              </a:rPr>
              <a:t> 변환요청</a:t>
            </a:r>
            <a:endParaRPr lang="en-US" altLang="ko-KR" sz="2000" dirty="0">
              <a:solidFill>
                <a:schemeClr val="accent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3965" y="5170979"/>
            <a:ext cx="5200650" cy="6191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412427" y="5809403"/>
            <a:ext cx="1125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>
                <a:solidFill>
                  <a:schemeClr val="accent1"/>
                </a:solidFill>
              </a:rPr>
              <a:t>4) </a:t>
            </a:r>
            <a:r>
              <a:rPr lang="ko-KR" altLang="en-US" sz="2000" dirty="0">
                <a:solidFill>
                  <a:schemeClr val="accent1"/>
                </a:solidFill>
              </a:rPr>
              <a:t>상호명</a:t>
            </a:r>
            <a:r>
              <a:rPr lang="en-US" altLang="ko-KR" sz="2000" dirty="0">
                <a:solidFill>
                  <a:schemeClr val="accent1"/>
                </a:solidFill>
              </a:rPr>
              <a:t>, </a:t>
            </a:r>
            <a:r>
              <a:rPr lang="ko-KR" altLang="en-US" sz="2000" dirty="0">
                <a:solidFill>
                  <a:schemeClr val="accent1"/>
                </a:solidFill>
              </a:rPr>
              <a:t>주소 및 변환 결과로 얻은 위도 경도를 </a:t>
            </a:r>
            <a:r>
              <a:rPr lang="en-US" altLang="ko-KR" sz="2000" dirty="0">
                <a:solidFill>
                  <a:schemeClr val="accent1"/>
                </a:solidFill>
              </a:rPr>
              <a:t>DB</a:t>
            </a:r>
            <a:r>
              <a:rPr lang="ko-KR" altLang="en-US" sz="2000" dirty="0">
                <a:solidFill>
                  <a:schemeClr val="accent1"/>
                </a:solidFill>
              </a:rPr>
              <a:t>에 </a:t>
            </a:r>
            <a:r>
              <a:rPr lang="en-US" altLang="ko-KR" sz="2000" dirty="0">
                <a:solidFill>
                  <a:schemeClr val="accent1"/>
                </a:solidFill>
              </a:rPr>
              <a:t>insert</a:t>
            </a:r>
          </a:p>
        </p:txBody>
      </p:sp>
      <p:cxnSp>
        <p:nvCxnSpPr>
          <p:cNvPr id="16" name="직선 화살표 연결선 15"/>
          <p:cNvCxnSpPr>
            <a:stCxn id="17" idx="3"/>
            <a:endCxn id="20" idx="1"/>
          </p:cNvCxnSpPr>
          <p:nvPr/>
        </p:nvCxnSpPr>
        <p:spPr>
          <a:xfrm flipV="1">
            <a:off x="6342184" y="2232577"/>
            <a:ext cx="1758461" cy="2937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21323" y="2227384"/>
            <a:ext cx="5720861" cy="5978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100645" y="1817078"/>
            <a:ext cx="3927231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변환 기능은 </a:t>
            </a:r>
            <a:r>
              <a:rPr lang="en-US" altLang="ko-KR" sz="1600" dirty="0"/>
              <a:t>GET </a:t>
            </a:r>
            <a:r>
              <a:rPr lang="ko-KR" altLang="en-US" sz="1600" dirty="0"/>
              <a:t>방식으로 정의되어 있으므로 현재 </a:t>
            </a:r>
            <a:r>
              <a:rPr lang="ko-KR" altLang="en-US" sz="1600" dirty="0" err="1"/>
              <a:t>좌표계의</a:t>
            </a:r>
            <a:r>
              <a:rPr lang="ko-KR" altLang="en-US" sz="1600" dirty="0"/>
              <a:t> </a:t>
            </a:r>
            <a:r>
              <a:rPr lang="en-US" altLang="ko-KR" sz="1600" dirty="0"/>
              <a:t>x, y</a:t>
            </a:r>
            <a:r>
              <a:rPr lang="ko-KR" altLang="en-US" sz="1600" dirty="0"/>
              <a:t>값과 현재 </a:t>
            </a:r>
            <a:r>
              <a:rPr lang="ko-KR" altLang="en-US" sz="1600" dirty="0" err="1"/>
              <a:t>좌표계</a:t>
            </a:r>
            <a:r>
              <a:rPr lang="en-US" altLang="ko-KR" sz="1600" dirty="0"/>
              <a:t>, </a:t>
            </a:r>
            <a:r>
              <a:rPr lang="ko-KR" altLang="en-US" sz="1600" dirty="0"/>
              <a:t>변환하려는 </a:t>
            </a:r>
            <a:r>
              <a:rPr lang="ko-KR" altLang="en-US" sz="1600" dirty="0" err="1"/>
              <a:t>좌표계를</a:t>
            </a:r>
            <a:r>
              <a:rPr lang="ko-KR" altLang="en-US" sz="1600" dirty="0"/>
              <a:t> </a:t>
            </a:r>
            <a:r>
              <a:rPr lang="en-US" altLang="ko-KR" sz="1600" dirty="0"/>
              <a:t>URL</a:t>
            </a:r>
            <a:r>
              <a:rPr lang="ko-KR" altLang="en-US" sz="1600" dirty="0"/>
              <a:t>뒤에 추가</a:t>
            </a:r>
          </a:p>
        </p:txBody>
      </p:sp>
      <p:cxnSp>
        <p:nvCxnSpPr>
          <p:cNvPr id="24" name="직선 화살표 연결선 23"/>
          <p:cNvCxnSpPr>
            <a:stCxn id="25" idx="3"/>
            <a:endCxn id="26" idx="2"/>
          </p:cNvCxnSpPr>
          <p:nvPr/>
        </p:nvCxnSpPr>
        <p:spPr>
          <a:xfrm flipV="1">
            <a:off x="7995138" y="3538991"/>
            <a:ext cx="2086708" cy="41168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21323" y="2848709"/>
            <a:ext cx="7373815" cy="220393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112368" y="2954216"/>
            <a:ext cx="3938955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URL</a:t>
            </a:r>
            <a:r>
              <a:rPr lang="ko-KR" altLang="en-US" sz="1600" dirty="0"/>
              <a:t>에 요청을 보내고 요청 결과를 </a:t>
            </a:r>
            <a:r>
              <a:rPr lang="en-US" altLang="ko-KR" sz="1600" dirty="0"/>
              <a:t>JSON </a:t>
            </a:r>
            <a:r>
              <a:rPr lang="ko-KR" altLang="en-US" sz="1600" dirty="0"/>
              <a:t>형태로 </a:t>
            </a:r>
            <a:r>
              <a:rPr lang="en-US" altLang="ko-KR" sz="1600" dirty="0"/>
              <a:t>parsing</a:t>
            </a:r>
            <a:r>
              <a:rPr lang="ko-KR" altLang="en-US" sz="1600" dirty="0"/>
              <a:t>하여 원하는 값만 추출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0180" y="4150336"/>
            <a:ext cx="7335837" cy="10191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5415" y="6169499"/>
            <a:ext cx="6638925" cy="57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위쪽 화살표 17"/>
          <p:cNvSpPr/>
          <p:nvPr/>
        </p:nvSpPr>
        <p:spPr>
          <a:xfrm>
            <a:off x="4478215" y="6283570"/>
            <a:ext cx="363415" cy="339970"/>
          </a:xfrm>
          <a:prstGeom prst="up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5" y="345358"/>
            <a:ext cx="103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지도에 대형 </a:t>
            </a:r>
            <a:r>
              <a:rPr lang="ko-KR" altLang="en-US" sz="4000" b="1" spc="-300" dirty="0" err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마트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표시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지도에 핀 표시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1/2)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>
                <a:solidFill>
                  <a:schemeClr val="accent1"/>
                </a:solidFill>
              </a:rPr>
              <a:t>1) </a:t>
            </a:r>
            <a:r>
              <a:rPr lang="ko-KR" altLang="en-US" sz="2000" dirty="0">
                <a:solidFill>
                  <a:schemeClr val="accent1"/>
                </a:solidFill>
              </a:rPr>
              <a:t>현재 지도의 위도</a:t>
            </a:r>
            <a:r>
              <a:rPr lang="en-US" altLang="ko-KR" sz="2000" dirty="0">
                <a:solidFill>
                  <a:schemeClr val="accent1"/>
                </a:solidFill>
              </a:rPr>
              <a:t>, </a:t>
            </a:r>
            <a:r>
              <a:rPr lang="ko-KR" altLang="en-US" sz="2000" dirty="0">
                <a:solidFill>
                  <a:schemeClr val="accent1"/>
                </a:solidFill>
              </a:rPr>
              <a:t>경도의 </a:t>
            </a:r>
            <a:r>
              <a:rPr lang="ko-KR" altLang="en-US" sz="2000" dirty="0" err="1">
                <a:solidFill>
                  <a:schemeClr val="accent1"/>
                </a:solidFill>
              </a:rPr>
              <a:t>경계값을</a:t>
            </a:r>
            <a:r>
              <a:rPr lang="ko-KR" altLang="en-US" sz="2000" dirty="0">
                <a:solidFill>
                  <a:schemeClr val="accent1"/>
                </a:solidFill>
              </a:rPr>
              <a:t> 받고 해당 범위 내 위치한 점포 정보를 </a:t>
            </a:r>
            <a:r>
              <a:rPr lang="en-US" altLang="ko-KR" sz="2000" dirty="0">
                <a:solidFill>
                  <a:schemeClr val="accent1"/>
                </a:solidFill>
              </a:rPr>
              <a:t>Ajax</a:t>
            </a:r>
            <a:r>
              <a:rPr lang="ko-KR" altLang="en-US" sz="2000" dirty="0">
                <a:solidFill>
                  <a:schemeClr val="accent1"/>
                </a:solidFill>
              </a:rPr>
              <a:t>로 요청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accent1"/>
                </a:solidFill>
              </a:rPr>
              <a:t>2) </a:t>
            </a:r>
            <a:r>
              <a:rPr lang="ko-KR" altLang="en-US" sz="2000" dirty="0">
                <a:solidFill>
                  <a:schemeClr val="accent1"/>
                </a:solidFill>
              </a:rPr>
              <a:t>요청 결과 받은 점포 정보의 위도 경도 지점에 핀을 만들어 지도에 추가</a:t>
            </a:r>
            <a:endParaRPr lang="en-US" altLang="ko-KR" sz="2000" dirty="0">
              <a:solidFill>
                <a:schemeClr val="accent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896" y="1981567"/>
            <a:ext cx="34671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5815" y="1984863"/>
            <a:ext cx="7297737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1289539" y="2684584"/>
            <a:ext cx="1992923" cy="8440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34708" y="4196861"/>
            <a:ext cx="5040923" cy="130126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43046" y="2004645"/>
            <a:ext cx="5040923" cy="130126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706707" y="2391507"/>
            <a:ext cx="1805354" cy="584775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지도에 </a:t>
            </a:r>
            <a:r>
              <a:rPr lang="ko-KR" altLang="en-US" sz="1600">
                <a:solidFill>
                  <a:schemeClr val="bg1"/>
                </a:solidFill>
              </a:rPr>
              <a:t>띄울 핀의 이미지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크기 설정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398369" y="4536829"/>
            <a:ext cx="949569" cy="584775"/>
          </a:xfrm>
          <a:prstGeom prst="rect">
            <a:avLst/>
          </a:prstGeom>
          <a:ln w="127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지도에 핀 추가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12831" y="3563812"/>
            <a:ext cx="844061" cy="338554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경계값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/>
          <p:cNvCxnSpPr>
            <a:stCxn id="22" idx="3"/>
            <a:endCxn id="14" idx="1"/>
          </p:cNvCxnSpPr>
          <p:nvPr/>
        </p:nvCxnSpPr>
        <p:spPr>
          <a:xfrm flipV="1">
            <a:off x="3997569" y="4847492"/>
            <a:ext cx="1137139" cy="1055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652955" y="4841632"/>
            <a:ext cx="2344614" cy="2227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48DE9C-B5AD-BAA4-4EBD-53FA1916E9A2}"/>
              </a:ext>
            </a:extLst>
          </p:cNvPr>
          <p:cNvSpPr txBox="1"/>
          <p:nvPr/>
        </p:nvSpPr>
        <p:spPr>
          <a:xfrm>
            <a:off x="670907" y="6964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E308183-DB54-F711-9B69-C8C5752AF7AF}"/>
              </a:ext>
            </a:extLst>
          </p:cNvPr>
          <p:cNvSpPr txBox="1"/>
          <p:nvPr/>
        </p:nvSpPr>
        <p:spPr>
          <a:xfrm>
            <a:off x="1297447" y="174282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1"/>
                </a:solidFill>
              </a:rPr>
              <a:t>1</a:t>
            </a:r>
            <a:endParaRPr lang="ko-KR" altLang="en-US" sz="2000" b="1" spc="-15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5F8E78-68AC-B048-5336-EE835D4169E6}"/>
              </a:ext>
            </a:extLst>
          </p:cNvPr>
          <p:cNvSpPr txBox="1"/>
          <p:nvPr/>
        </p:nvSpPr>
        <p:spPr>
          <a:xfrm>
            <a:off x="2026207" y="1681274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accent1"/>
                </a:solidFill>
              </a:rPr>
              <a:t>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13F5BEB-A29E-EC98-4681-67E53CB0B3C2}"/>
              </a:ext>
            </a:extLst>
          </p:cNvPr>
          <p:cNvSpPr txBox="1"/>
          <p:nvPr/>
        </p:nvSpPr>
        <p:spPr>
          <a:xfrm>
            <a:off x="1297447" y="261194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1"/>
                </a:solidFill>
              </a:rPr>
              <a:t>2</a:t>
            </a:r>
            <a:endParaRPr lang="ko-KR" altLang="en-US" sz="2000" b="1" spc="-15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2026207" y="2550385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accent1"/>
                </a:solidFill>
              </a:rPr>
              <a:t>매물 관련 주요 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EC5CD14-4594-1730-18CF-710701846C6F}"/>
              </a:ext>
            </a:extLst>
          </p:cNvPr>
          <p:cNvSpPr txBox="1"/>
          <p:nvPr/>
        </p:nvSpPr>
        <p:spPr>
          <a:xfrm>
            <a:off x="1297447" y="348265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1"/>
                </a:solidFill>
              </a:rPr>
              <a:t>3</a:t>
            </a:r>
            <a:endParaRPr lang="ko-KR" altLang="en-US" sz="2000" b="1" spc="-15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27B173C-BF4B-5D6B-514A-71779E736CDB}"/>
              </a:ext>
            </a:extLst>
          </p:cNvPr>
          <p:cNvSpPr txBox="1"/>
          <p:nvPr/>
        </p:nvSpPr>
        <p:spPr>
          <a:xfrm>
            <a:off x="2026207" y="9607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EC5CD14-4594-1730-18CF-710701846C6F}"/>
              </a:ext>
            </a:extLst>
          </p:cNvPr>
          <p:cNvSpPr txBox="1"/>
          <p:nvPr/>
        </p:nvSpPr>
        <p:spPr>
          <a:xfrm>
            <a:off x="1309170" y="43823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1"/>
                </a:solidFill>
              </a:rPr>
              <a:t>4</a:t>
            </a:r>
            <a:endParaRPr lang="ko-KR" altLang="en-US" sz="2000" b="1" spc="-15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4BB9965-4F0D-8E0C-4C5A-019C795529F3}"/>
              </a:ext>
            </a:extLst>
          </p:cNvPr>
          <p:cNvSpPr txBox="1"/>
          <p:nvPr/>
        </p:nvSpPr>
        <p:spPr>
          <a:xfrm>
            <a:off x="2012530" y="4331585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accent1"/>
                </a:solidFill>
              </a:rPr>
              <a:t>기타 기능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EC5CD14-4594-1730-18CF-710701846C6F}"/>
              </a:ext>
            </a:extLst>
          </p:cNvPr>
          <p:cNvSpPr txBox="1"/>
          <p:nvPr/>
        </p:nvSpPr>
        <p:spPr>
          <a:xfrm>
            <a:off x="1309170" y="5296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1"/>
                </a:solidFill>
              </a:rPr>
              <a:t>5</a:t>
            </a:r>
            <a:endParaRPr lang="ko-KR" altLang="en-US" sz="2000" b="1" spc="-150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4BB9965-4F0D-8E0C-4C5A-019C795529F3}"/>
              </a:ext>
            </a:extLst>
          </p:cNvPr>
          <p:cNvSpPr txBox="1"/>
          <p:nvPr/>
        </p:nvSpPr>
        <p:spPr>
          <a:xfrm>
            <a:off x="2012530" y="5245985"/>
            <a:ext cx="1994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accent1"/>
                </a:solidFill>
              </a:rPr>
              <a:t>후기</a:t>
            </a:r>
            <a:r>
              <a:rPr lang="en-US" altLang="ko-KR" sz="2800" spc="-150" dirty="0">
                <a:solidFill>
                  <a:schemeClr val="accent1"/>
                </a:solidFill>
              </a:rPr>
              <a:t>, Q &amp; A</a:t>
            </a:r>
            <a:endParaRPr lang="ko-KR" altLang="en-US" sz="2800" spc="-15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2026208" y="3417893"/>
            <a:ext cx="356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accent1"/>
                </a:solidFill>
              </a:rPr>
              <a:t>게시판 관련 주요 기능</a:t>
            </a: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7" descr="텍스트, 지도, 아틀라스, 도표이(가) 표시된 사진&#10;&#10;자동 생성된 설명">
            <a:extLst>
              <a:ext uri="{FF2B5EF4-FFF2-40B4-BE49-F238E27FC236}">
                <a16:creationId xmlns:a16="http://schemas.microsoft.com/office/drawing/2014/main" xmlns="" id="{E6C3D52B-C535-0823-B29B-05D188CDE54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279" y="2977285"/>
            <a:ext cx="3743898" cy="30333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5" y="345358"/>
            <a:ext cx="103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지도에 대형 </a:t>
            </a:r>
            <a:r>
              <a:rPr lang="ko-KR" altLang="en-US" sz="4000" b="1" spc="-300" dirty="0" err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마트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표시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지도에 핀 표시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(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2/2)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>
                <a:solidFill>
                  <a:schemeClr val="accent1"/>
                </a:solidFill>
              </a:rPr>
              <a:t>3) </a:t>
            </a:r>
            <a:r>
              <a:rPr lang="ko-KR" altLang="en-US" sz="2000" dirty="0">
                <a:solidFill>
                  <a:schemeClr val="accent1"/>
                </a:solidFill>
              </a:rPr>
              <a:t>지도 이동 및 축소</a:t>
            </a:r>
            <a:r>
              <a:rPr lang="en-US" altLang="ko-KR" sz="2000" dirty="0">
                <a:solidFill>
                  <a:schemeClr val="accent1"/>
                </a:solidFill>
              </a:rPr>
              <a:t>, </a:t>
            </a:r>
            <a:r>
              <a:rPr lang="ko-KR" altLang="en-US" sz="2000" dirty="0">
                <a:solidFill>
                  <a:schemeClr val="accent1"/>
                </a:solidFill>
              </a:rPr>
              <a:t>확대 시에는 </a:t>
            </a:r>
            <a:r>
              <a:rPr lang="ko-KR" altLang="en-US" sz="2000" dirty="0" err="1">
                <a:solidFill>
                  <a:schemeClr val="accent1"/>
                </a:solidFill>
              </a:rPr>
              <a:t>경계값이</a:t>
            </a:r>
            <a:r>
              <a:rPr lang="ko-KR" altLang="en-US" sz="2000" dirty="0">
                <a:solidFill>
                  <a:schemeClr val="accent1"/>
                </a:solidFill>
              </a:rPr>
              <a:t> 바뀌게 되므로 해당 </a:t>
            </a:r>
            <a:r>
              <a:rPr lang="en-US" altLang="ko-KR" sz="2000" dirty="0">
                <a:solidFill>
                  <a:schemeClr val="accent1"/>
                </a:solidFill>
              </a:rPr>
              <a:t>event</a:t>
            </a:r>
            <a:r>
              <a:rPr lang="ko-KR" altLang="en-US" sz="2000" dirty="0">
                <a:solidFill>
                  <a:schemeClr val="accent1"/>
                </a:solidFill>
              </a:rPr>
              <a:t>에 대한 </a:t>
            </a:r>
            <a:r>
              <a:rPr lang="en-US" altLang="ko-KR" sz="2000" dirty="0">
                <a:solidFill>
                  <a:schemeClr val="accent1"/>
                </a:solidFill>
              </a:rPr>
              <a:t>listener </a:t>
            </a:r>
            <a:r>
              <a:rPr lang="ko-KR" altLang="en-US" sz="2000" dirty="0">
                <a:solidFill>
                  <a:schemeClr val="accent1"/>
                </a:solidFill>
              </a:rPr>
              <a:t>추가</a:t>
            </a:r>
            <a:endParaRPr lang="en-US" altLang="ko-KR" sz="2000" dirty="0">
              <a:solidFill>
                <a:schemeClr val="accent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782" y="1571260"/>
            <a:ext cx="5200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온라인 미디어 1">
            <a:hlinkClick r:id="" action="ppaction://media"/>
            <a:extLst>
              <a:ext uri="{FF2B5EF4-FFF2-40B4-BE49-F238E27FC236}">
                <a16:creationId xmlns:a16="http://schemas.microsoft.com/office/drawing/2014/main" xmlns="" id="{A5432206-81EE-61CA-86CF-5126C82B938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 cstate="print"/>
          <a:stretch>
            <a:fillRect/>
          </a:stretch>
        </p:blipFill>
        <p:spPr>
          <a:xfrm>
            <a:off x="4247614" y="2972259"/>
            <a:ext cx="3926289" cy="3052590"/>
          </a:xfrm>
          <a:prstGeom prst="rect">
            <a:avLst/>
          </a:prstGeom>
        </p:spPr>
      </p:pic>
      <p:pic>
        <p:nvPicPr>
          <p:cNvPr id="3" name="온라인 미디어 2">
            <a:hlinkClick r:id="" action="ppaction://media"/>
            <a:extLst>
              <a:ext uri="{FF2B5EF4-FFF2-40B4-BE49-F238E27FC236}">
                <a16:creationId xmlns:a16="http://schemas.microsoft.com/office/drawing/2014/main" xmlns="" id="{C552FEFE-F54B-D3CF-F87D-708BE1E2B621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7" cstate="print"/>
          <a:stretch>
            <a:fillRect/>
          </a:stretch>
        </p:blipFill>
        <p:spPr>
          <a:xfrm>
            <a:off x="8259590" y="2972259"/>
            <a:ext cx="3761036" cy="3052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6940FA-DE18-A413-03E2-74C0B9F562EB}"/>
              </a:ext>
            </a:extLst>
          </p:cNvPr>
          <p:cNvSpPr txBox="1"/>
          <p:nvPr/>
        </p:nvSpPr>
        <p:spPr>
          <a:xfrm>
            <a:off x="5651653" y="6055605"/>
            <a:ext cx="10447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000" dirty="0">
                <a:solidFill>
                  <a:srgbClr val="224D60"/>
                </a:solidFill>
              </a:rPr>
              <a:t>이동 시</a:t>
            </a:r>
            <a:endParaRPr lang="en-US" sz="2000" dirty="0">
              <a:solidFill>
                <a:srgbClr val="224D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3DBB90-ACE5-00A4-1C16-B759D4A1AE3D}"/>
              </a:ext>
            </a:extLst>
          </p:cNvPr>
          <p:cNvSpPr txBox="1"/>
          <p:nvPr/>
        </p:nvSpPr>
        <p:spPr>
          <a:xfrm>
            <a:off x="9626905" y="6055604"/>
            <a:ext cx="10447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solidFill>
                  <a:srgbClr val="224D60"/>
                </a:solidFill>
              </a:rPr>
              <a:t>축소 시</a:t>
            </a:r>
            <a:endParaRPr lang="en-US" sz="2000" dirty="0">
              <a:solidFill>
                <a:srgbClr val="224D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9DA12B4-FF76-6985-F561-EEC822216509}"/>
              </a:ext>
            </a:extLst>
          </p:cNvPr>
          <p:cNvSpPr txBox="1"/>
          <p:nvPr/>
        </p:nvSpPr>
        <p:spPr>
          <a:xfrm>
            <a:off x="1575411" y="6018882"/>
            <a:ext cx="14762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solidFill>
                  <a:srgbClr val="224D60"/>
                </a:solidFill>
              </a:rPr>
              <a:t>정지 화면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5" y="345358"/>
            <a:ext cx="103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동네 평가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리뷰 평가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ko-KR" altLang="en-US" sz="2000" dirty="0">
                <a:solidFill>
                  <a:schemeClr val="accent1"/>
                </a:solidFill>
              </a:rPr>
              <a:t> 작성 후 저장을 눌러 </a:t>
            </a:r>
            <a:r>
              <a:rPr lang="en-US" altLang="ko-KR" sz="2000" dirty="0">
                <a:solidFill>
                  <a:schemeClr val="accent1"/>
                </a:solidFill>
              </a:rPr>
              <a:t>DB</a:t>
            </a:r>
            <a:r>
              <a:rPr lang="ko-KR" altLang="en-US" sz="2000" dirty="0">
                <a:solidFill>
                  <a:schemeClr val="accent1"/>
                </a:solidFill>
              </a:rPr>
              <a:t>에 글 저장을 요청 시 해당 글 내용이 긍정적</a:t>
            </a:r>
            <a:r>
              <a:rPr lang="en-US" altLang="ko-KR" sz="2000" dirty="0">
                <a:solidFill>
                  <a:schemeClr val="accent1"/>
                </a:solidFill>
              </a:rPr>
              <a:t>/</a:t>
            </a:r>
            <a:r>
              <a:rPr lang="ko-KR" altLang="en-US" sz="2000" dirty="0">
                <a:solidFill>
                  <a:schemeClr val="accent1"/>
                </a:solidFill>
              </a:rPr>
              <a:t>부정적</a:t>
            </a:r>
            <a:r>
              <a:rPr lang="en-US" altLang="ko-KR" sz="2000" dirty="0">
                <a:solidFill>
                  <a:schemeClr val="accent1"/>
                </a:solidFill>
              </a:rPr>
              <a:t>/</a:t>
            </a:r>
            <a:r>
              <a:rPr lang="ko-KR" altLang="en-US" sz="2000" dirty="0">
                <a:solidFill>
                  <a:schemeClr val="accent1"/>
                </a:solidFill>
              </a:rPr>
              <a:t>중립적인 내용인지 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AI</a:t>
            </a:r>
            <a:r>
              <a:rPr lang="ko-KR" altLang="en-US" sz="2000" dirty="0">
                <a:solidFill>
                  <a:schemeClr val="accent1"/>
                </a:solidFill>
              </a:rPr>
              <a:t>가 판별하여 그 결과도 함께 저장</a:t>
            </a:r>
            <a:r>
              <a:rPr lang="en-US" altLang="ko-KR" sz="2000" dirty="0">
                <a:solidFill>
                  <a:schemeClr val="accent1"/>
                </a:solidFill>
              </a:rPr>
              <a:t>( </a:t>
            </a:r>
            <a:r>
              <a:rPr lang="en-US" altLang="ko-KR" sz="2000" dirty="0" err="1">
                <a:solidFill>
                  <a:schemeClr val="accent1"/>
                </a:solidFill>
              </a:rPr>
              <a:t>Naver</a:t>
            </a: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</a:rPr>
              <a:t>Clova</a:t>
            </a:r>
            <a:r>
              <a:rPr lang="en-US" altLang="ko-KR" sz="2000" dirty="0">
                <a:solidFill>
                  <a:schemeClr val="accent1"/>
                </a:solidFill>
              </a:rPr>
              <a:t> Sentiment API</a:t>
            </a:r>
            <a:r>
              <a:rPr lang="ko-KR" altLang="en-US" sz="2000" dirty="0">
                <a:solidFill>
                  <a:schemeClr val="accent1"/>
                </a:solidFill>
              </a:rPr>
              <a:t>에 </a:t>
            </a:r>
            <a:r>
              <a:rPr lang="en-US" altLang="ko-KR" sz="2000" dirty="0">
                <a:solidFill>
                  <a:schemeClr val="accent1"/>
                </a:solidFill>
              </a:rPr>
              <a:t>REST API</a:t>
            </a:r>
            <a:r>
              <a:rPr lang="ko-KR" altLang="en-US" sz="2000" dirty="0">
                <a:solidFill>
                  <a:schemeClr val="accent1"/>
                </a:solidFill>
              </a:rPr>
              <a:t>로 요청</a:t>
            </a:r>
            <a:r>
              <a:rPr lang="en-US" altLang="ko-KR" sz="2000" dirty="0">
                <a:solidFill>
                  <a:schemeClr val="accent1"/>
                </a:solidFill>
              </a:rPr>
              <a:t> 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861" y="1936507"/>
            <a:ext cx="7297737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직선 화살표 연결선 15"/>
          <p:cNvCxnSpPr>
            <a:stCxn id="17" idx="3"/>
            <a:endCxn id="18" idx="1"/>
          </p:cNvCxnSpPr>
          <p:nvPr/>
        </p:nvCxnSpPr>
        <p:spPr>
          <a:xfrm flipV="1">
            <a:off x="7713785" y="2590151"/>
            <a:ext cx="281353" cy="1471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44063" y="2344618"/>
            <a:ext cx="6869722" cy="7854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95138" y="2051542"/>
            <a:ext cx="3446585" cy="10772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이 기능은 </a:t>
            </a:r>
            <a:r>
              <a:rPr lang="en-US" altLang="ko-KR" sz="1600" dirty="0"/>
              <a:t>POST </a:t>
            </a:r>
            <a:r>
              <a:rPr lang="ko-KR" altLang="en-US" sz="1600" dirty="0"/>
              <a:t>방식으로 정의되어 있으므로 요청 시 전달할 인자를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문서에 명시된 </a:t>
            </a:r>
            <a:r>
              <a:rPr lang="en-US" altLang="ko-KR" sz="1600" dirty="0"/>
              <a:t>JSON type</a:t>
            </a:r>
            <a:r>
              <a:rPr lang="ko-KR" altLang="en-US" sz="1600" dirty="0"/>
              <a:t>의 </a:t>
            </a:r>
            <a:r>
              <a:rPr lang="en-US" altLang="ko-KR" sz="1600" dirty="0"/>
              <a:t>key-value</a:t>
            </a:r>
            <a:r>
              <a:rPr lang="ko-KR" altLang="en-US" sz="1600" dirty="0"/>
              <a:t>에 일치하게 만듦</a:t>
            </a:r>
          </a:p>
        </p:txBody>
      </p:sp>
      <p:cxnSp>
        <p:nvCxnSpPr>
          <p:cNvPr id="19" name="직선 화살표 연결선 18"/>
          <p:cNvCxnSpPr>
            <a:endCxn id="22" idx="1"/>
          </p:cNvCxnSpPr>
          <p:nvPr/>
        </p:nvCxnSpPr>
        <p:spPr>
          <a:xfrm flipV="1">
            <a:off x="7326923" y="3539682"/>
            <a:ext cx="691660" cy="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32338" y="3141786"/>
            <a:ext cx="6494585" cy="159433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018583" y="3247294"/>
            <a:ext cx="3938955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URL</a:t>
            </a:r>
            <a:r>
              <a:rPr lang="ko-KR" altLang="en-US" sz="1600" dirty="0"/>
              <a:t>에 요청을 보내고 요청 결과를 </a:t>
            </a:r>
            <a:r>
              <a:rPr lang="en-US" altLang="ko-KR" sz="1600" dirty="0"/>
              <a:t>JSON </a:t>
            </a:r>
            <a:r>
              <a:rPr lang="ko-KR" altLang="en-US" sz="1600" dirty="0"/>
              <a:t>형태로 </a:t>
            </a:r>
            <a:r>
              <a:rPr lang="en-US" altLang="ko-KR" sz="1600" dirty="0"/>
              <a:t>parsing</a:t>
            </a:r>
            <a:r>
              <a:rPr lang="ko-KR" altLang="en-US" sz="1600" dirty="0"/>
              <a:t>하여 원하는 값만 추출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7402" y="4073770"/>
            <a:ext cx="6278563" cy="1219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0808" y="5284910"/>
            <a:ext cx="6221413" cy="10477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30366" y="5469434"/>
            <a:ext cx="5202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ko-KR" altLang="en-US" sz="2000" dirty="0">
                <a:solidFill>
                  <a:schemeClr val="accent1"/>
                </a:solidFill>
              </a:rPr>
              <a:t> 추출된 결과는 </a:t>
            </a:r>
            <a:r>
              <a:rPr lang="en-US" altLang="ko-KR" sz="2000" dirty="0">
                <a:solidFill>
                  <a:schemeClr val="accent1"/>
                </a:solidFill>
              </a:rPr>
              <a:t>positive, negative, neutral </a:t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셋 중 하나이며 이 결과를 </a:t>
            </a:r>
            <a:r>
              <a:rPr lang="en-US" altLang="ko-KR" sz="2000" dirty="0">
                <a:solidFill>
                  <a:schemeClr val="accent1"/>
                </a:solidFill>
              </a:rPr>
              <a:t>DB</a:t>
            </a:r>
            <a:r>
              <a:rPr lang="ko-KR" altLang="en-US" sz="2000" dirty="0">
                <a:solidFill>
                  <a:schemeClr val="accent1"/>
                </a:solidFill>
              </a:rPr>
              <a:t>에 같이 삽입 </a:t>
            </a:r>
            <a:endParaRPr lang="en-US" altLang="ko-K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5" y="345358"/>
            <a:ext cx="103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동네 평가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Pie Chart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생성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송재완 님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580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ko-KR" altLang="en-US" sz="2000" dirty="0">
                <a:solidFill>
                  <a:schemeClr val="accent1"/>
                </a:solidFill>
              </a:rPr>
              <a:t> 매물 등록 및 리뷰 작성 시 선택한 주소의 </a:t>
            </a:r>
            <a:r>
              <a:rPr lang="ko-KR" altLang="en-US" sz="2000" dirty="0" err="1">
                <a:solidFill>
                  <a:schemeClr val="accent1"/>
                </a:solidFill>
              </a:rPr>
              <a:t>법정동</a:t>
            </a:r>
            <a:r>
              <a:rPr lang="ko-KR" altLang="en-US" sz="2000" dirty="0">
                <a:solidFill>
                  <a:schemeClr val="accent1"/>
                </a:solidFill>
              </a:rPr>
              <a:t> 코드를 저장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매물 상세보기에서 해당 매물의 </a:t>
            </a:r>
            <a:r>
              <a:rPr lang="ko-KR" altLang="en-US" sz="2000" dirty="0" err="1">
                <a:solidFill>
                  <a:schemeClr val="accent1"/>
                </a:solidFill>
              </a:rPr>
              <a:t>법정동</a:t>
            </a:r>
            <a:r>
              <a:rPr lang="ko-KR" altLang="en-US" sz="2000" dirty="0">
                <a:solidFill>
                  <a:schemeClr val="accent1"/>
                </a:solidFill>
              </a:rPr>
              <a:t> 코드와 일치하는 리뷰들의 긍정</a:t>
            </a:r>
            <a:r>
              <a:rPr lang="en-US" altLang="ko-KR" sz="2000" dirty="0">
                <a:solidFill>
                  <a:schemeClr val="accent1"/>
                </a:solidFill>
              </a:rPr>
              <a:t>, </a:t>
            </a:r>
            <a:r>
              <a:rPr lang="ko-KR" altLang="en-US" sz="2000" dirty="0">
                <a:solidFill>
                  <a:schemeClr val="accent1"/>
                </a:solidFill>
              </a:rPr>
              <a:t>부정</a:t>
            </a:r>
            <a:r>
              <a:rPr lang="en-US" altLang="ko-KR" sz="2000" dirty="0">
                <a:solidFill>
                  <a:schemeClr val="accent1"/>
                </a:solidFill>
              </a:rPr>
              <a:t>, </a:t>
            </a:r>
            <a:r>
              <a:rPr lang="ko-KR" altLang="en-US" sz="2000" dirty="0">
                <a:solidFill>
                  <a:schemeClr val="accent1"/>
                </a:solidFill>
              </a:rPr>
              <a:t>중립 건 수를 </a:t>
            </a:r>
            <a:r>
              <a:rPr lang="en-US" altLang="ko-KR" sz="2000" dirty="0">
                <a:solidFill>
                  <a:schemeClr val="accent1"/>
                </a:solidFill>
              </a:rPr>
              <a:t>Ajax</a:t>
            </a:r>
            <a:r>
              <a:rPr lang="ko-KR" altLang="en-US" sz="2000" dirty="0">
                <a:solidFill>
                  <a:schemeClr val="accent1"/>
                </a:solidFill>
              </a:rPr>
              <a:t>로 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요청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요청 결과를 </a:t>
            </a:r>
            <a:r>
              <a:rPr lang="ko-KR" altLang="en-US" sz="2000" dirty="0" err="1">
                <a:solidFill>
                  <a:schemeClr val="accent1"/>
                </a:solidFill>
              </a:rPr>
              <a:t>구글</a:t>
            </a:r>
            <a:r>
              <a:rPr lang="ko-KR" altLang="en-US" sz="2000" dirty="0">
                <a:solidFill>
                  <a:schemeClr val="accent1"/>
                </a:solidFill>
              </a:rPr>
              <a:t> 차트 라이브러리 함수에 전달하여 </a:t>
            </a:r>
            <a:r>
              <a:rPr lang="en-US" altLang="ko-KR" sz="2000" dirty="0">
                <a:solidFill>
                  <a:schemeClr val="accent1"/>
                </a:solidFill>
              </a:rPr>
              <a:t>pie chart </a:t>
            </a:r>
            <a:r>
              <a:rPr lang="ko-KR" altLang="en-US" sz="2000" dirty="0">
                <a:solidFill>
                  <a:schemeClr val="accent1"/>
                </a:solidFill>
              </a:rPr>
              <a:t>생성</a:t>
            </a:r>
            <a:endParaRPr lang="en-US" altLang="ko-KR" sz="2000" dirty="0">
              <a:solidFill>
                <a:schemeClr val="accent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715" y="2451589"/>
            <a:ext cx="33623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9288" y="2447192"/>
            <a:ext cx="755491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0727" y="4683369"/>
            <a:ext cx="2333625" cy="18288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1" name="위쪽 화살표 20"/>
          <p:cNvSpPr/>
          <p:nvPr/>
        </p:nvSpPr>
        <p:spPr>
          <a:xfrm>
            <a:off x="3927230" y="3094893"/>
            <a:ext cx="363415" cy="339970"/>
          </a:xfrm>
          <a:prstGeom prst="up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위쪽 화살표 22"/>
          <p:cNvSpPr/>
          <p:nvPr/>
        </p:nvSpPr>
        <p:spPr>
          <a:xfrm rot="5400000">
            <a:off x="7971694" y="4255477"/>
            <a:ext cx="363415" cy="339970"/>
          </a:xfrm>
          <a:prstGeom prst="up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14246" y="2543905"/>
            <a:ext cx="1078523" cy="338554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Ajax </a:t>
            </a:r>
            <a:r>
              <a:rPr lang="ko-KR" altLang="en-US" sz="1600" dirty="0">
                <a:solidFill>
                  <a:schemeClr val="bg1"/>
                </a:solidFill>
              </a:rPr>
              <a:t>요청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234246" y="3751382"/>
            <a:ext cx="1582616" cy="33855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Pie Chart </a:t>
            </a:r>
            <a:r>
              <a:rPr lang="ko-KR" altLang="en-US" sz="1600" dirty="0">
                <a:solidFill>
                  <a:schemeClr val="bg1"/>
                </a:solidFill>
              </a:rPr>
              <a:t>생성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39542" y="420199"/>
            <a:ext cx="34004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448" y="1008185"/>
            <a:ext cx="6060111" cy="572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954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매물 정보 수정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141785" y="2028092"/>
            <a:ext cx="4618891" cy="18053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  <a:endCxn id="9" idx="1"/>
          </p:cNvCxnSpPr>
          <p:nvPr/>
        </p:nvCxnSpPr>
        <p:spPr>
          <a:xfrm flipV="1">
            <a:off x="7760676" y="2443589"/>
            <a:ext cx="1359877" cy="4871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120553" y="2028090"/>
            <a:ext cx="2883876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/>
              <a:t>수정 가능 정보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보증금</a:t>
            </a:r>
            <a:r>
              <a:rPr lang="en-US" altLang="ko-KR" sz="1600" dirty="0"/>
              <a:t>, </a:t>
            </a:r>
            <a:r>
              <a:rPr lang="ko-KR" altLang="en-US" sz="1600" dirty="0"/>
              <a:t>월세</a:t>
            </a:r>
            <a:r>
              <a:rPr lang="en-US" altLang="ko-KR" sz="1600" dirty="0"/>
              <a:t>, </a:t>
            </a:r>
            <a:r>
              <a:rPr lang="ko-KR" altLang="en-US" sz="1600" dirty="0"/>
              <a:t>상세 설명 및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각종 옵션 여부 수정 가능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65232" y="1430215"/>
            <a:ext cx="4583722" cy="5392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3"/>
            <a:endCxn id="17" idx="1"/>
          </p:cNvCxnSpPr>
          <p:nvPr/>
        </p:nvCxnSpPr>
        <p:spPr>
          <a:xfrm flipV="1">
            <a:off x="7748954" y="1347465"/>
            <a:ext cx="1359877" cy="3523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08831" y="1055077"/>
            <a:ext cx="2883876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/>
              <a:t>수정 불가 정보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매물번호</a:t>
            </a:r>
            <a:r>
              <a:rPr lang="en-US" altLang="ko-KR" sz="1600" dirty="0"/>
              <a:t>,</a:t>
            </a:r>
            <a:r>
              <a:rPr lang="ko-KR" altLang="en-US" sz="1600" dirty="0"/>
              <a:t> 주소는 수정 불가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556738" y="6365631"/>
            <a:ext cx="586154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3"/>
          </p:cNvCxnSpPr>
          <p:nvPr/>
        </p:nvCxnSpPr>
        <p:spPr>
          <a:xfrm flipV="1">
            <a:off x="6142892" y="6318738"/>
            <a:ext cx="3106616" cy="19929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237786" y="5240214"/>
            <a:ext cx="2754922" cy="10772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/>
              <a:t>계약완료로 설정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버튼을 누르면 확인 창이 뜨고 </a:t>
            </a:r>
            <a:r>
              <a:rPr lang="en-US" altLang="ko-KR" sz="1600" dirty="0"/>
              <a:t>‘</a:t>
            </a:r>
            <a:r>
              <a:rPr lang="ko-KR" altLang="en-US" sz="1600" dirty="0"/>
              <a:t>계약완료</a:t>
            </a:r>
            <a:r>
              <a:rPr lang="en-US" altLang="ko-KR" sz="1600" dirty="0"/>
              <a:t>’</a:t>
            </a:r>
            <a:r>
              <a:rPr lang="ko-KR" altLang="en-US" sz="1600" dirty="0"/>
              <a:t>를 입력하면 변경이 되고 해당 버튼 제거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141785" y="4126524"/>
            <a:ext cx="5545015" cy="21687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1" idx="1"/>
            <a:endCxn id="43" idx="2"/>
          </p:cNvCxnSpPr>
          <p:nvPr/>
        </p:nvCxnSpPr>
        <p:spPr>
          <a:xfrm flipH="1" flipV="1">
            <a:off x="1535724" y="4805304"/>
            <a:ext cx="1606061" cy="4056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51693" y="2743201"/>
            <a:ext cx="2368061" cy="206210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/>
              <a:t>첨부 파일 삭제 및 추가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현재 첨부된 이미지를 보여주고 첨부파일삭제 버튼을 클릭하여 각 이미지 삭제 가능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1600" dirty="0"/>
              <a:t>파일 선택 버튼을 눌러 첨부파일 추가</a:t>
            </a:r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583" y="1550377"/>
            <a:ext cx="631666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954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매물 정보 수정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첨부 파일 삭제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>
                <a:solidFill>
                  <a:schemeClr val="accent1"/>
                </a:solidFill>
              </a:rPr>
              <a:t>1. </a:t>
            </a:r>
            <a:r>
              <a:rPr lang="ko-KR" altLang="en-US" sz="2000" dirty="0">
                <a:solidFill>
                  <a:schemeClr val="accent1"/>
                </a:solidFill>
              </a:rPr>
              <a:t>첨부파일삭제 버튼을 누르면 각 버튼에 </a:t>
            </a:r>
            <a:r>
              <a:rPr lang="en-US" altLang="ko-KR" sz="2000" dirty="0" err="1">
                <a:solidFill>
                  <a:schemeClr val="accent1"/>
                </a:solidFill>
              </a:rPr>
              <a:t>onclick</a:t>
            </a:r>
            <a:r>
              <a:rPr lang="en-US" altLang="ko-KR" sz="2000" dirty="0">
                <a:solidFill>
                  <a:schemeClr val="accent1"/>
                </a:solidFill>
              </a:rPr>
              <a:t> attribute</a:t>
            </a:r>
            <a:r>
              <a:rPr lang="ko-KR" altLang="en-US" sz="2000" dirty="0">
                <a:solidFill>
                  <a:schemeClr val="accent1"/>
                </a:solidFill>
              </a:rPr>
              <a:t>로 설정된 아래 함수를 호출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accent1"/>
                </a:solidFill>
              </a:rPr>
              <a:t>2. </a:t>
            </a:r>
            <a:r>
              <a:rPr lang="ko-KR" altLang="en-US" sz="2000" dirty="0">
                <a:solidFill>
                  <a:schemeClr val="accent1"/>
                </a:solidFill>
              </a:rPr>
              <a:t>저장 버튼을 누르면 </a:t>
            </a:r>
            <a:r>
              <a:rPr lang="en-US" altLang="ko-KR" sz="2000" dirty="0">
                <a:solidFill>
                  <a:schemeClr val="accent1"/>
                </a:solidFill>
              </a:rPr>
              <a:t>Ajax</a:t>
            </a:r>
            <a:r>
              <a:rPr lang="ko-KR" altLang="en-US" sz="2000" dirty="0">
                <a:solidFill>
                  <a:schemeClr val="accent1"/>
                </a:solidFill>
              </a:rPr>
              <a:t>로 </a:t>
            </a:r>
            <a:r>
              <a:rPr lang="en-US" altLang="ko-KR" sz="2000" dirty="0">
                <a:solidFill>
                  <a:schemeClr val="accent1"/>
                </a:solidFill>
              </a:rPr>
              <a:t>Controller</a:t>
            </a:r>
            <a:r>
              <a:rPr lang="ko-KR" altLang="en-US" sz="2000" dirty="0">
                <a:solidFill>
                  <a:schemeClr val="accent1"/>
                </a:solidFill>
              </a:rPr>
              <a:t>에 각 파일 삭제를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ko-KR" altLang="en-US" sz="2000" dirty="0">
                <a:solidFill>
                  <a:schemeClr val="accent1"/>
                </a:solidFill>
              </a:rPr>
              <a:t> 요청하고 화면에는 수정되었다는 알림 창 출력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accent1"/>
                </a:solidFill>
              </a:rPr>
              <a:t>3. </a:t>
            </a:r>
            <a:r>
              <a:rPr lang="ko-KR" altLang="en-US" sz="2000" dirty="0">
                <a:solidFill>
                  <a:schemeClr val="accent1"/>
                </a:solidFill>
              </a:rPr>
              <a:t>요청을 받은 </a:t>
            </a:r>
            <a:r>
              <a:rPr lang="en-US" altLang="ko-KR" sz="2000" dirty="0">
                <a:solidFill>
                  <a:schemeClr val="accent1"/>
                </a:solidFill>
              </a:rPr>
              <a:t>Controller</a:t>
            </a:r>
            <a:r>
              <a:rPr lang="ko-KR" altLang="en-US" sz="2000" dirty="0">
                <a:solidFill>
                  <a:schemeClr val="accent1"/>
                </a:solidFill>
              </a:rPr>
              <a:t>에서는 해당 파일명을 </a:t>
            </a:r>
            <a:r>
              <a:rPr lang="en-US" altLang="ko-KR" sz="2000" dirty="0">
                <a:solidFill>
                  <a:schemeClr val="accent1"/>
                </a:solidFill>
              </a:rPr>
              <a:t>DB</a:t>
            </a:r>
            <a:r>
              <a:rPr lang="ko-KR" altLang="en-US" sz="2000" dirty="0">
                <a:solidFill>
                  <a:schemeClr val="accent1"/>
                </a:solidFill>
              </a:rPr>
              <a:t>에서 삭제하고 저장 경로에서 파일 삭제</a:t>
            </a:r>
            <a:endParaRPr lang="en-US" altLang="ko-KR" sz="2000" dirty="0">
              <a:solidFill>
                <a:schemeClr val="accent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419" y="4615592"/>
            <a:ext cx="50768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직선 화살표 연결선 11"/>
          <p:cNvCxnSpPr>
            <a:stCxn id="13" idx="3"/>
            <a:endCxn id="14" idx="1"/>
          </p:cNvCxnSpPr>
          <p:nvPr/>
        </p:nvCxnSpPr>
        <p:spPr>
          <a:xfrm flipV="1">
            <a:off x="5697416" y="3000423"/>
            <a:ext cx="2145322" cy="1061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44064" y="2895604"/>
            <a:ext cx="4853352" cy="4220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842738" y="2708035"/>
            <a:ext cx="3552093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table tag</a:t>
            </a:r>
            <a:r>
              <a:rPr lang="ko-KR" altLang="en-US" sz="1600" dirty="0"/>
              <a:t>에서 해당 버튼의 열 번호를 찾아 해당 열을 삭제</a:t>
            </a:r>
          </a:p>
        </p:txBody>
      </p:sp>
      <p:cxnSp>
        <p:nvCxnSpPr>
          <p:cNvPr id="23" name="직선 화살표 연결선 22"/>
          <p:cNvCxnSpPr>
            <a:stCxn id="26" idx="3"/>
            <a:endCxn id="27" idx="1"/>
          </p:cNvCxnSpPr>
          <p:nvPr/>
        </p:nvCxnSpPr>
        <p:spPr>
          <a:xfrm flipV="1">
            <a:off x="6752492" y="2097744"/>
            <a:ext cx="1101969" cy="33479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44064" y="2004647"/>
            <a:ext cx="5908428" cy="85578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854461" y="1805356"/>
            <a:ext cx="3446585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옆의 이미지에서 파일명을 추출하여  </a:t>
            </a:r>
            <a:br>
              <a:rPr lang="ko-KR" altLang="en-US" sz="1600" dirty="0"/>
            </a:br>
            <a:r>
              <a:rPr lang="ko-KR" altLang="en-US" sz="1600" dirty="0"/>
              <a:t> </a:t>
            </a:r>
            <a:r>
              <a:rPr lang="en-US" altLang="ko-KR" sz="1600" dirty="0" err="1"/>
              <a:t>removeList</a:t>
            </a:r>
            <a:r>
              <a:rPr lang="en-US" altLang="ko-KR" sz="1600" dirty="0"/>
              <a:t> array</a:t>
            </a:r>
            <a:r>
              <a:rPr lang="ko-KR" altLang="en-US" sz="1600" dirty="0"/>
              <a:t>에 저장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66" y="3480656"/>
            <a:ext cx="46863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/>
          <p:cNvSpPr/>
          <p:nvPr/>
        </p:nvSpPr>
        <p:spPr>
          <a:xfrm>
            <a:off x="9566031" y="5040927"/>
            <a:ext cx="351692" cy="281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914183" y="3540372"/>
            <a:ext cx="726831" cy="15122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6">
            <a:extLst>
              <a:ext uri="{FF2B5EF4-FFF2-40B4-BE49-F238E27FC236}">
                <a16:creationId xmlns:a16="http://schemas.microsoft.com/office/drawing/2014/main" xmlns="" id="{ADC16E78-8819-8219-C770-75C3BD1E4D45}"/>
              </a:ext>
            </a:extLst>
          </p:cNvPr>
          <p:cNvGrpSpPr/>
          <p:nvPr/>
        </p:nvGrpSpPr>
        <p:grpSpPr>
          <a:xfrm>
            <a:off x="6817895" y="3734774"/>
            <a:ext cx="5374105" cy="1902015"/>
            <a:chOff x="6817895" y="3350782"/>
            <a:chExt cx="5374105" cy="146333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425938" cy="1207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게시판 관련 </a:t>
              </a:r>
              <a:endParaRPr lang="en-US" altLang="ko-KR" sz="4800" b="1" spc="-300" dirty="0">
                <a:solidFill>
                  <a:schemeClr val="bg1"/>
                </a:solidFill>
                <a:latin typeface="+mn-ea"/>
              </a:endParaRPr>
            </a:p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주요 기능</a:t>
              </a:r>
              <a:endParaRPr lang="en-US" altLang="ko-KR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624088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814116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E4D379F-0D7A-E10A-C2FD-B3F877B38412}"/>
              </a:ext>
            </a:extLst>
          </p:cNvPr>
          <p:cNvSpPr txBox="1"/>
          <p:nvPr/>
        </p:nvSpPr>
        <p:spPr>
          <a:xfrm>
            <a:off x="6817895" y="872277"/>
            <a:ext cx="166423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19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4164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5" y="345358"/>
            <a:ext cx="103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리뷰 게시판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리뷰 작성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송재완 님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data:image/jpg;base64,%20/9j/4AAQSkZJRgABAQEAYABgAAD/2wBDAAUDBAQEAwUEBAQFBQUGBwwIBwcHBw8LCwkMEQ8SEhEPERETFhwXExQaFRERGCEYGh0dHx8fExciJCIeJBweHx7/2wBDAQUFBQcGBw4ICA4eFBEUHh4eHh4eHh4eHh4eHh4eHh4eHh4eHh4eHh4eHh4eHh4eHh4eHh4eHh4eHh4eHh4eHh7/wAARCAGwAP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szxNrum+HdJk1LVJ/KhThVAy8jHoijqzHsK5TRvHOq2+pwReMdE/sSz1Ns6bcF9yrnpFMf4JD19OcVLkk7GFTE06clGT1/L17HfUVHc3EFrbSXNzNHBBGpaSSRgqqo6kk8AVSk13RI9KTVpNY09NPc4W7a5QQsc4wHzg8gjrVG5o0VXe+s45beF7u3WS6z9nQyAGXAydo/i454qhfeKPDdjqyaTe+INLttQkxstZbtFlOenyk55oA16Kr3l/Y2csEV3eW9vJcP5cCyyqplb+6oPU+wqS4uLe3CG4mjiEjiNN7Bdznooz1J9KAJKKwpPGXhCOR45PFWho6MVdW1CIFSOoI3cGpbjxV4Yt7eC4n8R6RFDcKXgke9jVZVBwSpJwRnjigDYorIh8UeGprGa/h8Q6TJaQMFlnW8jMcbHoGbOAT71Lpev6Fqsph0vWtOvpFGSlvdJIwHrhSaANKimzSRwxPNNIscaKWd2OAoHUk9hWPa+LfCt1OkFt4m0aaVzhEjvo2Zj6ABuaANqiqmrappukWbXmq6ha2Fsv3prmZY0H4sQKh0LXtE16BrjRNXsNSiU4Z7W4WUKfQ7ScUAaNFZOveJ/DegvGmua9pemNJ9xbq6SIt9AxGav2d5aXlol5Z3UFxbOu5JopAyMPUMODQBPRVXTNS07U7Y3Wm6ha3sCsVMtvMsihh1GVJGaNM1LTtUgafTNQtb2JXKM9vMsihh1BKk8+1AFqiiigAooooAKKKKACiiigAooooAKoeINTTR9GutTktrm5ECbvJt4y8jnoAAPc1fpJPuN9DQKV7Ox518O7KTxi1v498RESzFnGmWP/LKxUMVzj+KQ45bt2ru9Z0yx1jTJ9N1K2jubWddskbjII/ofevJ9G1y0sv2fbuKDVre31BLa6CItwqyqxlfGBnIPNeXfAvXLuD4m6YbzWJ0tXEqy+fcnYR5bYzuOOuK5/aqNlbc8FZjToeypSjd1Ervzff8ArY9ftJ59P129+FWsi61jSb6xZLW7MZd4IZAy+VMe4GCA30zXylp8Oq+I/hDc/BNJWW/8N6vqd/cJjP8Ao9tCzKMe8rMB9RX2Nol5aXvxn1SWzuoLmMaJAC8UgcZ81uMirGh/C/wbo3jXXfGFjpzrquuxtHfO0pZGViCwC9FyQM4rWGx6mDvyNXuk3b0PE/gr4nn8bRaP4pVxN/whHghoyW5Av5QynPv5cA/77rB+AWoeDfEP7PXim28RXFnfeKtZXUry7NwhaeRkRmRt5HG3bkc8V9E+Afhf4P8AA3hjUvDnh2xlt7DU2droPMzu5ZNh+Y8jjp6VmXHwqsNI+DWpfDjwPcHSbe9SSMTXDNMY1lYeaR3JK7se+Ks6zwXSNF1f4wfBf4TaTq2rXVpqby6h9k1DJLh7eJ/Jdj1I+RQSOeM1vaH8TdX1SbQPhr8Q4TZeOdF8UacHLD5dQhWTiZD0JxgnHXOR3A990DwL4f0Sw8M2djbyInhqFotP+fGN8fluWHckEn6nNR+Kvh54U8TeKtD8Uarpu/V9EmEtldRuUYEHIVsfeXPODQB4X+0RoujxftK/CKGLSbBIrq9f7Qi26BZv3i/fGPm/Gq37SdnHa/tH/Ce00vQbK9VElEOnNshhk+fO3lSqjv0Ne++Kvh94a8TeLtB8VatbzyanoMhksHSYqqMSDyo4bkDrVTx78L/C/jTxFpXiHVv7Rh1TSVZbK5s7x4Hiyckgr396APJ/2q7WSH9l3W5Lrwtp/hy6kvLbzLW0kSRSBMu1iyKoJx7cViftEWdhoP7PXgbxloqR6b4psBpw0+7tVEczlohuTI5YEDODnp717bq/wq8Oa14Pv/CuuX2vatpt9LHLKL3U5JnUocqFZjlRkcgdaTTvhJ4Ot9Q0u+vYdQ1iXSFVdNXU72S4jtMAAFI2O0EADBxnigDQ8XTXVz8HNXuL6PyruXw/M86Yxtc25LD8818b+DIYfFv7O/hb4X6X4ejTxNrWoTz6fqt15UMKJFMTIySZ3lwPl2AZIJxmvuvV7C31TSrvTLxWa2u4HgmCnBKOpVsHtwTXn3/Cjvh8PBukeFY7G9is9Gu2vNPmjvHW4t5WOWKyA7hk9vYelAHls9nc3/7XXhXwb4uuDqmnaH4bSSxS5GY7m5WLDzlTwz5DHJzjaKu/E9V8L/tcfDqTwrElnca1BJBq0Fsu1biAMcNIo4OBkgn+6PSvY/GPw88N+K/7Mn1aO6GpaXzY6pb3DQ3kB7kSLg89weD6VH4T+G/hvw94in8TJ9v1TXpovJbU9TumubhY/wC4pbhF9lAoA8c/ZKt4fFXiP4keI/FtpDf+Iv7ba0l+1xiRreFQdsahvurnIwP7ornPAmuzeDfEHx80jRmK+GNIgmuLOJT+6tblwy7E7KCSeB/cFe+6z8LPDN94mu/EthPq+gatfIEvbnSL57Y3QHTzAPlY/wC1jPvS2nwn8EWngS+8GWulvDpeoyCW+KzsZrl9wYtJISWYkgZyaAPnT4WXt18J7nx/8LVmZbm+trO50MO3zPLdLHCdvqQZAT/uGuz/AGJ4F8Pal8SfAnmMw0XXj5e4/MUO5Ax+vlj869e1/wCGPg/XPH2j+ONQ0931rR0VLSVZSqgKSV3KOGwWOM1Y8L/D7w14b8Za94t0m3ni1PXmDX7NMWRyDkEKeB1PT1oA6uiiigAooooAKKKKACiiigAooqG9uorS3M0xbbkKAq5ZiTgAAdSTQJtJXZNQazf7Vf8A6BOpf9+1/wDiqP7Vf/oE6l/37X/4qldEe1iZ7eBvBrOXbwvo5YnJJtEyT+VH/CC+DP8AoVtH/wDARP8ACtD+1X/6BOpf9+1/+Ko/tV/+gTqX/ftf/iqm0exjyYf+Vfd/wBujeHdB0WWSXSNHsbCSRdrtbwKhYehwK1Kzf7Vf/oE6l/37X/4qj+1X/wCgTqX/AH7X/wCKpppGkZU4q0dPkaVFZv8Aar/9AnUv+/a//FUf2q//AECdS/79r/8AFU7or2sTSorN/tV/+gTqX/ftf/iqP7Vf/oE6l/37X/4qi6D2sTSorN/tV/8AoE6l/wB+1/8AiqP7Vf8A6BOpf9+1/wDiqLoPaxNKis3+1X/6BOpf9+1/+Ko/tV/+gTqX/ftf/iqLoPaxNKis3+1X/wCgTqX/AH7X/wCKo/tV/wDoE6l/37X/AOKoug9rE0qKzf7Vf/oE6l/37X/4qj+1X/6BOpf9+1/+Koug9rE0qKzf7Vf/AKBOpf8Aftf/AIqj+1X/AOgTqX/ftf8A4qi6D2sTSorN/tV/+gTqX/ftf/iqP7Vf/oE6l/37X/4qi6D2sTSorN/tV/8AoE6l/wB+1/8AiqRtYWNTJcWF/BEPvyPENqj1OCTijmQe1h3NOiiimaBRRRQAUUUUAFZuvdLH/r9i/ma0qzde6WP/AF+xfzNKWxnV+BmlRRRTNAorKi8R6HMGMWpQyBZ44DsyfndtqdOxPAPTg88Gp21jTF1YaU19CL0jIh3c9M4+uATjrgZ6UAXqKyZPE3h6KxtL641qwtbe8TzLZ7mdYfNXjJAfBPUfnVyz1GyvJLhLW4SU27qkpXoCyK689DlXU8etAFqiiigAooooAKKKKACiiigAooooAKKKKACiiigAooooAKo+If8AkAaj/wBesv8A6AavVR8Q/wDIA1H/AK9Zf/QDSexFT4H6FuD/AFKf7o/lT6ZD/qU/3R/Kn0ylsFFFFAwooooAKzde6WP/AF+xfzNaVZuvdLH/AK/Yv5mlLYzq/AzSqO6i8+2lg3MnmIU3L1GRjIqSimaJnmOq+HNYWx0tbn/RDZnT9Ojks33u4S4jYzcrhRhRgEHGWzXQS6DqZ1qWNVgaxl1WLU2uWk/eKURF8vbjqSg5zjaSPr0t1qFjauEury3gcjIWSQKcfjUX9s6R/wBBSy/7/r/jQNu6scd4X03XI9I8K6pp9rZyPa6RJazQXk7wEGQwsCCI36eUQQQOtWrXQzrl14ht9VE9oW1O3n/0aZgNy2sH3XIG5Qw9B0rp/wC2dI/6Cll/3/X/ABo/tnSP+gpZf9/1/wAapy/r53C+peUbQAOgoqj/AGzpH/QUsv8Av+v+NH9s6R/0FLL/AL/r/jUiL1FUf7Z0j/oKWX/f9f8AGj+2dI/6Cll/3/X/ABoAvUVR/tnSP+gpZf8Af9f8aP7Z0j/oKWX/AH/X/GgC9RVH+2dI/wCgpZf9/wBf8aP7Z0j/AKCll/3/AF/xoAvUVR/tnSP+gpZf9/1/xo/tnSP+gpZf9/1/xoAvUVR/tnSP+gpZf9/1/wAaP7Z0j/oKWX/f9f8AGgC9RVH+2dI/6Cll/wB/1/xo/tnSP+gpZf8Af9f8aAL1FUf7Z0j/AKCll/3/AF/xqzbXFvdR+ZbTxzJnG6Ngwz+FAEtUfEP/ACANR/69Zf8A0A1eqj4h/wCQBqP/AF6y/wDoBpPYip8D9C3D/qU/3R/Kn0yH/Up/uj+VPplLYKKKKBhRRRQAVm690sf+v2L+ZrSrN17pY/8AX7F/M0pbGdX4GaVFFFM0M/RACLyQjLtdyBm7kA4H5AAVoVhusjeHdZWEOZC10ECZ3E/NjGO9UEm1G102JdKSLC200z7bJ1DSIE2pgnOTk/XHHSgDq6AQehFcnqera9aRyxx20k80cmY3Fs22RdiNt4zzlmH/AAE88Vc0Nbg6/czS2vkp5ciKVjKq2J5MH3JGDnvnNHUVzoKKKKBhRRRQAUUUUAFFFFABRRRQAUUUUAFFFFABWfGAviKXaAN9qjNjuQzAE/hWhVBf+Rif/r0X/wBDNAF+qPiH/kAaj/16y/8AoBq9VHxD/wAgDUf+vWX/ANANJ7EVPgfoW4f9Sn+6P5U+mQ/6lP8AdH8qfTKWwUUUUDCiiigArN17pY/9fsX8zWlWbr3Sx/6/Yv5mlLYzq/AzSooopmhkWl3Bp73MF4xhY3DyKSpwyscgg/jj8Ksf2zpn/P0v/fJ/wrgfHXxh0rwx4hm0VNLub+a3wJnWQIqsRnaM5zwawv8AhoCw/wChZu//AAKX/CsnXpp2bPOq5vgqU3CdRJo9b/tnTP8An6X/AL5P+FH9s6Z/z9L/AN8n/CvJP+GgLD/oWbv/AMCl/wAKP+GgLD/oWbv/AMCl/wAKX1in3M/7bwH/AD9X4nrf9s6Z/wA/S/8AfJ/wo/tnTP8An6X/AL5P+FeSf8NAWH/Qs3f/AIFL/hR/w0BYf9Czd/8AgUv+FH1in3D+28B/z9X4nrf9s6Z/z9L/AN8n/Cj+2dM/5+l/75P+FeSf8NAWH/Qs3f8A4FL/AIUf8NAWH/Qs3f8A4FL/AIUfWKfcP7bwH/P1fiet/wBs6Z/z9L/3yf8ACj+2dM/5+l/75P8AhXkn/DQFh/0LN3/4FL/hR/w0BYf9Czd/+BS/4UfWKfcP7bwH/P1fiet/2zpn/P0v/fJ/wo/tnTP+fpf++T/hXkn/AA0BYf8AQs3f/gUv+FH/AA0BYf8AQs3f/gUv+FH1in3D+28B/wA/V+J63/bOmf8AP0v/AHyf8KP7Z0z/AJ+l/wC+T/hXkn/DQFh/0LN3/wCBS/4Uf8NAWH/Qs3f/AIFL/hR9Yp9w/tvAf8/V+J63/bOmf8/S/wDfJ/wo/tnTP+fpf++T/hXkn/DQFh/0LN3/AOBS/wCFH/DQFh/0LN3/AOBS/wCFH1in3D+28B/z9X4nrf8AbOmf8/S/98n/AAo/tnTP+fpf++T/AIV5J/w0BYf9Czd/+BS/4Uf8NAWH/Qs3f/gUv+FH1in3D+28B/z9X4nrf9s6Z/z9L/3yf8KZZSLd6vLdw7jAIFjDlSAzbiTjPXHHNeT/APDQFh/0LN3/AOBS/wCFd38NPHun+OLS6ktbWa0ntWUSwyENgNnBBHXofyqo1oSdkzfD5nhMRP2dKabOvqj4h/5AGo/9esv/AKAavVR8Q/8AIA1H/r1l/wDQDVvY66nwP0LcP+pT/dH8qfTIf9Sn+6P5U+mUtgooooGFFFFABWbr3Sx/6/Yv5mtKs3Xulj/1+xfzNKWxnV+BmlRRRTND5H+Mv/JUNe/6+B/6AtcjXXfGX/kqGvf9fA/9AWuRrxa38SXqfkuZ/wC+Vf8AFL8wooorM4QooooAKr3119lWPEMkzSPsVEKg5wT3IHQGrFV721W6SMGWWJo33q0ZAIOCO4I6E0IqFub3tijba9bXEcsscUmyOATnoSQQDjjvzU1vqay3KW7RbZGcoSsgdRhN3UdeKg0rSf7PvpWh2C3MAjjHfIx1/LrVfRNJ1G1u4Jry68xY1b5VnLLuIwSFKDH5/nWlo6nZKFD3uV+n3F9NVhcRkQyqJdrRFsYkUsF3DB/2hwcHmm3WoXUVy0cWmvNEhw0wkIC/Ubf5Z98VHb2E8UjKbW1KGbeJFnYMFD7lG3ZgY44Bwar3+grPeSzJDa/OQUc8eXwM5TGH5yeT3pWjcUY0ObXb+vP+u3Q3QcgH1paaiqiBI1CqowoA4Ap1QcQUUUUAFFFFABXt/wCyn/x8eIf9y3/nJXiFe3/sp/8AHx4h/wBy3/nJXRhf4qPc4c/5GEPn+TPd6o+If+QBqP8A16y/+gGr1UfEP/IA1H/r1l/9ANeq9j9JqfA/Qtw/6lP90fyp9Mh/1Kf7o/lT6ZS2CiiigYUUUUAFZuvdLH/r9i/ma0qzde6WP/X7F/M0pbGdX4GaVFFFM0PLvHnwd0/xN4jn1qHWJrCS4wZo/JEilgMZHIxwKwf+Gfrf/oaZv/AIf/F16za2sWoPcz3ZlcrcPGiiVlVVU4AABHpn8an/ALH0/wD55y/9/wB/8aydCm3do82rk+Cqzc5002/U8f8A+Gfrf/oaZv8AwCH/AMXR/wAM/W//AENM3/gEP/i69g/sfT/+ecv/AH/f/Gj+x9P/AOecv/f9/wDGl9XpdjP+wsv/AOfS/H/M8f8A+Gfrf/oaZv8AwCH/AMXR/wAM/W//AENM3/gEP/i69g/sfT/+ecv/AH/f/Gj+x9P/AOecv/f9/wDGj6vS7B/YWX/8+l+P+Z4//wAM/W//AENM3/gEP/i6P+Gfrf8A6Gmb/wAAh/8AF17B/Y+n/wDPOX/v+/8AjR/Y+n/885f+/wC/+NH1el2D+wsv/wCfS/H/ADPH/wDhn63/AOhpm/8AAIf/ABdH/DP1v/0NM3/gEP8A4uvYP7H0/wD55y/9/wB/8aP7H0//AJ5y/wDf9/8AGj6vS7B/YWX/APPpfj/meP8A/DP1v/0NM3/gEP8A4uj/AIZ+t/8AoaZv/AIf/F17B/Y+n/8APOX/AL/v/jR/Y+n/APPOX/v+/wDjR9Xpdg/sLL/+fS/H/M8f/wCGfrf/AKGmb/wCH/xdH/DP1v8A9DTN/wCAQ/8Ai69g/sfT/wDnnL/3/f8Axo/sfT/+ecv/AH/f/Gj6vS7B/YWX/wDPpfj/AJnj/wDwz9b/APQ0zf8AgEP/AIuj/hn63/6Gmb/wCH/xdewf2Pp//POX/v8Av/jR/Y+n/wDPOX/v+/8AjR9Xpdg/sLL/APn0vx/zPH/+Gfrf/oaZv/AIf/F0f8M/W/8A0NM3/gEP/i69g/sfT/8AnnL/AN/3/wAaP7H0/wD55y/9/wB/8aPq9LsH9hZf/wA+l+P+Z4//AMM/W/8A0NM3/gEP/i6774Y+AbHwNaXSQXkt7cXTKZZnQIMLnACjOOp710X9j6f/AM85f+/7/wCNMsk+y6tLZxNIYDAsgV3LbW3EHBPODxxVRowi7xRvh8rwmGn7SlBJmlVHxD/yANR/69Zf/QDV6qPiH/kAaj/16y/+gGrex2VPgfoW4f8AUp/uj+VPpkP+pT/dH8qfTKWwUUUUDCiiigArN17pY/8AX7F/M1pVm690sf8Ar9i/maUtjOr8DNKiiimaGbpG/wCy3nl7Q/2qbbu6Z3HGax9Ok1eRbaUyXbxNLCspZlbMgZhIV29E47/lW1ohG28T+JbuXcO4y2R+hBp8OlWEMwlig2MGLja7AZJyeM460dQ6HK38839pzTFtVVkm2YSVvsykkYV8SYzyO4xnoK0NSuNfOttaWbCNZGt5EVo1fagYCQ53g49sHPY1tyaXp8lybh7WNpCwYnsWHQkdCeBz7U6806zu5lmuIQ0iqVDhipwTnGQelAHM6neXlv4e04XWpz2JaH/S5gu5044JX7/J7g8d629Eu530Vri4kM8ybyeVyQM44UcZABweRmrws7UIiG3jYINq7xuIH1PNSRRRQgiKNIweoVQKH1A5NNUvLzw/KvmXn9pywxyW6LsUb5AdgUrnC5Bzu5AGTU0GozRrey/6RLBDpySOskxEiSAybh065GM+w610ltbW1sGFvbxQhzuYRoFyfU4pVgiW5e4VMSuqozZ6gEkD/wAeP50Aczpl1cf2pZx/2lHPHJdvhIrrztqeQeGOB/ECateLGlSW3xqEdqsqPFHvuGhCy4yHyow2AD8p4rblt4ZZoZpE3SQsWjOT8pIIP6E0y9srW8EYuYg/ltuQ5IKnGMgj2JoYHOTXl2+kzzW129yn9oMrTQEuUjx2AIz82OAcc1Z8IT3c1zdrc3s10EhgC+auxgcNklcDBOPf6nFbllaW9nEYraIRqWLkDnLHqST1NOSCJLiS4VMSyKqu2eoXOP5mgCSiiigAooooAKKKKACqC/8AIxP/ANei/wDoZq/Weh3eIpdvO21QNjsSzYoA0Ko+If8AkAaj/wBesv8A6AavVR8Q/wDIA1H/AK9Zf/QDSexFT4H6FuH/AFKf7o/lT6ZD/qU/3R/Kn0ylsFFFFAwooooAKzde6WP/AF+xfzNaVZuvdLH/AK/Yv5mlLYzq/AzSooopmhVutOsbqTzLi0hlfGNzICcfWov7F0n/AKB9t/3wKv0UAUP7F0n/AKB9t/3wKP7F0n/oH23/AHwKv0UAUP7F0n/oH23/AHwKP7F0n/oH23/fAq/RQBQ/sXSf+gfbf98Cj+xdJ/6B9t/3wKv0UAUP7F0n/oH23/fAo/sXSf8AoH23/fAq/RQBQ/sXSf8AoH23/fAo/sXSf+gfbf8AfAq/RQBQ/sXSf+gfbf8AfAo/sXSf+gfbf98Cr9FAFD+xdJ/6B9t/3wKP7F0n/oH23/fAq/RQBQ/sXSf+gfbf98Cj+xdJ/wCgfbf98Cr9FAFD+xdJ/wCgfbf98CrVra29rGY7aCOFCckIoGTUtFABVHxD/wAgDUf+vWX/ANANXqo+If8AkAaj/wBesv8A6AaT2IqfA/Qtw/6lP90fyp9Mh/1Kf7o/lT6ZS2CiiigYUUUUAFZuvdLH/r9i/ma0qzde6WP/AF+xfzNKWxnV+BmlRRTZk8yJ4ySAylcjqM02aGQvijQXgnmj1BHjgZFcqrH777FI4+ZS3G4ZGQeeDT9Z8RaVpExhv5LpGCeYSlnNIoXnncikdj3rjdU8O6xb6BCtzDA39n21rp8AtiztOouYWMjDA28RjjnGW5rlPilo9/deOdVuTf6fDttYvL+02LOZVAchV/duOMkEgjJPIoeyHY9ttbq3ureG4t5kkinjEkTA/fUgEEe2CPzqauY8N6Gl1a6BreovN/aNtYqoUDykAdQSrR9Mjgf8B7dK6em1ZkoKKKKQwooooAKKKKACiiigAooooAKKKKACiiigAooooAKo+If+QBqP/XrL/wCgGr1UfEP/ACANR/69Zf8A0A0nsRU+B+hbh/1Kf7o/lT6ZD/qU/wB0fyp9MpbBRRRQMKKKKACs3Xulj/1+xfzNaVZuvdLH/r9i/maUtjOr8DNKiiimaFW61GxtZPLuLuGJ8Z2s4Bx9Ki/trSf+ghbf99ik0QDbeP8AxNdy7j3OGwP0AFXfOhwD5seC2z7w+96fWgCn/bWk/wDQQtv++xR/bWk/9BC2/wC+xUsmo6fHP5El9apLkLsaVQ2T0GM1JJdWsdyltJcwpO/KRs4DN9B1NAFb+2tJ/wCghbf99ij+2tJ/6CFt/wB9irX2m22I/wBoi2v9w7xhvp609HR92x1badrYOcH0NAFL+2tJ/wCghbf99ij+2tJ/6CFt/wB9ir9FAFD+2tJ/6CFt/wB9ij+2tJ/6CFt/32Kv0UAUP7a0n/oIW3/fYo/trSf+ghbf99ir9FAFD+2tJ/6CFt/32KP7a0n/AKCFt/32Kv0UAUP7a0n/AKCFt/32KP7a0n/oIW3/AH2Kv0UAUP7a0n/oIW3/AH2KP7a0n/oIW3/fYq/RQBQ/trSf+ghbf99irVrdW91GZLaeOZAcEowODUtZ6Db4il28brVC2O5DNigDQqj4h/5AGo/9esv/AKAavVR8Q/8AIA1H/r1l/wDQDSexFT4H6FuH/Up/uj+VPpkP+pT/AHR/Kn0ylsFFFFAwooooAKzde6WP/X7F/M1pVm690sf+v2L+ZpS2M6vwM0qKKKZoZenRvLp9/HG/lu9xOqv/AHSWODWLFYzWstrI9ktmnnWkXlhlO503bn4+oGTycc1s20x0+S4hnt7lg87yo8ULSKwY5/hBwR05qb+1bf8A597/AP8AAKX/AOJo6gzi9SbUBq12zyxyAXajynJYk5XG1CeV6H8DW1rbW9rrifaUuSsyR3EvlNGEaSNhtGXwR2PB7fXO1/atv/z73/8A4By//E0f2rb/APPvf/8AgHL/APE0Ac6NLudQ8PaU0NsJoRbFXtriQxnkggkqR0wRj3rX8IQi3s7yII0ZF5JuUheDgdNuAfyFW/7Vt/8An3v/APwDl/8AiaP7Vt/+fe//APAKX/4mjqBfoqh/atv/AM+9/wD+Acv/AMTR/atv/wA+9/8A+Acv/wATQBfoqh/atv8A8+9//wCAcv8A8TR/atv/AM+9/wD+Acv/AMTQBfoqh/atv/z73/8A4By//E0f2rb/APPvf/8AgHL/APE0AX6Kof2rb/8APvf/APgHL/8AE0f2rb/8+9//AOAcv/xNAF+iqH9q2/8Az73/AP4By/8AxNH9q2//AD73/wD4By//ABNAF+iqH9q2/wDz73//AIBy/wDxNH9q2/8Az73/AP4By/8AxNAF+qC/8jE//Xov/oZo/tW3/wCfe/8A/AOX/wCJptkXuNUlvRDLFD5KxL5qFWY5JJweQOR1oA0ao+If+QBqP/XrL/6AavVR8Q/8gDUf+vWX/wBANJ7EVPgfoW4f9Sn+6P5U+mQ/6lP90fyp9MpbBRRRQMKKKKACs3Xulj/1+xfzNaVZuvdLH/r9i/maUtjOr8DNKiiimaFOTVdOj0xdSa8iNmxULMp3KdzBVwR6kgUXOqafb21zczXcaxWr7J2Bz5bccHHQ/Mv5ivPtb0PXtH0c2SSTXGiRXMCRxtexs6p9oQghBbKxI9DJ07mrPjLQtcex1tI7cSWlxeLdxNa3sgmY7Yl2NEI8MMof4ulC6FWR2M3iDRYLGC9n1O2it7gkQvI+0PjrjPp39KtWeoWd5Ncw21wkr2sixzAfwMUVwPfKup49a831Bzpvg/w7frOLO5lMuntLPMsMSRSbnbezI+3/AFSgHHUj1qfwVpNlr+m6zax3Rt7ePUrco+nX5lQ+TawKgWXau4fKucjqDRHVakHpVFCjAAHaigYUUUUAFFFFABRRRQAUUUUAFFFFABRRRQAUUUUAFUfEP/IA1H/r1l/9ANXqo+If+QBqP/XrL/6AaT2IqfA/Qtw/6lP90fyp9Mh/1Kf7o/lT6ZS2CiiigYUUUUAFZuvdLH/r9i/ma0qzde6WP/X7F/M0pbGdX4GaVFFFM0K91fWVqwW6vLeBiMgSSBSR+NRf2xpP/QUsf/Ahf8aj0VVb7ZMygyNdSBmI5IU4A/ACr7eWuN20ZOBnuaAKn9saT/0FLH/wIX/Gj+2NJ/6Clj/4EL/jVqRoo13SFEHq2BTsL6CgCn/bGk/9BSx/8CF/xo/tjSf+gpY/+BC/41bXy2UMu1lPQjpTIpraVQ0UsTgkqCrAgn0oAr/2xpP/AEFLH/wIX/Gj+2NJ/wCgpY/+BC/41bJjUZbaB6ml2r/dH5UAU/7Y0n/oKWP/AIEL/jR/bGk/9BSx/wDAhf8AGrm1f7o/Kjav90flQBT/ALY0n/oKWP8A4EL/AI0f2xpP/QUsf/Ahf8aubV/uj8qNq/3R+VAFP+2NJ/6Clj/4EL/jR/bGk/8AQUsf/Ahf8aubV/uj8qNq/wB0flQBT/tjSf8AoKWP/gQv+NH9saT/ANBSx/8AAhf8aubV/uj8qNq/3R+VAFP+2NJ/6Clj/wCBC/40f2xpP/QUsf8AwIX/ABq5tX+6Pyo2r/dH5UAU/wC2NJ/6Clj/AOBC/wCNWbeeC4j8y3mjmTpuRgw/MU/av90flVCJVj8QzBFCh7ZGYAYyQzDJ98UAaFUfEP8AyANR/wCvWX/0A1eqj4h/5AGo/wDXrL/6AaT2IqfA/Qtw/wCpT/dH8qfTIf8AUp/uj+VPplLYKKKKBhRRRQAVm690sf8Ar9i/ma0qzde6WP8A1+xfzNKWxnV+BmlRRRTNDP0Ybre7X1uph/48awjHqVrBpVheR/6PBdQRxyiNQWKnAJ/eE849K1rS8tdPe5t72ZbdzcPIu/gMrHIIPfrU7axo7Y3X9qcHIy460Le4HK+Jbe9h0F4biKeNEuLlwd0bRuGEzA92BwR6CreteRb63bySSDc6RThm8tWQIfuo7uuA3cYPU+tb7axpDKVa/tiDwQXHNH9s6T/0ELb/AL7FHQCr4ft4rvwbbWpZxFNa7CR8rYYH6881g6Fd2NzqWmPG0puJp95XZGqqFgkUAqp4PPJx6Diup/trSf8AoIW3/fYo/trSf+ghbf8AfYo6h0OTu9HuLeRpryzdT9oizdRPGVf98CMpwQOeo5ru6z21jSGGGv7Yj0Lil/trSf8AoIW3/fYo6B1uX6Kof21pP/QQtv8AvsUf21pP/QQtv++xQBfoqh/bWk/9BC2/77FH9taT/wBBC2/77FAF+iqH9taT/wBBC2/77FH9taT/ANBC2/77FAF+iqH9taT/ANBC2/77FH9taT/0ELb/AL7FAF+iqH9taT/0ELb/AL7FH9taT/0ELb/vsUAX6oL/AMjE/wD16L/6GaP7a0n/AKCFt/32KjspUu9Xlu7dt8AgWMSAfKzbiSAe+OPzoA06o+If+QBqP/XrL/6AavVR8Q/8gDUf+vWX/wBANJ7EVPgfoW4f9Sn+6P5U+mQ/6lP90fyp9MpbBRRRQMKKKKACs3Xulj/1+xfzNaVZuvdLH/r9i/maUtjOr8DNKiiimaBRRRQAUUUUAFFFFABRRRQAUUUUAFFFFABRRRQAUUUUAFFFFABRRRQAVR8Q/wDIA1H/AK9Zf/QDV6qPiH/kAaj/ANesv/oBpPYip8D9C3D/AKlP90fyp9Mh/wBSn+6P5U+mUtgooooGFFFFABWbr3Sx/wCv2L+ZrSrN17pY/wDX7F/M0pbGdX4GaVNkYJGznJCgk4p1JIodGQ5wwIND20NEcqvjzR5obV7PNy1xbwXG1JEPlrLLHEA2CcMDIDj2PNT3nixbfXJdO/si9khhvILOW7V4giySqpX5S24j51ycVin4frptojafeT3k0a2tvGkscEYWGO4jkYkoilmwnUk/rVf4heH9Xu/FlvqWjaHG7JArG9hitjL5oYgZMjKwwoXBBPXHGKfRCfX0NqPx9ocelaRqGpSppyapYyXkPnzIqgIEJTJIy3zjAHoal0Lxxo2r6Pfaxas8tjZtGrSQDzyd8UcnSPP3fMweuMGsi48N3UfhTw1C+l3t7dWMQtbpLW6FnMIWj/eYEcypy6R8biMZxVu30SaTRdTtrbQXhS9ni/0TUbxYgiRxRopV4TKePLUjODnP4t2ux9i/4X8baF4ihuJrJ7mOO33mV7i3eNEVWIyXI284yBnOO3Brb0y+s9TsIb6wuI7i2mUNHIhyGFcv4S0PX7W8ml8QpZX8k8bwyXRv2kkEJZmSIJ5KLgBsE5yevtXWWdtb2dsltawpDCnCRouFUegHakBLRRRQAUUUUAFFFFABRRRQAUUUUAFFFFABRRRQAVR8Q/8AIA1H/r1l/wDQDV6qPiH/AJAGo/8AXrL/AOgGk9iKnwP0LcP+pT/dH8qfTIf9Sn+6P5U+mUtgooooGFFFFABWbr3Sx/6/Yv5mtKs3Xulj/wBfsX8zSlsZ1fgZpUUUUzQpS6gFmeKC0uboxna5iC7VPXGWIyfpTf7Qn/6BF/8A+Q//AIujRP8AVXX/AF9zf+hmq+l+IbDUp44rWO6PmAlXaEqpA96ALH9oT/8AQIv/APyH/wDF0f2hP/0CL/8A8h//ABdRTa5aRNNuhuTHBKIZJViyisSBj/x4Vav76GzMayLLJJITsjjQsxAGScegoAi/tCf/AKBF/wD+Q/8A4uj+0J/+gRf/APkP/wCLqJNf0ySyuLyGZpoYGRXKITksBtA9fvCnprFr/pXnpPbfZYhNL5seMIc88Zz900AO/tCf/oEX/wD5D/8Ai6P7Qn/6BF//AOQ//i6QaxZG5ht90yyTEBFeF0JzuxwwH901a+1W/wBuNl5y/aRH5vl99mcZ/OgCt/aE/wD0CL//AMh//F0f2hP/ANAi/wD/ACH/APF1He61a2sl0jQ3MgtVDztHHlUBG7+XpU9xqVrBPDBIZt8/+r2wOwbjPUAjpQAz+0J/+gRf/wDkP/4uj+0J/wDoEX//AJD/APi6tWlxFdW63EJJjbOCRjocf0qrBq9jNOkMbT73YqubaRQSOoyVxx3oAP7Qn/6BF/8A+Q//AIuj+0J/+gRf/wDkP/4uo317S1lni+0ZeBd0gCHp7cc1dvLq3s4fOupkijyBljjJPQUAVv7Qn/6BF/8A+Q//AIuj+0J/+gRf/wDkP/4unSarYpNbxeZI7XAzCY4XdXHXhlBHTnrQdUtBZJeZmaFwSGSB3wB1yFBx070AN/tCf/oEX/8A5D/+Lo/tCf8A6BF//wCQ/wD4uhNX09oZZlmJjjKAnYeS6gqAMZJIYcD1qS01G0upEjt5C5eMyD5SOA205z0IPGDzQBH/AGhP/wBAi/8A/If/AMXU1neJcs8flywypgtHKAGAPQ8ZBHB6HtTY9Ss5Db+XMGFyzrEQDhiucj9DUa/8jE//AF6L/wChmgC/VHxD/wAgDUf+vWX/ANANXqo+If8AkAaj/wBesv8A6AaT2IqfA/Qtw/6lP90fyp9Mh/1Kf7o/lT6ZS2CiiigYUUUUAFZuvdLH/r9i/ma0qzde6WP/AF+xfzNKWxnV+BmlRRRTNDO0hS9teKrshN1MAy4yPmPIzxWRa6JeWOo2kiCMxmUqzQpGpjXaTk/J0JAHH96tZI7+zlmW2t4biKSVpQWmKMpbkg/Kc85p/wBo1b/oG2//AIF//YUAYMmjTyavLLcWt0yGZiJEhtjv+7tckjORg9vT0rS1q2u72wzDbyrcQTbEkEm2Ux9GZcFRkjPBOO9XPtGrf9A23/8AAv8A+wo+0at/0Dbf/wAC/wD7CgDBtNFurfRL+CO1l2ySxmOFzGzOihVIIYsowAcc9h0qWw0ORtNv7X/SLeW4heIvJDAqsDnbxHydoPr61s/aNW/6Btv/AOBf/wBhR9o1b/oG2/8A4F//AGFAGPeWGpS+JbC8miDCEoC0TER4xL1B+o/OpRpeoC/+0fY7Pbjdn7a/m+Zn72/y84xgbelaf2jVv+gbb/8AgX/9hR9o1b/oG2//AIF//YUAYeraRPc6xNLNa3E0LMMskVs29dv3cuAeG9c8Vp3Wk3Fxd2l0L51azAMAZRyx4cvjAOV+XAxjJNWftGrf9A23/wDAv/7Cj7Rq3/QNt/8AwL/+woAi8P2slnowj8plmLSMUkc9SxxzzgdOn5Vmafod7bat9s8mMxq2+JDqMreWzEmRuU53ZHB9K2PtGrf9A23/APAv/wCwo+0at/0Dbf8A8C//ALCgDm9T0W/a+v8AybJpYpWZY1KoVdX2lyX3huueCDjHAre8QWMtza2sdrHlYJlcpHJ5b7QpA2N/CckfhkVN9o1b/oG2/wD4F/8A2FH2jVv+gbb/APgX/wDYUAZtpod4sWmySXaRTafEqwpGuUBPD7um7K8dscmorXRbp9Jsogxj2eaZoJZZAHLHj7p7enTmtf7Rq3/QNt//AAL/APsKPtGrf9A23/8AAv8A+woAzLbSbkteKFjt2juIJbcgExnZGgxjrjgin2mlTw3zLIS/m20xkkQlB5jybsAg5H8+K0PtGrf9A23/APAv/wCwo+0at/0Dbf8A8C//ALCgDE0TSryO/s2nshFFDukdCEEUchXGYwGJ9eoHr1rbX/kYn/69F/8AQzR9o1b/AKBtv/4F/wD2FLZQ3LXsl7dJHE7RrGkaPuwASSScDnn9KAL1UfEP/IA1H/r1l/8AQDV6qPiH/kAaj/16y/8AoBpPYip8D9C3D/qU/wB0fyp9Mh/1Kf7o/lT6ZS2CiiigYUUUUAFZuvdLH/r9i/ma0qzde6WP/X7F/M0pbGdX4GaVFFFM0CiiigAooooAKKKKACiiigAooooAKKKKACiiigAooooAKKKKACiiigAqj4h/5AGo/wDXrL/6AavVR8Q/8gDUf+vWX/0A0nsRU+B+hbh/1Kf7o/lT6ZD/AKlP90fyp9MpbBRRRQMKKKKACs3Xulj/ANfsX8zWlWbr3Sx/6/Yv5mlLYzq/AzSpk7tHBJIqGRlUkKOrEDpT6KZocPrfiu+h8P2NxcoNEvJ3Yz28jRm4WMAjMYkIQndt+8cYJ71q+A9cOsWEwlvoLqaKTjaU8wRn7pkCEoGyG+6ccCr2v6Xd6g9lNZapLp81pK0gZYw6yAoylWU9R82fqBVrSre+t7Ypf34vpdxIkEIjwPTAoXUGefeIfFupaX46ayub+7tNP+0oAJY4FjMJjYswLDcR5gVc56MT2q7e+MLmz8I6Uk2padZ6tdabDcS3moSKkMTMoyxQctk54AA9xWn4q8HSa5q5vxrl7aoYFi8hXcRjBY7gFdeTu5znoK1ZNBt5PCS+HfMMdutqtsGjXBCqABgHOOnvR0H1DwvrtvrtnJND5QeJ9kgjmWVc4zkMOo+oB9q5LV9Q8XwRa1NbSXXn20F6zqY4jBEAjtbGLA3Fz+7JDZ6tkDivRK4bxN8Pf7Zv9XuF8QahZxaqAJ4YpHCj90sRwFcLyqjqD+I4oYRt1IvFeteJLbxLaW2nySW9ssEEsjSQNJHOWdg6DbCfmwB1kQDcD0ya3vh9fatqPhpbrW0Md6bq5R02qu1VndVA2kjG0DkE565PWtG+0bSdQSFdR0yyvfJXbGbiBZNo74yOOlM0HRbPRtKbTLVB9lM00gj2gKokkZyoA4CjcQB6UPcXT7jlLvxfdm11OaLzSLfWbWK2EUIZp7R5I0ZkH8QL+cufb6GodS8QeJYvHi2cd5ax6eXEK2j2Tee6sqv5o+bBVeVLZGDn5ScV1+p6FYXsNpH5KQfZJIXhaNFBVY5FcIOOFJRePas/xF4Uh1fUTetcIrPGsbpPax3CqF3YKbx8jfMckdcDjipsw6ss+FrvVr3wVp95e24i1SWyR3SUjmQp1bAGMnkjHGcVy9rqPipLa3l86+eN7yxiuGuI4siRpwtwibBjywvGe3Y9a7zTrVLHT7ayjklkS3iWJXlfc7BQACx7njk1xVt8OVh1CGb/AISDUWtYtSOoLbGR9u7zjNtxv2Y3H+709+a005riS92xtadrM1xB4gE08SyWV5LDABgEKsSMOO5yxrJ0fUNW1W50yKTX3sVOiWl5LshiJmkkLbidynA+UcDHWukvvDuh3k8tzNpFg13IObk2yGUHGA24jOR/So4vDOiHTrGzvdMs9Q+xWyW8Ul1bpI+1QB1I46Z4qV/l+TLbTRB4J1W41Szv/tSzl7bUrqASPFtVkSd1Taf4gFAGfat+svSdGj02NY7e6uBGtzcXBTKhWMrs5BGOiluMY/GtSmyXuwooopAFFFFABVHxD/yANR/69Zf/AEA1eqj4h/5AGo/9esv/AKAaT2IqfA/Qtw/6lP8AdH8qfTIf9Sn+6P5U+mUtgooooGFFFFABWbr3Sx/6/Yv5mtKs3Xulj/1+xfzNKWxnV+BmlRRRTNAooooAKKKKACiiigAooooAKKKKACiiigAooooAKKKKACiiigAooooAKo+If+QBqP8A16y/+gGr1UfEP/IA1H/r1l/9ANJ7EVPgfoW4f9Sn+6P5U+mQ/wCpT/dH8qfTKWwUUUUDCiiigArN17pY/wDX7F/M1pVm690sf+v2L+ZpS2M6vwM0qKKKZofKnxt1bUrj4latDJfXHlW0ixQoJCFRdoOAB7muK+2Xn/P3cf8Af1v8a6j4y/8AJUNe/wCvgf8AoC1yNeNWk/aS16n5Tmdap9cq+8/ifXzJvtl5/wA/dx/39b/Gj7Zef8/dx/39b/GoaKz5n3OL21T+Z/eTfbLz/n7uP+/rf40fbLz/AJ+7j/v63+NQ0Ucz7h7ap/M/vJvtl5/z93H/AH9b/Gj7Zef8/dx/39b/ABqGszxNIselsWneEFgGZJNrle4XkZOO2aabb3Kp1Ks5KPM9Ta+2Xn/P3cf9/W/xo+13n/P3c/8Af1v8a5TS5JJVuAtwZT9h4YzkkfO+CW+bDYx0zg03R1vFvrNpLUxwuXfdEf3eNjAcdQTwc989jVOL11Oh06q5vf2/yv3Ot+13n/P3cf8Af1v8aPtd5/z93P8A39b/ABrmZYponjubeOVBJdRLHFNO/IG7LHOduc9MdAM+0OqvDDd33mXLJIkbyFlhdmw6MAhIyNo6/gPrQk31CMKknZTf9fM6v7Zef8/dx/39b/Gj7Zef8/dx/wB/W/xqra/8esPOf3a8+vFSVHM+5yutU/mf3k32y8/5+7j/AL+t/jR9svP+fu4/7+t/jUNFHM+4e2qfzP7yb7Zef8/dx/39b/Gj7Zef8/dx/wB/W/xqGijmfcPbVP5n95N9svP+fu4/7+t/jXun7Lmp391BrVjc3c01vAYXiSRi2wtv3Yz0zgV4LXt/7Kf/AB8eIf8Act/5yV0YWT9oj2+Ha1R4+CcnbX8me71R8Q/8gDUf+vWX/wBANXqo+If+QBqP/XrL/wCgGvUex+i1PgfoW4f9Sn+6P5U+mQ/6lP8AdH8qfTKWwUUUUDCiiigArN17pY/9fsX8zWlVHWoJpreJ7dPMkhnSUJkDeAeQCeM4pPYzqq8GXqKz/wC0br/oCaj/AN9Q/wDxyj+0br/oCaj/AN9Q/wDxyi4e0j5/cz5c+N1tcW3xO1lp4XjWaVZIywwHUovI9a4vI9RX2lPcNOQZvDt5KR03iA4/OSo8xf8AQr3H/fFv/wDF1xTwilJyv+B8piuG4V606vtGuZt/C+vzPjHI9RRkeor7OzF/0K9x/wB8W/8A8XRmL/oV7j/vi3/+Lqfqa/m/Aw/1Vh/z9f8A4C/8z4xyPUUZHqK+zsxf9Cvcf98W/wD8XRmL/oV7j/vi3/8Ai6Pqa/m/AP8AVWH/AD9f/gL/AMz4xyPUUobHf9a+zcxf9Cvcf98W/wD8XRmL/oV7j/vi3/8Ai6Pqa/m/AX+qkP8An6//AAF/5nxeUjMhkKqXZdhY9Svp9OTUMFlY28gkgs7aJwMBkiVT+YFfa2Yv+hXuP++Lf/4ujMX/AEK9x/3xb/8AxdH1P+9+BS4XX/P5/wDgL/zPi91jk271VtrBlz2I71DcWdjcSGS4tLaZyMbpIlY49MkV9rZi/wChXuP++Lf/AOLozF/0K9x/3xb/APxdH1P+9+ALhdLas/8AwF/5nxiNoGBgCjI9RX2dmL/oV7j/AL4t/wD4ujMX/Qr3H/fFv/8AF0fU1/N+Av8AVWH/AD9f/gL/AMz4xyPUUZHqK+zsxf8AQr3H/fFv/wDF0Zi/6Fe4/wC+Lf8A+Lo+pr+b8A/1Vh/z9f8A4C/8z4xyPUUZHqK+zsxf9Cvcf98W/wD8XRmL/oV7j/vi3/8Ai6Pqa/m/AP8AVWH/AD9f/gL/AMz4xyPUV7r+yrbXCprt20LiCTyUSQjhmG8kD1xkfnXrOYv+hXuP++Lf/wCLqaK8miQJFoF8ijoqmAD/ANGVpSwypy5r/gd2W5FDBYhVvaN2vpytb/eadUfEP/IA1H/r1l/9ANN/tG6/6Amo/wDfUP8A8cqvqM97e6fcWcej3kbTxNEHleIKu4YycOTxnsDXU3ofRTmnFpX+5mrD/qU/3R/Kn0iLtRV64AFLVGyCiiigAooooAKKr7m/vH86Nzf3j+dOwrliiq+5v7x/Ojc394/nRYLliiq+5v7x/Ojc394/nRYLliiq+5v7x/Ojc394/nRYLliiq+5v7x/Ojc394/nRYLliiq+5v7x/Ojc394/nRYLliiq+5v7x/Ojc394/nRYLliiq+5v7x/Ojc394/nRYLliiq+5v7x/Ojc394/nRYLliiq+5v7x/Ojc394/nRYLliiq+5v7x/Ojc394/nRYLliiq+5v7x/Ojc394/nRYLliiq+5v7x/Ojc394/nRYLliiq+5v7x/Ojc394/nRYLliiq+5v7x/Ojc394/nRYLliiq+5v7x/OiiwXP/9k="/>
          <p:cNvSpPr>
            <a:spLocks noChangeAspect="1" noChangeArrowheads="1"/>
          </p:cNvSpPr>
          <p:nvPr/>
        </p:nvSpPr>
        <p:spPr bwMode="auto">
          <a:xfrm>
            <a:off x="2317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data:image/jpg;base64,%20/9j/4AAQSkZJRgABAQEAYABgAAD/2wBDAAUDBAQEAwUEBAQFBQUGBwwIBwcHBw8LCwkMEQ8SEhEPERETFhwXExQaFRERGCEYGh0dHx8fExciJCIeJBweHx7/2wBDAQUFBQcGBw4ICA4eFBEUHh4eHh4eHh4eHh4eHh4eHh4eHh4eHh4eHh4eHh4eHh4eHh4eHh4eHh4eHh4eHh4eHh7/wAARCAGwAP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szxNrum+HdJk1LVJ/KhThVAy8jHoijqzHsK5TRvHOq2+pwReMdE/sSz1Ns6bcF9yrnpFMf4JD19OcVLkk7GFTE06clGT1/L17HfUVHc3EFrbSXNzNHBBGpaSSRgqqo6kk8AVSk13RI9KTVpNY09NPc4W7a5QQsc4wHzg8gjrVG5o0VXe+s45beF7u3WS6z9nQyAGXAydo/i454qhfeKPDdjqyaTe+INLttQkxstZbtFlOenyk55oA16Kr3l/Y2csEV3eW9vJcP5cCyyqplb+6oPU+wqS4uLe3CG4mjiEjiNN7Bdznooz1J9KAJKKwpPGXhCOR45PFWho6MVdW1CIFSOoI3cGpbjxV4Yt7eC4n8R6RFDcKXgke9jVZVBwSpJwRnjigDYorIh8UeGprGa/h8Q6TJaQMFlnW8jMcbHoGbOAT71Lpev6Fqsph0vWtOvpFGSlvdJIwHrhSaANKimzSRwxPNNIscaKWd2OAoHUk9hWPa+LfCt1OkFt4m0aaVzhEjvo2Zj6ABuaANqiqmrappukWbXmq6ha2Fsv3prmZY0H4sQKh0LXtE16BrjRNXsNSiU4Z7W4WUKfQ7ScUAaNFZOveJ/DegvGmua9pemNJ9xbq6SIt9AxGav2d5aXlol5Z3UFxbOu5JopAyMPUMODQBPRVXTNS07U7Y3Wm6ha3sCsVMtvMsihh1GVJGaNM1LTtUgafTNQtb2JXKM9vMsihh1BKk8+1AFqiiigAooooAKKKKACiiigAooooAKoeINTTR9GutTktrm5ECbvJt4y8jnoAAPc1fpJPuN9DQKV7Ox518O7KTxi1v498RESzFnGmWP/LKxUMVzj+KQ45bt2ru9Z0yx1jTJ9N1K2jubWddskbjII/ofevJ9G1y0sv2fbuKDVre31BLa6CItwqyqxlfGBnIPNeXfAvXLuD4m6YbzWJ0tXEqy+fcnYR5bYzuOOuK5/aqNlbc8FZjToeypSjd1Ervzff8ArY9ftJ59P129+FWsi61jSb6xZLW7MZd4IZAy+VMe4GCA30zXylp8Oq+I/hDc/BNJWW/8N6vqd/cJjP8Ao9tCzKMe8rMB9RX2Nol5aXvxn1SWzuoLmMaJAC8UgcZ81uMirGh/C/wbo3jXXfGFjpzrquuxtHfO0pZGViCwC9FyQM4rWGx6mDvyNXuk3b0PE/gr4nn8bRaP4pVxN/whHghoyW5Av5QynPv5cA/77rB+AWoeDfEP7PXim28RXFnfeKtZXUry7NwhaeRkRmRt5HG3bkc8V9E+Afhf4P8AA3hjUvDnh2xlt7DU2droPMzu5ZNh+Y8jjp6VmXHwqsNI+DWpfDjwPcHSbe9SSMTXDNMY1lYeaR3JK7se+Ks6zwXSNF1f4wfBf4TaTq2rXVpqby6h9k1DJLh7eJ/Jdj1I+RQSOeM1vaH8TdX1SbQPhr8Q4TZeOdF8UacHLD5dQhWTiZD0JxgnHXOR3A990DwL4f0Sw8M2djbyInhqFotP+fGN8fluWHckEn6nNR+Kvh54U8TeKtD8Uarpu/V9EmEtldRuUYEHIVsfeXPODQB4X+0RoujxftK/CKGLSbBIrq9f7Qi26BZv3i/fGPm/Gq37SdnHa/tH/Ce00vQbK9VElEOnNshhk+fO3lSqjv0Ne++Kvh94a8TeLtB8VatbzyanoMhksHSYqqMSDyo4bkDrVTx78L/C/jTxFpXiHVv7Rh1TSVZbK5s7x4Hiyckgr396APJ/2q7WSH9l3W5Lrwtp/hy6kvLbzLW0kSRSBMu1iyKoJx7cViftEWdhoP7PXgbxloqR6b4psBpw0+7tVEczlohuTI5YEDODnp717bq/wq8Oa14Pv/CuuX2vatpt9LHLKL3U5JnUocqFZjlRkcgdaTTvhJ4Ot9Q0u+vYdQ1iXSFVdNXU72S4jtMAAFI2O0EADBxnigDQ8XTXVz8HNXuL6PyruXw/M86Yxtc25LD8818b+DIYfFv7O/hb4X6X4ejTxNrWoTz6fqt15UMKJFMTIySZ3lwPl2AZIJxmvuvV7C31TSrvTLxWa2u4HgmCnBKOpVsHtwTXn3/Cjvh8PBukeFY7G9is9Gu2vNPmjvHW4t5WOWKyA7hk9vYelAHls9nc3/7XXhXwb4uuDqmnaH4bSSxS5GY7m5WLDzlTwz5DHJzjaKu/E9V8L/tcfDqTwrElnca1BJBq0Fsu1biAMcNIo4OBkgn+6PSvY/GPw88N+K/7Mn1aO6GpaXzY6pb3DQ3kB7kSLg89weD6VH4T+G/hvw94in8TJ9v1TXpovJbU9TumubhY/wC4pbhF9lAoA8c/ZKt4fFXiP4keI/FtpDf+Iv7ba0l+1xiRreFQdsahvurnIwP7ornPAmuzeDfEHx80jRmK+GNIgmuLOJT+6tblwy7E7KCSeB/cFe+6z8LPDN94mu/EthPq+gatfIEvbnSL57Y3QHTzAPlY/wC1jPvS2nwn8EWngS+8GWulvDpeoyCW+KzsZrl9wYtJISWYkgZyaAPnT4WXt18J7nx/8LVmZbm+trO50MO3zPLdLHCdvqQZAT/uGuz/AGJ4F8Pal8SfAnmMw0XXj5e4/MUO5Ax+vlj869e1/wCGPg/XPH2j+ONQ0931rR0VLSVZSqgKSV3KOGwWOM1Y8L/D7w14b8Za94t0m3ni1PXmDX7NMWRyDkEKeB1PT1oA6uiiigAooooAKKKKACiiigAooqG9uorS3M0xbbkKAq5ZiTgAAdSTQJtJXZNQazf7Vf8A6BOpf9+1/wDiqP7Vf/oE6l/37X/4qldEe1iZ7eBvBrOXbwvo5YnJJtEyT+VH/CC+DP8AoVtH/wDARP8ACtD+1X/6BOpf9+1/+Ko/tV/+gTqX/ftf/iqm0exjyYf+Vfd/wBujeHdB0WWSXSNHsbCSRdrtbwKhYehwK1Kzf7Vf/oE6l/37X/4qj+1X/wCgTqX/AH7X/wCKpppGkZU4q0dPkaVFZv8Aar/9AnUv+/a//FUf2q//AECdS/79r/8AFU7or2sTSorN/tV/+gTqX/ftf/iqP7Vf/oE6l/37X/4qi6D2sTSorN/tV/8AoE6l/wB+1/8AiqP7Vf8A6BOpf9+1/wDiqLoPaxNKis3+1X/6BOpf9+1/+Ko/tV/+gTqX/ftf/iqLoPaxNKis3+1X/wCgTqX/AH7X/wCKo/tV/wDoE6l/37X/AOKoug9rE0qKzf7Vf/oE6l/37X/4qj+1X/6BOpf9+1/+Koug9rE0qKzf7Vf/AKBOpf8Aftf/AIqj+1X/AOgTqX/ftf8A4qi6D2sTSorN/tV/+gTqX/ftf/iqP7Vf/oE6l/37X/4qi6D2sTSorN/tV/8AoE6l/wB+1/8AiqRtYWNTJcWF/BEPvyPENqj1OCTijmQe1h3NOiiimaBRRRQAUUUUAFZuvdLH/r9i/ma0qzde6WP/AF+xfzNKWxnV+BmlRRRTNAorKi8R6HMGMWpQyBZ44DsyfndtqdOxPAPTg88Gp21jTF1YaU19CL0jIh3c9M4+uATjrgZ6UAXqKyZPE3h6KxtL641qwtbe8TzLZ7mdYfNXjJAfBPUfnVyz1GyvJLhLW4SU27qkpXoCyK689DlXU8etAFqiiigAooooAKKKKACiiigAooooAKKKKACiiigAooooAKo+If8AkAaj/wBesv8A6AavVR8Q/wDIA1H/AK9Zf/QDSexFT4H6FuD/AFKf7o/lT6ZD/qU/3R/Kn0ylsFFFFAwooooAKzde6WP/AF+xfzNaVZuvdLH/AK/Yv5mlLYzq/AzSqO6i8+2lg3MnmIU3L1GRjIqSimaJnmOq+HNYWx0tbn/RDZnT9Ojks33u4S4jYzcrhRhRgEHGWzXQS6DqZ1qWNVgaxl1WLU2uWk/eKURF8vbjqSg5zjaSPr0t1qFjauEury3gcjIWSQKcfjUX9s6R/wBBSy/7/r/jQNu6scd4X03XI9I8K6pp9rZyPa6RJazQXk7wEGQwsCCI36eUQQQOtWrXQzrl14ht9VE9oW1O3n/0aZgNy2sH3XIG5Qw9B0rp/wC2dI/6Cll/3/X/ABo/tnSP+gpZf9/1/wAapy/r53C+peUbQAOgoqj/AGzpH/QUsv8Av+v+NH9s6R/0FLL/AL/r/jUiL1FUf7Z0j/oKWX/f9f8AGj+2dI/6Cll/3/X/ABoAvUVR/tnSP+gpZf8Af9f8aP7Z0j/oKWX/AH/X/GgC9RVH+2dI/wCgpZf9/wBf8aP7Z0j/AKCll/3/AF/xoAvUVR/tnSP+gpZf9/1/xo/tnSP+gpZf9/1/xoAvUVR/tnSP+gpZf9/1/wAaP7Z0j/oKWX/f9f8AGgC9RVH+2dI/6Cll/wB/1/xo/tnSP+gpZf8Af9f8aAL1FUf7Z0j/AKCll/3/AF/xqzbXFvdR+ZbTxzJnG6Ngwz+FAEtUfEP/ACANR/69Zf8A0A1eqj4h/wCQBqP/AF6y/wDoBpPYip8D9C3D/qU/3R/Kn0yH/Up/uj+VPplLYKKKKBhRRRQAVm690sf+v2L+ZrSrN17pY/8AX7F/M0pbGdX4GaVFFFM0M/RACLyQjLtdyBm7kA4H5AAVoVhusjeHdZWEOZC10ECZ3E/NjGO9UEm1G102JdKSLC200z7bJ1DSIE2pgnOTk/XHHSgDq6AQehFcnqera9aRyxx20k80cmY3Fs22RdiNt4zzlmH/AAE88Vc0Nbg6/czS2vkp5ciKVjKq2J5MH3JGDnvnNHUVzoKKKKBhRRRQAUUUUAFFFFABRRRQAUUUUAFFFFABWfGAviKXaAN9qjNjuQzAE/hWhVBf+Rif/r0X/wBDNAF+qPiH/kAaj/16y/8AoBq9VHxD/wAgDUf+vWX/ANANJ7EVPgfoW4f9Sn+6P5U+mQ/6lP8AdH8qfTKWwUUUUDCiiigArN17pY/9fsX8zWlWbr3Sx/6/Yv5mlLYzq/AzSooopmhkWl3Bp73MF4xhY3DyKSpwyscgg/jj8Ksf2zpn/P0v/fJ/wrgfHXxh0rwx4hm0VNLub+a3wJnWQIqsRnaM5zwawv8AhoCw/wChZu//AAKX/CsnXpp2bPOq5vgqU3CdRJo9b/tnTP8An6X/AL5P+FH9s6Z/z9L/AN8n/CvJP+GgLD/oWbv/AMCl/wAKP+GgLD/oWbv/AMCl/wAKX1in3M/7bwH/AD9X4nrf9s6Z/wA/S/8AfJ/wo/tnTP8An6X/AL5P+FeSf8NAWH/Qs3f/AIFL/hR/w0BYf9Czd/8AgUv+FH1in3D+28B/z9X4nrf9s6Z/z9L/AN8n/Cj+2dM/5+l/75P+FeSf8NAWH/Qs3f8A4FL/AIUf8NAWH/Qs3f8A4FL/AIUfWKfcP7bwH/P1fiet/wBs6Z/z9L/3yf8ACj+2dM/5+l/75P8AhXkn/DQFh/0LN3/4FL/hR/w0BYf9Czd/+BS/4UfWKfcP7bwH/P1fiet/2zpn/P0v/fJ/wo/tnTP+fpf++T/hXkn/AA0BYf8AQs3f/gUv+FH/AA0BYf8AQs3f/gUv+FH1in3D+28B/wA/V+J63/bOmf8AP0v/AHyf8KP7Z0z/AJ+l/wC+T/hXkn/DQFh/0LN3/wCBS/4Uf8NAWH/Qs3f/AIFL/hR9Yp9w/tvAf8/V+J63/bOmf8/S/wDfJ/wo/tnTP+fpf++T/hXkn/DQFh/0LN3/AOBS/wCFH/DQFh/0LN3/AOBS/wCFH1in3D+28B/z9X4nrf8AbOmf8/S/98n/AAo/tnTP+fpf++T/AIV5J/w0BYf9Czd/+BS/4Uf8NAWH/Qs3f/gUv+FH1in3D+28B/z9X4nrf9s6Z/z9L/3yf8KZZSLd6vLdw7jAIFjDlSAzbiTjPXHHNeT/APDQFh/0LN3/AOBS/wCFd38NPHun+OLS6ktbWa0ntWUSwyENgNnBBHXofyqo1oSdkzfD5nhMRP2dKabOvqj4h/5AGo/9esv/AKAavVR8Q/8AIA1H/r1l/wDQDVvY66nwP0LcP+pT/dH8qfTIf9Sn+6P5U+mUtgooooGFFFFABWbr3Sx/6/Yv5mtKs3Xulj/1+xfzNKWxnV+BmlRRRTND5H+Mv/JUNe/6+B/6AtcjXXfGX/kqGvf9fA/9AWuRrxa38SXqfkuZ/wC+Vf8AFL8wooorM4QooooAKr3119lWPEMkzSPsVEKg5wT3IHQGrFV721W6SMGWWJo33q0ZAIOCO4I6E0IqFub3tijba9bXEcsscUmyOATnoSQQDjjvzU1vqay3KW7RbZGcoSsgdRhN3UdeKg0rSf7PvpWh2C3MAjjHfIx1/LrVfRNJ1G1u4Jry68xY1b5VnLLuIwSFKDH5/nWlo6nZKFD3uV+n3F9NVhcRkQyqJdrRFsYkUsF3DB/2hwcHmm3WoXUVy0cWmvNEhw0wkIC/Ubf5Z98VHb2E8UjKbW1KGbeJFnYMFD7lG3ZgY44Bwar3+grPeSzJDa/OQUc8eXwM5TGH5yeT3pWjcUY0ObXb+vP+u3Q3QcgH1paaiqiBI1CqowoA4Ap1QcQUUUUAFFFFABXt/wCyn/x8eIf9y3/nJXiFe3/sp/8AHx4h/wBy3/nJXRhf4qPc4c/5GEPn+TPd6o+If+QBqP8A16y/+gGr1UfEP/IA1H/r1l/9ANeq9j9JqfA/Qtw/6lP90fyp9Mh/1Kf7o/lT6ZS2CiiigYUUUUAFZuvdLH/r9i/ma0qzde6WP/X7F/M0pbGdX4GaVFFFM0PLvHnwd0/xN4jn1qHWJrCS4wZo/JEilgMZHIxwKwf+Gfrf/oaZv/AIf/F16za2sWoPcz3ZlcrcPGiiVlVVU4AABHpn8an/ALH0/wD55y/9/wB/8aydCm3do82rk+Cqzc5002/U8f8A+Gfrf/oaZv8AwCH/AMXR/wAM/W//AENM3/gEP/i69g/sfT/+ecv/AH/f/Gj+x9P/AOecv/f9/wDGl9XpdjP+wsv/AOfS/H/M8f8A+Gfrf/oaZv8AwCH/AMXR/wAM/W//AENM3/gEP/i69g/sfT/+ecv/AH/f/Gj+x9P/AOecv/f9/wDGj6vS7B/YWX/8+l+P+Z4//wAM/W//AENM3/gEP/i6P+Gfrf8A6Gmb/wAAh/8AF17B/Y+n/wDPOX/v+/8AjR/Y+n/885f+/wC/+NH1el2D+wsv/wCfS/H/ADPH/wDhn63/AOhpm/8AAIf/ABdH/DP1v/0NM3/gEP8A4uvYP7H0/wD55y/9/wB/8aP7H0//AJ5y/wDf9/8AGj6vS7B/YWX/APPpfj/meP8A/DP1v/0NM3/gEP8A4uj/AIZ+t/8AoaZv/AIf/F17B/Y+n/8APOX/AL/v/jR/Y+n/APPOX/v+/wDjR9Xpdg/sLL/+fS/H/M8f/wCGfrf/AKGmb/wCH/xdH/DP1v8A9DTN/wCAQ/8Ai69g/sfT/wDnnL/3/f8Axo/sfT/+ecv/AH/f/Gj6vS7B/YWX/wDPpfj/AJnj/wDwz9b/APQ0zf8AgEP/AIuj/hn63/6Gmb/wCH/xdewf2Pp//POX/v8Av/jR/Y+n/wDPOX/v+/8AjR9Xpdg/sLL/APn0vx/zPH/+Gfrf/oaZv/AIf/F0f8M/W/8A0NM3/gEP/i69g/sfT/8AnnL/AN/3/wAaP7H0/wD55y/9/wB/8aPq9LsH9hZf/wA+l+P+Z4//AMM/W/8A0NM3/gEP/i6774Y+AbHwNaXSQXkt7cXTKZZnQIMLnACjOOp710X9j6f/AM85f+/7/wCNMsk+y6tLZxNIYDAsgV3LbW3EHBPODxxVRowi7xRvh8rwmGn7SlBJmlVHxD/yANR/69Zf/QDV6qPiH/kAaj/16y/+gGrex2VPgfoW4f8AUp/uj+VPpkP+pT/dH8qfTKWwUUUUDCiiigArN17pY/8AX7F/M1pVm690sf8Ar9i/maUtjOr8DNKiiimaGbpG/wCy3nl7Q/2qbbu6Z3HGax9Ok1eRbaUyXbxNLCspZlbMgZhIV29E47/lW1ohG28T+JbuXcO4y2R+hBp8OlWEMwlig2MGLja7AZJyeM460dQ6HK38839pzTFtVVkm2YSVvsykkYV8SYzyO4xnoK0NSuNfOttaWbCNZGt5EVo1fagYCQ53g49sHPY1tyaXp8lybh7WNpCwYnsWHQkdCeBz7U6806zu5lmuIQ0iqVDhipwTnGQelAHM6neXlv4e04XWpz2JaH/S5gu5044JX7/J7g8d629Eu530Vri4kM8ybyeVyQM44UcZABweRmrws7UIiG3jYINq7xuIH1PNSRRRQgiKNIweoVQKH1A5NNUvLzw/KvmXn9pywxyW6LsUb5AdgUrnC5Bzu5AGTU0GozRrey/6RLBDpySOskxEiSAybh065GM+w610ltbW1sGFvbxQhzuYRoFyfU4pVgiW5e4VMSuqozZ6gEkD/wAeP50Aczpl1cf2pZx/2lHPHJdvhIrrztqeQeGOB/ECateLGlSW3xqEdqsqPFHvuGhCy4yHyow2AD8p4rblt4ZZoZpE3SQsWjOT8pIIP6E0y9srW8EYuYg/ltuQ5IKnGMgj2JoYHOTXl2+kzzW129yn9oMrTQEuUjx2AIz82OAcc1Z8IT3c1zdrc3s10EhgC+auxgcNklcDBOPf6nFbllaW9nEYraIRqWLkDnLHqST1NOSCJLiS4VMSyKqu2eoXOP5mgCSiiigAooooAKKKKACqC/8AIxP/ANei/wDoZq/Weh3eIpdvO21QNjsSzYoA0Ko+If8AkAaj/wBesv8A6AavVR8Q/wDIA1H/AK9Zf/QDSexFT4H6FuH/AFKf7o/lT6ZD/qU/3R/Kn0ylsFFFFAwooooAKzde6WP/AF+xfzNaVZuvdLH/AK/Yv5mlLYzq/AzSooopmhVutOsbqTzLi0hlfGNzICcfWov7F0n/AKB9t/3wKv0UAUP7F0n/AKB9t/3wKP7F0n/oH23/AHwKv0UAUP7F0n/oH23/AHwKP7F0n/oH23/fAq/RQBQ/sXSf+gfbf98Cj+xdJ/6B9t/3wKv0UAUP7F0n/oH23/fAo/sXSf8AoH23/fAq/RQBQ/sXSf8AoH23/fAo/sXSf+gfbf8AfAq/RQBQ/sXSf+gfbf8AfAo/sXSf+gfbf98Cr9FAFD+xdJ/6B9t/3wKP7F0n/oH23/fAq/RQBQ/sXSf+gfbf98Cj+xdJ/wCgfbf98Cr9FAFD+xdJ/wCgfbf98CrVra29rGY7aCOFCckIoGTUtFABVHxD/wAgDUf+vWX/ANANXqo+If8AkAaj/wBesv8A6AaT2IqfA/Qtw/6lP90fyp9Mh/1Kf7o/lT6ZS2CiiigYUUUUAFZuvdLH/r9i/ma0qzde6WP/AF+xfzNKWxnV+BmlRRTZk8yJ4ySAylcjqM02aGQvijQXgnmj1BHjgZFcqrH777FI4+ZS3G4ZGQeeDT9Z8RaVpExhv5LpGCeYSlnNIoXnncikdj3rjdU8O6xb6BCtzDA39n21rp8AtiztOouYWMjDA28RjjnGW5rlPilo9/deOdVuTf6fDttYvL+02LOZVAchV/duOMkEgjJPIoeyHY9ttbq3ureG4t5kkinjEkTA/fUgEEe2CPzqauY8N6Gl1a6BreovN/aNtYqoUDykAdQSrR9Mjgf8B7dK6em1ZkoKKKKQwooooAKKKKACiiigAooooAKKKKACiiigAooooAKo+If+QBqP/XrL/wCgGr1UfEP/ACANR/69Zf8A0A0nsRU+B+hbh/1Kf7o/lT6ZD/qU/wB0fyp9MpbBRRRQMKKKKACs3Xulj/1+xfzNaVZuvdLH/r9i/maUtjOr8DNKiiimaFW61GxtZPLuLuGJ8Z2s4Bx9Ki/trSf+ghbf99ik0QDbeP8AxNdy7j3OGwP0AFXfOhwD5seC2z7w+96fWgCn/bWk/wDQQtv++xR/bWk/9BC2/wC+xUsmo6fHP5El9apLkLsaVQ2T0GM1JJdWsdyltJcwpO/KRs4DN9B1NAFb+2tJ/wCghbf99ij+2tJ/6CFt/wB9irX2m22I/wBoi2v9w7xhvp609HR92x1badrYOcH0NAFL+2tJ/wCghbf99ij+2tJ/6CFt/wB9ir9FAFD+2tJ/6CFt/wB9ij+2tJ/6CFt/32Kv0UAUP7a0n/oIW3/fYo/trSf+ghbf99ir9FAFD+2tJ/6CFt/32KP7a0n/AKCFt/32Kv0UAUP7a0n/AKCFt/32KP7a0n/oIW3/AH2Kv0UAUP7a0n/oIW3/AH2KP7a0n/oIW3/fYq/RQBQ/trSf+ghbf99irVrdW91GZLaeOZAcEowODUtZ6Db4il28brVC2O5DNigDQqj4h/5AGo/9esv/AKAavVR8Q/8AIA1H/r1l/wDQDSexFT4H6FuH/Up/uj+VPpkP+pT/AHR/Kn0ylsFFFFAwooooAKzde6WP/X7F/M1pVm690sf+v2L+ZpS2M6vwM0qKKKZoZenRvLp9/HG/lu9xOqv/AHSWODWLFYzWstrI9ktmnnWkXlhlO503bn4+oGTycc1s20x0+S4hnt7lg87yo8ULSKwY5/hBwR05qb+1bf8A597/AP8AAKX/AOJo6gzi9SbUBq12zyxyAXajynJYk5XG1CeV6H8DW1rbW9rrifaUuSsyR3EvlNGEaSNhtGXwR2PB7fXO1/atv/z73/8A4By//E0f2rb/APPvf/8AgHL/APE0Ac6NLudQ8PaU0NsJoRbFXtriQxnkggkqR0wRj3rX8IQi3s7yII0ZF5JuUheDgdNuAfyFW/7Vt/8An3v/APwDl/8AiaP7Vt/+fe//APAKX/4mjqBfoqh/atv/AM+9/wD+Acv/AMTR/atv/wA+9/8A+Acv/wATQBfoqh/atv8A8+9//wCAcv8A8TR/atv/AM+9/wD+Acv/AMTQBfoqh/atv/z73/8A4By//E0f2rb/APPvf/8AgHL/APE0AX6Kof2rb/8APvf/APgHL/8AE0f2rb/8+9//AOAcv/xNAF+iqH9q2/8Az73/AP4By/8AxNH9q2//AD73/wD4By//ABNAF+iqH9q2/wDz73//AIBy/wDxNH9q2/8Az73/AP4By/8AxNAF+qC/8jE//Xov/oZo/tW3/wCfe/8A/AOX/wCJptkXuNUlvRDLFD5KxL5qFWY5JJweQOR1oA0ao+If+QBqP/XrL/6AavVR8Q/8gDUf+vWX/wBANJ7EVPgfoW4f9Sn+6P5U+mQ/6lP90fyp9MpbBRRRQMKKKKACs3Xulj/1+xfzNaVZuvdLH/r9i/maUtjOr8DNKiiimaFOTVdOj0xdSa8iNmxULMp3KdzBVwR6kgUXOqafb21zczXcaxWr7J2Bz5bccHHQ/Mv5ivPtb0PXtH0c2SSTXGiRXMCRxtexs6p9oQghBbKxI9DJ07mrPjLQtcex1tI7cSWlxeLdxNa3sgmY7Yl2NEI8MMof4ulC6FWR2M3iDRYLGC9n1O2it7gkQvI+0PjrjPp39KtWeoWd5Ncw21wkr2sixzAfwMUVwPfKup49a831Bzpvg/w7frOLO5lMuntLPMsMSRSbnbezI+3/AFSgHHUj1qfwVpNlr+m6zax3Rt7ePUrco+nX5lQ+TawKgWXau4fKucjqDRHVakHpVFCjAAHaigYUUUUAFFFFABRRRQAUUUUAFFFFABRRRQAUUUUAFUfEP/IA1H/r1l/9ANXqo+If+QBqP/XrL/6AaT2IqfA/Qtw/6lP90fyp9Mh/1Kf7o/lT6ZS2CiiigYUUUUAFZuvdLH/r9i/ma0qzde6WP/X7F/M0pbGdX4GaVFFFM0K91fWVqwW6vLeBiMgSSBSR+NRf2xpP/QUsf/Ahf8aj0VVb7ZMygyNdSBmI5IU4A/ACr7eWuN20ZOBnuaAKn9saT/0FLH/wIX/Gj+2NJ/6Clj/4EL/jVqRoo13SFEHq2BTsL6CgCn/bGk/9BSx/8CF/xo/tjSf+gpY/+BC/41bXy2UMu1lPQjpTIpraVQ0UsTgkqCrAgn0oAr/2xpP/AEFLH/wIX/Gj+2NJ/wCgpY/+BC/41bJjUZbaB6ml2r/dH5UAU/7Y0n/oKWP/AIEL/jR/bGk/9BSx/wDAhf8AGrm1f7o/Kjav90flQBT/ALY0n/oKWP8A4EL/AI0f2xpP/QUsf/Ahf8aubV/uj8qNq/3R+VAFP+2NJ/6Clj/4EL/jR/bGk/8AQUsf/Ahf8aubV/uj8qNq/wB0flQBT/tjSf8AoKWP/gQv+NH9saT/ANBSx/8AAhf8aubV/uj8qNq/3R+VAFP+2NJ/6Clj/wCBC/40f2xpP/QUsf8AwIX/ABq5tX+6Pyo2r/dH5UAU/wC2NJ/6Clj/AOBC/wCNWbeeC4j8y3mjmTpuRgw/MU/av90flVCJVj8QzBFCh7ZGYAYyQzDJ98UAaFUfEP8AyANR/wCvWX/0A1eqj4h/5AGo/wDXrL/6AaT2IqfA/Qtw/wCpT/dH8qfTIf8AUp/uj+VPplLYKKKKBhRRRQAVm690sf8Ar9i/ma0qzde6WP8A1+xfzNKWxnV+BmlRRRTNDP0Ybre7X1uph/48awjHqVrBpVheR/6PBdQRxyiNQWKnAJ/eE849K1rS8tdPe5t72ZbdzcPIu/gMrHIIPfrU7axo7Y3X9qcHIy460Le4HK+Jbe9h0F4biKeNEuLlwd0bRuGEzA92BwR6CreteRb63bySSDc6RThm8tWQIfuo7uuA3cYPU+tb7axpDKVa/tiDwQXHNH9s6T/0ELb/AL7FHQCr4ft4rvwbbWpZxFNa7CR8rYYH6881g6Fd2NzqWmPG0puJp95XZGqqFgkUAqp4PPJx6Diup/trSf8AoIW3/fYo/trSf+ghbf8AfYo6h0OTu9HuLeRpryzdT9oizdRPGVf98CMpwQOeo5ru6z21jSGGGv7Yj0Lil/trSf8AoIW3/fYo6B1uX6Kof21pP/QQtv8AvsUf21pP/QQtv++xQBfoqh/bWk/9BC2/77FH9taT/wBBC2/77FAF+iqH9taT/wBBC2/77FH9taT/ANBC2/77FAF+iqH9taT/ANBC2/77FH9taT/0ELb/AL7FAF+iqH9taT/0ELb/AL7FH9taT/0ELb/vsUAX6oL/AMjE/wD16L/6GaP7a0n/AKCFt/32KjspUu9Xlu7dt8AgWMSAfKzbiSAe+OPzoA06o+If+QBqP/XrL/6AavVR8Q/8gDUf+vWX/wBANJ7EVPgfoW4f9Sn+6P5U+mQ/6lP90fyp9MpbBRRRQMKKKKACs3Xulj/1+xfzNaVZuvdLH/r9i/maUtjOr8DNKiiimaBRRRQAUUUUAFFFFABRRRQAUUUUAFFFFABRRRQAUUUUAFFFFABRRRQAVR8Q/wDIA1H/AK9Zf/QDV6qPiH/kAaj/ANesv/oBpPYip8D9C3D/AKlP90fyp9Mh/wBSn+6P5U+mUtgooooGFFFFABWbr3Sx/wCv2L+ZrSrN17pY/wDX7F/M0pbGdX4GaVNkYJGznJCgk4p1JIodGQ5wwIND20NEcqvjzR5obV7PNy1xbwXG1JEPlrLLHEA2CcMDIDj2PNT3nixbfXJdO/si9khhvILOW7V4giySqpX5S24j51ycVin4frptojafeT3k0a2tvGkscEYWGO4jkYkoilmwnUk/rVf4heH9Xu/FlvqWjaHG7JArG9hitjL5oYgZMjKwwoXBBPXHGKfRCfX0NqPx9ocelaRqGpSppyapYyXkPnzIqgIEJTJIy3zjAHoal0Lxxo2r6Pfaxas8tjZtGrSQDzyd8UcnSPP3fMweuMGsi48N3UfhTw1C+l3t7dWMQtbpLW6FnMIWj/eYEcypy6R8biMZxVu30SaTRdTtrbQXhS9ni/0TUbxYgiRxRopV4TKePLUjODnP4t2ux9i/4X8baF4ihuJrJ7mOO33mV7i3eNEVWIyXI284yBnOO3Brb0y+s9TsIb6wuI7i2mUNHIhyGFcv4S0PX7W8ml8QpZX8k8bwyXRv2kkEJZmSIJ5KLgBsE5yevtXWWdtb2dsltawpDCnCRouFUegHakBLRRRQAUUUUAFFFFABRRRQAUUUUAFFFFABRRRQAVR8Q/8AIA1H/r1l/wDQDV6qPiH/AJAGo/8AXrL/AOgGk9iKnwP0LcP+pT/dH8qfTIf9Sn+6P5U+mUtgooooGFFFFABWbr3Sx/6/Yv5mtKs3Xulj/wBfsX8zSlsZ1fgZpUUUUzQpS6gFmeKC0uboxna5iC7VPXGWIyfpTf7Qn/6BF/8A+Q//AIujRP8AVXX/AF9zf+hmq+l+IbDUp44rWO6PmAlXaEqpA96ALH9oT/8AQIv/APyH/wDF0f2hP/0CL/8A8h//ABdRTa5aRNNuhuTHBKIZJViyisSBj/x4Vav76GzMayLLJJITsjjQsxAGScegoAi/tCf/AKBF/wD+Q/8A4uj+0J/+gRf/APkP/wCLqJNf0ySyuLyGZpoYGRXKITksBtA9fvCnprFr/pXnpPbfZYhNL5seMIc88Zz900AO/tCf/oEX/wD5D/8Ai6P7Qn/6BF//AOQ//i6QaxZG5ht90yyTEBFeF0JzuxwwH901a+1W/wBuNl5y/aRH5vl99mcZ/OgCt/aE/wD0CL//AMh//F0f2hP/ANAi/wD/ACH/APF1He61a2sl0jQ3MgtVDztHHlUBG7+XpU9xqVrBPDBIZt8/+r2wOwbjPUAjpQAz+0J/+gRf/wDkP/4uj+0J/wDoEX//AJD/APi6tWlxFdW63EJJjbOCRjocf0qrBq9jNOkMbT73YqubaRQSOoyVxx3oAP7Qn/6BF/8A+Q//AIuj+0J/+gRf/wDkP/4uo317S1lni+0ZeBd0gCHp7cc1dvLq3s4fOupkijyBljjJPQUAVv7Qn/6BF/8A+Q//AIuj+0J/+gRf/wDkP/4unSarYpNbxeZI7XAzCY4XdXHXhlBHTnrQdUtBZJeZmaFwSGSB3wB1yFBx070AN/tCf/oEX/8A5D/+Lo/tCf8A6BF//wCQ/wD4uhNX09oZZlmJjjKAnYeS6gqAMZJIYcD1qS01G0upEjt5C5eMyD5SOA205z0IPGDzQBH/AGhP/wBAi/8A/If/AMXU1neJcs8flywypgtHKAGAPQ8ZBHB6HtTY9Ss5Db+XMGFyzrEQDhiucj9DUa/8jE//AF6L/wChmgC/VHxD/wAgDUf+vWX/ANANXqo+If8AkAaj/wBesv8A6AaT2IqfA/Qtw/6lP90fyp9Mh/1Kf7o/lT6ZS2CiiigYUUUUAFZuvdLH/r9i/ma0qzde6WP/AF+xfzNKWxnV+BmlRRRTNDO0hS9teKrshN1MAy4yPmPIzxWRa6JeWOo2kiCMxmUqzQpGpjXaTk/J0JAHH96tZI7+zlmW2t4biKSVpQWmKMpbkg/Kc85p/wBo1b/oG2//AIF//YUAYMmjTyavLLcWt0yGZiJEhtjv+7tckjORg9vT0rS1q2u72wzDbyrcQTbEkEm2Ux9GZcFRkjPBOO9XPtGrf9A23/8AAv8A+wo+0at/0Dbf/wAC/wD7CgDBtNFurfRL+CO1l2ySxmOFzGzOihVIIYsowAcc9h0qWw0ORtNv7X/SLeW4heIvJDAqsDnbxHydoPr61s/aNW/6Btv/AOBf/wBhR9o1b/oG2/8A4F//AGFAGPeWGpS+JbC8miDCEoC0TER4xL1B+o/OpRpeoC/+0fY7Pbjdn7a/m+Zn72/y84xgbelaf2jVv+gbb/8AgX/9hR9o1b/oG2//AIF//YUAYeraRPc6xNLNa3E0LMMskVs29dv3cuAeG9c8Vp3Wk3Fxd2l0L51azAMAZRyx4cvjAOV+XAxjJNWftGrf9A23/wDAv/7Cj7Rq3/QNt/8AwL/+woAi8P2slnowj8plmLSMUkc9SxxzzgdOn5Vmafod7bat9s8mMxq2+JDqMreWzEmRuU53ZHB9K2PtGrf9A23/APAv/wCwo+0at/0Dbf8A8C//ALCgDm9T0W/a+v8AybJpYpWZY1KoVdX2lyX3huueCDjHAre8QWMtza2sdrHlYJlcpHJ5b7QpA2N/CckfhkVN9o1b/oG2/wD4F/8A2FH2jVv+gbb/APgX/wDYUAZtpod4sWmySXaRTafEqwpGuUBPD7um7K8dscmorXRbp9Jsogxj2eaZoJZZAHLHj7p7enTmtf7Rq3/QNt//AAL/APsKPtGrf9A23/8AAv8A+woAzLbSbkteKFjt2juIJbcgExnZGgxjrjgin2mlTw3zLIS/m20xkkQlB5jybsAg5H8+K0PtGrf9A23/APAv/wCwo+0at/0Dbf8A8C//ALCgDE0TSryO/s2nshFFDukdCEEUchXGYwGJ9eoHr1rbX/kYn/69F/8AQzR9o1b/AKBtv/4F/wD2FLZQ3LXsl7dJHE7RrGkaPuwASSScDnn9KAL1UfEP/IA1H/r1l/8AQDV6qPiH/kAaj/16y/8AoBpPYip8D9C3D/qU/wB0fyp9Mh/1Kf7o/lT6ZS2CiiigYUUUUAFZuvdLH/r9i/ma0qzde6WP/X7F/M0pbGdX4GaVFFFM0CiiigAooooAKKKKACiiigAooooAKKKKACiiigAooooAKKKKACiiigAqj4h/5AGo/wDXrL/6AavVR8Q/8gDUf+vWX/0A0nsRU+B+hbh/1Kf7o/lT6ZD/AKlP90fyp9MpbBRRRQMKKKKACs3Xulj/ANfsX8zWlWbr3Sx/6/Yv5mlLYzq/AzSpk7tHBJIqGRlUkKOrEDpT6KZocPrfiu+h8P2NxcoNEvJ3Yz28jRm4WMAjMYkIQndt+8cYJ71q+A9cOsWEwlvoLqaKTjaU8wRn7pkCEoGyG+6ccCr2v6Xd6g9lNZapLp81pK0gZYw6yAoylWU9R82fqBVrSre+t7Ypf34vpdxIkEIjwPTAoXUGefeIfFupaX46ayub+7tNP+0oAJY4FjMJjYswLDcR5gVc56MT2q7e+MLmz8I6Uk2padZ6tdabDcS3moSKkMTMoyxQctk54AA9xWn4q8HSa5q5vxrl7aoYFi8hXcRjBY7gFdeTu5znoK1ZNBt5PCS+HfMMdutqtsGjXBCqABgHOOnvR0H1DwvrtvrtnJND5QeJ9kgjmWVc4zkMOo+oB9q5LV9Q8XwRa1NbSXXn20F6zqY4jBEAjtbGLA3Fz+7JDZ6tkDivRK4bxN8Pf7Zv9XuF8QahZxaqAJ4YpHCj90sRwFcLyqjqD+I4oYRt1IvFeteJLbxLaW2nySW9ssEEsjSQNJHOWdg6DbCfmwB1kQDcD0ya3vh9fatqPhpbrW0Md6bq5R02qu1VndVA2kjG0DkE565PWtG+0bSdQSFdR0yyvfJXbGbiBZNo74yOOlM0HRbPRtKbTLVB9lM00gj2gKokkZyoA4CjcQB6UPcXT7jlLvxfdm11OaLzSLfWbWK2EUIZp7R5I0ZkH8QL+cufb6GodS8QeJYvHi2cd5ax6eXEK2j2Tee6sqv5o+bBVeVLZGDn5ScV1+p6FYXsNpH5KQfZJIXhaNFBVY5FcIOOFJRePas/xF4Uh1fUTetcIrPGsbpPax3CqF3YKbx8jfMckdcDjipsw6ss+FrvVr3wVp95e24i1SWyR3SUjmQp1bAGMnkjHGcVy9rqPipLa3l86+eN7yxiuGuI4siRpwtwibBjywvGe3Y9a7zTrVLHT7ayjklkS3iWJXlfc7BQACx7njk1xVt8OVh1CGb/AISDUWtYtSOoLbGR9u7zjNtxv2Y3H+709+a005riS92xtadrM1xB4gE08SyWV5LDABgEKsSMOO5yxrJ0fUNW1W50yKTX3sVOiWl5LshiJmkkLbidynA+UcDHWukvvDuh3k8tzNpFg13IObk2yGUHGA24jOR/So4vDOiHTrGzvdMs9Q+xWyW8Ul1bpI+1QB1I46Z4qV/l+TLbTRB4J1W41Szv/tSzl7bUrqASPFtVkSd1Taf4gFAGfat+svSdGj02NY7e6uBGtzcXBTKhWMrs5BGOiluMY/GtSmyXuwooopAFFFFABVHxD/yANR/69Zf/AEA1eqj4h/5AGo/9esv/AKAaT2IqfA/Qtw/6lP8AdH8qfTIf9Sn+6P5U+mUtgooooGFFFFABWbr3Sx/6/Yv5mtKs3Xulj/1+xfzNKWxnV+BmlRRRTNAooooAKKKKACiiigAooooAKKKKACiiigAooooAKKKKACiiigAooooAKo+If+QBqP8A16y/+gGr1UfEP/IA1H/r1l/9ANJ7EVPgfoW4f9Sn+6P5U+mQ/wCpT/dH8qfTKWwUUUUDCiiigArN17pY/wDX7F/M1pVm690sf+v2L+ZpS2M6vwM0qKKKZofKnxt1bUrj4latDJfXHlW0ixQoJCFRdoOAB7muK+2Xn/P3cf8Af1v8a6j4y/8AJUNe/wCvgf8AoC1yNeNWk/aS16n5Tmdap9cq+8/ifXzJvtl5/wA/dx/39b/Gj7Zef8/dx/39b/GoaKz5n3OL21T+Z/eTfbLz/n7uP+/rf40fbLz/AJ+7j/v63+NQ0Ucz7h7ap/M/vJvtl5/z93H/AH9b/Gj7Zef8/dx/39b/ABqGszxNIselsWneEFgGZJNrle4XkZOO2aabb3Kp1Ks5KPM9Ta+2Xn/P3cf9/W/xo+13n/P3c/8Af1v8a5TS5JJVuAtwZT9h4YzkkfO+CW+bDYx0zg03R1vFvrNpLUxwuXfdEf3eNjAcdQTwc989jVOL11Oh06q5vf2/yv3Ot+13n/P3cf8Af1v8aPtd5/z93P8A39b/ABrmZYponjubeOVBJdRLHFNO/IG7LHOduc9MdAM+0OqvDDd33mXLJIkbyFlhdmw6MAhIyNo6/gPrQk31CMKknZTf9fM6v7Zef8/dx/39b/Gj7Zef8/dx/wB/W/xqra/8esPOf3a8+vFSVHM+5yutU/mf3k32y8/5+7j/AL+t/jR9svP+fu4/7+t/jUNFHM+4e2qfzP7yb7Zef8/dx/39b/Gj7Zef8/dx/wB/W/xqGijmfcPbVP5n95N9svP+fu4/7+t/jXun7Lmp391BrVjc3c01vAYXiSRi2wtv3Yz0zgV4LXt/7Kf/AB8eIf8Act/5yV0YWT9oj2+Ha1R4+CcnbX8me71R8Q/8gDUf+vWX/wBANXqo+If+QBqP/XrL/wCgGvUex+i1PgfoW4f9Sn+6P5U+mQ/6lP8AdH8qfTKWwUUUUDCiiigArN17pY/9fsX8zWlVHWoJpreJ7dPMkhnSUJkDeAeQCeM4pPYzqq8GXqKz/wC0br/oCaj/AN9Q/wDxyj+0br/oCaj/AN9Q/wDxyi4e0j5/cz5c+N1tcW3xO1lp4XjWaVZIywwHUovI9a4vI9RX2lPcNOQZvDt5KR03iA4/OSo8xf8AQr3H/fFv/wDF1xTwilJyv+B8piuG4V606vtGuZt/C+vzPjHI9RRkeor7OzF/0K9x/wB8W/8A8XRmL/oV7j/vi3/+Lqfqa/m/Aw/1Vh/z9f8A4C/8z4xyPUUZHqK+zsxf9Cvcf98W/wD8XRmL/oV7j/vi3/8Ai6Pqa/m/AP8AVWH/AD9f/gL/AMz4xyPUUobHf9a+zcxf9Cvcf98W/wD8XRmL/oV7j/vi3/8Ai6Pqa/m/AX+qkP8An6//AAF/5nxeUjMhkKqXZdhY9Svp9OTUMFlY28gkgs7aJwMBkiVT+YFfa2Yv+hXuP++Lf/4ujMX/AEK9x/3xb/8AxdH1P+9+BS4XX/P5/wDgL/zPi91jk271VtrBlz2I71DcWdjcSGS4tLaZyMbpIlY49MkV9rZi/wChXuP++Lf/AOLozF/0K9x/3xb/APxdH1P+9+ALhdLas/8AwF/5nxiNoGBgCjI9RX2dmL/oV7j/AL4t/wD4ujMX/Qr3H/fFv/8AF0fU1/N+Av8AVWH/AD9f/gL/AMz4xyPUUZHqK+zsxf8AQr3H/fFv/wDF0Zi/6Fe4/wC+Lf8A+Lo+pr+b8A/1Vh/z9f8A4C/8z4xyPUUZHqK+zsxf9Cvcf98W/wD8XRmL/oV7j/vi3/8Ai6Pqa/m/AP8AVWH/AD9f/gL/AMz4xyPUV7r+yrbXCprt20LiCTyUSQjhmG8kD1xkfnXrOYv+hXuP++Lf/wCLqaK8miQJFoF8ijoqmAD/ANGVpSwypy5r/gd2W5FDBYhVvaN2vpytb/eadUfEP/IA1H/r1l/9ANN/tG6/6Amo/wDfUP8A8cqvqM97e6fcWcej3kbTxNEHleIKu4YycOTxnsDXU3ofRTmnFpX+5mrD/qU/3R/Kn0iLtRV64AFLVGyCiiigAooooAKKr7m/vH86Nzf3j+dOwrliiq+5v7x/Ojc394/nRYLliiq+5v7x/Ojc394/nRYLliiq+5v7x/Ojc394/nRYLliiq+5v7x/Ojc394/nRYLliiq+5v7x/Ojc394/nRYLliiq+5v7x/Ojc394/nRYLliiq+5v7x/Ojc394/nRYLliiq+5v7x/Ojc394/nRYLliiq+5v7x/Ojc394/nRYLliiq+5v7x/Ojc394/nRYLliiq+5v7x/Ojc394/nRYLliiq+5v7x/Ojc394/nRYLliiq+5v7x/Ojc394/nRYLliiq+5v7x/Ojc394/nRYLliiq+5v7x/OiiwXP/9k="/>
          <p:cNvSpPr>
            <a:spLocks noChangeAspect="1" noChangeArrowheads="1"/>
          </p:cNvSpPr>
          <p:nvPr/>
        </p:nvSpPr>
        <p:spPr bwMode="auto">
          <a:xfrm>
            <a:off x="2317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326" y="1207477"/>
            <a:ext cx="5307562" cy="507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1125414" y="1946031"/>
            <a:ext cx="3739663" cy="2813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0" idx="3"/>
            <a:endCxn id="22" idx="1"/>
          </p:cNvCxnSpPr>
          <p:nvPr/>
        </p:nvCxnSpPr>
        <p:spPr>
          <a:xfrm flipV="1">
            <a:off x="4865077" y="1529156"/>
            <a:ext cx="1981199" cy="5575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846276" y="1359879"/>
            <a:ext cx="2895601" cy="33855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/>
              <a:t>현재 로그인한 유저의 아이디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1055075" y="2508739"/>
            <a:ext cx="3739663" cy="2813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7" idx="3"/>
            <a:endCxn id="29" idx="1"/>
          </p:cNvCxnSpPr>
          <p:nvPr/>
        </p:nvCxnSpPr>
        <p:spPr>
          <a:xfrm>
            <a:off x="4794738" y="2649416"/>
            <a:ext cx="2063260" cy="519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57998" y="2239110"/>
            <a:ext cx="4806464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주소는 직접 입력이 불가능하고 “주소검색” 버튼을 누르면 나오는 주소 검색 창에서 검색 후 선택한 주소가 입력됨</a:t>
            </a:r>
            <a:r>
              <a:rPr lang="en-US" altLang="ko-KR" sz="1600" dirty="0"/>
              <a:t>(</a:t>
            </a:r>
            <a:r>
              <a:rPr lang="en-US" altLang="ko-KR" sz="1600" dirty="0" err="1"/>
              <a:t>Kakao</a:t>
            </a:r>
            <a:r>
              <a:rPr lang="en-US" altLang="ko-KR" sz="1600" dirty="0"/>
              <a:t> map API </a:t>
            </a:r>
            <a:r>
              <a:rPr lang="ko-KR" altLang="en-US" sz="1600" dirty="0"/>
              <a:t>사용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3240496"/>
            <a:ext cx="2705467" cy="205320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45" name="직사각형 44"/>
          <p:cNvSpPr/>
          <p:nvPr/>
        </p:nvSpPr>
        <p:spPr>
          <a:xfrm>
            <a:off x="2895598" y="5884985"/>
            <a:ext cx="773726" cy="3165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 flipV="1">
            <a:off x="3669324" y="5743621"/>
            <a:ext cx="3106611" cy="2996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775935" y="5451233"/>
            <a:ext cx="5005757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저장 버튼을 누르면 제목</a:t>
            </a:r>
            <a:r>
              <a:rPr lang="en-US" altLang="ko-KR" sz="1600" dirty="0"/>
              <a:t>, </a:t>
            </a:r>
            <a:r>
              <a:rPr lang="ko-KR" altLang="en-US" sz="1600" dirty="0"/>
              <a:t>주소</a:t>
            </a:r>
            <a:r>
              <a:rPr lang="en-US" altLang="ko-KR" sz="1600" dirty="0"/>
              <a:t>, </a:t>
            </a:r>
            <a:r>
              <a:rPr lang="ko-KR" altLang="en-US" sz="1600" dirty="0"/>
              <a:t>내용이 전부 입력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되었는지 확인 후 </a:t>
            </a:r>
            <a:r>
              <a:rPr lang="en-US" altLang="ko-KR" sz="1600" dirty="0"/>
              <a:t>Controller</a:t>
            </a:r>
            <a:r>
              <a:rPr lang="ko-KR" altLang="en-US" sz="1600" dirty="0"/>
              <a:t>에 </a:t>
            </a:r>
            <a:r>
              <a:rPr lang="en-US" altLang="ko-KR" sz="1600" dirty="0"/>
              <a:t>DB insert query </a:t>
            </a:r>
            <a:r>
              <a:rPr lang="ko-KR" altLang="en-US" sz="1600" dirty="0"/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5" y="345358"/>
            <a:ext cx="103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리뷰 게시판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리뷰 보기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송재완 님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data:image/jpg;base64,%20/9j/4AAQSkZJRgABAQEAYABgAAD/2wBDAAUDBAQEAwUEBAQFBQUGBwwIBwcHBw8LCwkMEQ8SEhEPERETFhwXExQaFRERGCEYGh0dHx8fExciJCIeJBweHx7/2wBDAQUFBQcGBw4ICA4eFBEUHh4eHh4eHh4eHh4eHh4eHh4eHh4eHh4eHh4eHh4eHh4eHh4eHh4eHh4eHh4eHh4eHh7/wAARCAGwAP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szxNrum+HdJk1LVJ/KhThVAy8jHoijqzHsK5TRvHOq2+pwReMdE/sSz1Ns6bcF9yrnpFMf4JD19OcVLkk7GFTE06clGT1/L17HfUVHc3EFrbSXNzNHBBGpaSSRgqqo6kk8AVSk13RI9KTVpNY09NPc4W7a5QQsc4wHzg8gjrVG5o0VXe+s45beF7u3WS6z9nQyAGXAydo/i454qhfeKPDdjqyaTe+INLttQkxstZbtFlOenyk55oA16Kr3l/Y2csEV3eW9vJcP5cCyyqplb+6oPU+wqS4uLe3CG4mjiEjiNN7Bdznooz1J9KAJKKwpPGXhCOR45PFWho6MVdW1CIFSOoI3cGpbjxV4Yt7eC4n8R6RFDcKXgke9jVZVBwSpJwRnjigDYorIh8UeGprGa/h8Q6TJaQMFlnW8jMcbHoGbOAT71Lpev6Fqsph0vWtOvpFGSlvdJIwHrhSaANKimzSRwxPNNIscaKWd2OAoHUk9hWPa+LfCt1OkFt4m0aaVzhEjvo2Zj6ABuaANqiqmrappukWbXmq6ha2Fsv3prmZY0H4sQKh0LXtE16BrjRNXsNSiU4Z7W4WUKfQ7ScUAaNFZOveJ/DegvGmua9pemNJ9xbq6SIt9AxGav2d5aXlol5Z3UFxbOu5JopAyMPUMODQBPRVXTNS07U7Y3Wm6ha3sCsVMtvMsihh1GVJGaNM1LTtUgafTNQtb2JXKM9vMsihh1BKk8+1AFqiiigAooooAKKKKACiiigAooooAKoeINTTR9GutTktrm5ECbvJt4y8jnoAAPc1fpJPuN9DQKV7Ox518O7KTxi1v498RESzFnGmWP/LKxUMVzj+KQ45bt2ru9Z0yx1jTJ9N1K2jubWddskbjII/ofevJ9G1y0sv2fbuKDVre31BLa6CItwqyqxlfGBnIPNeXfAvXLuD4m6YbzWJ0tXEqy+fcnYR5bYzuOOuK5/aqNlbc8FZjToeypSjd1Ervzff8ArY9ftJ59P129+FWsi61jSb6xZLW7MZd4IZAy+VMe4GCA30zXylp8Oq+I/hDc/BNJWW/8N6vqd/cJjP8Ao9tCzKMe8rMB9RX2Nol5aXvxn1SWzuoLmMaJAC8UgcZ81uMirGh/C/wbo3jXXfGFjpzrquuxtHfO0pZGViCwC9FyQM4rWGx6mDvyNXuk3b0PE/gr4nn8bRaP4pVxN/whHghoyW5Av5QynPv5cA/77rB+AWoeDfEP7PXim28RXFnfeKtZXUry7NwhaeRkRmRt5HG3bkc8V9E+Afhf4P8AA3hjUvDnh2xlt7DU2droPMzu5ZNh+Y8jjp6VmXHwqsNI+DWpfDjwPcHSbe9SSMTXDNMY1lYeaR3JK7se+Ks6zwXSNF1f4wfBf4TaTq2rXVpqby6h9k1DJLh7eJ/Jdj1I+RQSOeM1vaH8TdX1SbQPhr8Q4TZeOdF8UacHLD5dQhWTiZD0JxgnHXOR3A990DwL4f0Sw8M2djbyInhqFotP+fGN8fluWHckEn6nNR+Kvh54U8TeKtD8Uarpu/V9EmEtldRuUYEHIVsfeXPODQB4X+0RoujxftK/CKGLSbBIrq9f7Qi26BZv3i/fGPm/Gq37SdnHa/tH/Ce00vQbK9VElEOnNshhk+fO3lSqjv0Ne++Kvh94a8TeLtB8VatbzyanoMhksHSYqqMSDyo4bkDrVTx78L/C/jTxFpXiHVv7Rh1TSVZbK5s7x4Hiyckgr396APJ/2q7WSH9l3W5Lrwtp/hy6kvLbzLW0kSRSBMu1iyKoJx7cViftEWdhoP7PXgbxloqR6b4psBpw0+7tVEczlohuTI5YEDODnp717bq/wq8Oa14Pv/CuuX2vatpt9LHLKL3U5JnUocqFZjlRkcgdaTTvhJ4Ot9Q0u+vYdQ1iXSFVdNXU72S4jtMAAFI2O0EADBxnigDQ8XTXVz8HNXuL6PyruXw/M86Yxtc25LD8818b+DIYfFv7O/hb4X6X4ejTxNrWoTz6fqt15UMKJFMTIySZ3lwPl2AZIJxmvuvV7C31TSrvTLxWa2u4HgmCnBKOpVsHtwTXn3/Cjvh8PBukeFY7G9is9Gu2vNPmjvHW4t5WOWKyA7hk9vYelAHls9nc3/7XXhXwb4uuDqmnaH4bSSxS5GY7m5WLDzlTwz5DHJzjaKu/E9V8L/tcfDqTwrElnca1BJBq0Fsu1biAMcNIo4OBkgn+6PSvY/GPw88N+K/7Mn1aO6GpaXzY6pb3DQ3kB7kSLg89weD6VH4T+G/hvw94in8TJ9v1TXpovJbU9TumubhY/wC4pbhF9lAoA8c/ZKt4fFXiP4keI/FtpDf+Iv7ba0l+1xiRreFQdsahvurnIwP7ornPAmuzeDfEHx80jRmK+GNIgmuLOJT+6tblwy7E7KCSeB/cFe+6z8LPDN94mu/EthPq+gatfIEvbnSL57Y3QHTzAPlY/wC1jPvS2nwn8EWngS+8GWulvDpeoyCW+KzsZrl9wYtJISWYkgZyaAPnT4WXt18J7nx/8LVmZbm+trO50MO3zPLdLHCdvqQZAT/uGuz/AGJ4F8Pal8SfAnmMw0XXj5e4/MUO5Ax+vlj869e1/wCGPg/XPH2j+ONQ0931rR0VLSVZSqgKSV3KOGwWOM1Y8L/D7w14b8Za94t0m3ni1PXmDX7NMWRyDkEKeB1PT1oA6uiiigAooooAKKKKACiiigAooqG9uorS3M0xbbkKAq5ZiTgAAdSTQJtJXZNQazf7Vf8A6BOpf9+1/wDiqP7Vf/oE6l/37X/4qldEe1iZ7eBvBrOXbwvo5YnJJtEyT+VH/CC+DP8AoVtH/wDARP8ACtD+1X/6BOpf9+1/+Ko/tV/+gTqX/ftf/iqm0exjyYf+Vfd/wBujeHdB0WWSXSNHsbCSRdrtbwKhYehwK1Kzf7Vf/oE6l/37X/4qj+1X/wCgTqX/AH7X/wCKpppGkZU4q0dPkaVFZv8Aar/9AnUv+/a//FUf2q//AECdS/79r/8AFU7or2sTSorN/tV/+gTqX/ftf/iqP7Vf/oE6l/37X/4qi6D2sTSorN/tV/8AoE6l/wB+1/8AiqP7Vf8A6BOpf9+1/wDiqLoPaxNKis3+1X/6BOpf9+1/+Ko/tV/+gTqX/ftf/iqLoPaxNKis3+1X/wCgTqX/AH7X/wCKo/tV/wDoE6l/37X/AOKoug9rE0qKzf7Vf/oE6l/37X/4qj+1X/6BOpf9+1/+Koug9rE0qKzf7Vf/AKBOpf8Aftf/AIqj+1X/AOgTqX/ftf8A4qi6D2sTSorN/tV/+gTqX/ftf/iqP7Vf/oE6l/37X/4qi6D2sTSorN/tV/8AoE6l/wB+1/8AiqRtYWNTJcWF/BEPvyPENqj1OCTijmQe1h3NOiiimaBRRRQAUUUUAFZuvdLH/r9i/ma0qzde6WP/AF+xfzNKWxnV+BmlRRRTNAorKi8R6HMGMWpQyBZ44DsyfndtqdOxPAPTg88Gp21jTF1YaU19CL0jIh3c9M4+uATjrgZ6UAXqKyZPE3h6KxtL641qwtbe8TzLZ7mdYfNXjJAfBPUfnVyz1GyvJLhLW4SU27qkpXoCyK689DlXU8etAFqiiigAooooAKKKKACiiigAooooAKKKKACiiigAooooAKo+If8AkAaj/wBesv8A6AavVR8Q/wDIA1H/AK9Zf/QDSexFT4H6FuD/AFKf7o/lT6ZD/qU/3R/Kn0ylsFFFFAwooooAKzde6WP/AF+xfzNaVZuvdLH/AK/Yv5mlLYzq/AzSqO6i8+2lg3MnmIU3L1GRjIqSimaJnmOq+HNYWx0tbn/RDZnT9Ojks33u4S4jYzcrhRhRgEHGWzXQS6DqZ1qWNVgaxl1WLU2uWk/eKURF8vbjqSg5zjaSPr0t1qFjauEury3gcjIWSQKcfjUX9s6R/wBBSy/7/r/jQNu6scd4X03XI9I8K6pp9rZyPa6RJazQXk7wEGQwsCCI36eUQQQOtWrXQzrl14ht9VE9oW1O3n/0aZgNy2sH3XIG5Qw9B0rp/wC2dI/6Cll/3/X/ABo/tnSP+gpZf9/1/wAapy/r53C+peUbQAOgoqj/AGzpH/QUsv8Av+v+NH9s6R/0FLL/AL/r/jUiL1FUf7Z0j/oKWX/f9f8AGj+2dI/6Cll/3/X/ABoAvUVR/tnSP+gpZf8Af9f8aP7Z0j/oKWX/AH/X/GgC9RVH+2dI/wCgpZf9/wBf8aP7Z0j/AKCll/3/AF/xoAvUVR/tnSP+gpZf9/1/xo/tnSP+gpZf9/1/xoAvUVR/tnSP+gpZf9/1/wAaP7Z0j/oKWX/f9f8AGgC9RVH+2dI/6Cll/wB/1/xo/tnSP+gpZf8Af9f8aAL1FUf7Z0j/AKCll/3/AF/xqzbXFvdR+ZbTxzJnG6Ngwz+FAEtUfEP/ACANR/69Zf8A0A1eqj4h/wCQBqP/AF6y/wDoBpPYip8D9C3D/qU/3R/Kn0yH/Up/uj+VPplLYKKKKBhRRRQAVm690sf+v2L+ZrSrN17pY/8AX7F/M0pbGdX4GaVFFFM0M/RACLyQjLtdyBm7kA4H5AAVoVhusjeHdZWEOZC10ECZ3E/NjGO9UEm1G102JdKSLC200z7bJ1DSIE2pgnOTk/XHHSgDq6AQehFcnqera9aRyxx20k80cmY3Fs22RdiNt4zzlmH/AAE88Vc0Nbg6/czS2vkp5ciKVjKq2J5MH3JGDnvnNHUVzoKKKKBhRRRQAUUUUAFFFFABRRRQAUUUUAFFFFABWfGAviKXaAN9qjNjuQzAE/hWhVBf+Rif/r0X/wBDNAF+qPiH/kAaj/16y/8AoBq9VHxD/wAgDUf+vWX/ANANJ7EVPgfoW4f9Sn+6P5U+mQ/6lP8AdH8qfTKWwUUUUDCiiigArN17pY/9fsX8zWlWbr3Sx/6/Yv5mlLYzq/AzSooopmhkWl3Bp73MF4xhY3DyKSpwyscgg/jj8Ksf2zpn/P0v/fJ/wrgfHXxh0rwx4hm0VNLub+a3wJnWQIqsRnaM5zwawv8AhoCw/wChZu//AAKX/CsnXpp2bPOq5vgqU3CdRJo9b/tnTP8An6X/AL5P+FH9s6Z/z9L/AN8n/CvJP+GgLD/oWbv/AMCl/wAKP+GgLD/oWbv/AMCl/wAKX1in3M/7bwH/AD9X4nrf9s6Z/wA/S/8AfJ/wo/tnTP8An6X/AL5P+FeSf8NAWH/Qs3f/AIFL/hR/w0BYf9Czd/8AgUv+FH1in3D+28B/z9X4nrf9s6Z/z9L/AN8n/Cj+2dM/5+l/75P+FeSf8NAWH/Qs3f8A4FL/AIUf8NAWH/Qs3f8A4FL/AIUfWKfcP7bwH/P1fiet/wBs6Z/z9L/3yf8ACj+2dM/5+l/75P8AhXkn/DQFh/0LN3/4FL/hR/w0BYf9Czd/+BS/4UfWKfcP7bwH/P1fiet/2zpn/P0v/fJ/wo/tnTP+fpf++T/hXkn/AA0BYf8AQs3f/gUv+FH/AA0BYf8AQs3f/gUv+FH1in3D+28B/wA/V+J63/bOmf8AP0v/AHyf8KP7Z0z/AJ+l/wC+T/hXkn/DQFh/0LN3/wCBS/4Uf8NAWH/Qs3f/AIFL/hR9Yp9w/tvAf8/V+J63/bOmf8/S/wDfJ/wo/tnTP+fpf++T/hXkn/DQFh/0LN3/AOBS/wCFH/DQFh/0LN3/AOBS/wCFH1in3D+28B/z9X4nrf8AbOmf8/S/98n/AAo/tnTP+fpf++T/AIV5J/w0BYf9Czd/+BS/4Uf8NAWH/Qs3f/gUv+FH1in3D+28B/z9X4nrf9s6Z/z9L/3yf8KZZSLd6vLdw7jAIFjDlSAzbiTjPXHHNeT/APDQFh/0LN3/AOBS/wCFd38NPHun+OLS6ktbWa0ntWUSwyENgNnBBHXofyqo1oSdkzfD5nhMRP2dKabOvqj4h/5AGo/9esv/AKAavVR8Q/8AIA1H/r1l/wDQDVvY66nwP0LcP+pT/dH8qfTIf9Sn+6P5U+mUtgooooGFFFFABWbr3Sx/6/Yv5mtKs3Xulj/1+xfzNKWxnV+BmlRRRTND5H+Mv/JUNe/6+B/6AtcjXXfGX/kqGvf9fA/9AWuRrxa38SXqfkuZ/wC+Vf8AFL8wooorM4QooooAKr3119lWPEMkzSPsVEKg5wT3IHQGrFV721W6SMGWWJo33q0ZAIOCO4I6E0IqFub3tijba9bXEcsscUmyOATnoSQQDjjvzU1vqay3KW7RbZGcoSsgdRhN3UdeKg0rSf7PvpWh2C3MAjjHfIx1/LrVfRNJ1G1u4Jry68xY1b5VnLLuIwSFKDH5/nWlo6nZKFD3uV+n3F9NVhcRkQyqJdrRFsYkUsF3DB/2hwcHmm3WoXUVy0cWmvNEhw0wkIC/Ubf5Z98VHb2E8UjKbW1KGbeJFnYMFD7lG3ZgY44Bwar3+grPeSzJDa/OQUc8eXwM5TGH5yeT3pWjcUY0ObXb+vP+u3Q3QcgH1paaiqiBI1CqowoA4Ap1QcQUUUUAFFFFABXt/wCyn/x8eIf9y3/nJXiFe3/sp/8AHx4h/wBy3/nJXRhf4qPc4c/5GEPn+TPd6o+If+QBqP8A16y/+gGr1UfEP/IA1H/r1l/9ANeq9j9JqfA/Qtw/6lP90fyp9Mh/1Kf7o/lT6ZS2CiiigYUUUUAFZuvdLH/r9i/ma0qzde6WP/X7F/M0pbGdX4GaVFFFM0PLvHnwd0/xN4jn1qHWJrCS4wZo/JEilgMZHIxwKwf+Gfrf/oaZv/AIf/F16za2sWoPcz3ZlcrcPGiiVlVVU4AABHpn8an/ALH0/wD55y/9/wB/8aydCm3do82rk+Cqzc5002/U8f8A+Gfrf/oaZv8AwCH/AMXR/wAM/W//AENM3/gEP/i69g/sfT/+ecv/AH/f/Gj+x9P/AOecv/f9/wDGl9XpdjP+wsv/AOfS/H/M8f8A+Gfrf/oaZv8AwCH/AMXR/wAM/W//AENM3/gEP/i69g/sfT/+ecv/AH/f/Gj+x9P/AOecv/f9/wDGj6vS7B/YWX/8+l+P+Z4//wAM/W//AENM3/gEP/i6P+Gfrf8A6Gmb/wAAh/8AF17B/Y+n/wDPOX/v+/8AjR/Y+n/885f+/wC/+NH1el2D+wsv/wCfS/H/ADPH/wDhn63/AOhpm/8AAIf/ABdH/DP1v/0NM3/gEP8A4uvYP7H0/wD55y/9/wB/8aP7H0//AJ5y/wDf9/8AGj6vS7B/YWX/APPpfj/meP8A/DP1v/0NM3/gEP8A4uj/AIZ+t/8AoaZv/AIf/F17B/Y+n/8APOX/AL/v/jR/Y+n/APPOX/v+/wDjR9Xpdg/sLL/+fS/H/M8f/wCGfrf/AKGmb/wCH/xdH/DP1v8A9DTN/wCAQ/8Ai69g/sfT/wDnnL/3/f8Axo/sfT/+ecv/AH/f/Gj6vS7B/YWX/wDPpfj/AJnj/wDwz9b/APQ0zf8AgEP/AIuj/hn63/6Gmb/wCH/xdewf2Pp//POX/v8Av/jR/Y+n/wDPOX/v+/8AjR9Xpdg/sLL/APn0vx/zPH/+Gfrf/oaZv/AIf/F0f8M/W/8A0NM3/gEP/i69g/sfT/8AnnL/AN/3/wAaP7H0/wD55y/9/wB/8aPq9LsH9hZf/wA+l+P+Z4//AMM/W/8A0NM3/gEP/i6774Y+AbHwNaXSQXkt7cXTKZZnQIMLnACjOOp710X9j6f/AM85f+/7/wCNMsk+y6tLZxNIYDAsgV3LbW3EHBPODxxVRowi7xRvh8rwmGn7SlBJmlVHxD/yANR/69Zf/QDV6qPiH/kAaj/16y/+gGrex2VPgfoW4f8AUp/uj+VPpkP+pT/dH8qfTKWwUUUUDCiiigArN17pY/8AX7F/M1pVm690sf8Ar9i/maUtjOr8DNKiiimaGbpG/wCy3nl7Q/2qbbu6Z3HGax9Ok1eRbaUyXbxNLCspZlbMgZhIV29E47/lW1ohG28T+JbuXcO4y2R+hBp8OlWEMwlig2MGLja7AZJyeM460dQ6HK38839pzTFtVVkm2YSVvsykkYV8SYzyO4xnoK0NSuNfOttaWbCNZGt5EVo1fagYCQ53g49sHPY1tyaXp8lybh7WNpCwYnsWHQkdCeBz7U6806zu5lmuIQ0iqVDhipwTnGQelAHM6neXlv4e04XWpz2JaH/S5gu5044JX7/J7g8d629Eu530Vri4kM8ybyeVyQM44UcZABweRmrws7UIiG3jYINq7xuIH1PNSRRRQgiKNIweoVQKH1A5NNUvLzw/KvmXn9pywxyW6LsUb5AdgUrnC5Bzu5AGTU0GozRrey/6RLBDpySOskxEiSAybh065GM+w610ltbW1sGFvbxQhzuYRoFyfU4pVgiW5e4VMSuqozZ6gEkD/wAeP50Aczpl1cf2pZx/2lHPHJdvhIrrztqeQeGOB/ECateLGlSW3xqEdqsqPFHvuGhCy4yHyow2AD8p4rblt4ZZoZpE3SQsWjOT8pIIP6E0y9srW8EYuYg/ltuQ5IKnGMgj2JoYHOTXl2+kzzW129yn9oMrTQEuUjx2AIz82OAcc1Z8IT3c1zdrc3s10EhgC+auxgcNklcDBOPf6nFbllaW9nEYraIRqWLkDnLHqST1NOSCJLiS4VMSyKqu2eoXOP5mgCSiiigAooooAKKKKACqC/8AIxP/ANei/wDoZq/Weh3eIpdvO21QNjsSzYoA0Ko+If8AkAaj/wBesv8A6AavVR8Q/wDIA1H/AK9Zf/QDSexFT4H6FuH/AFKf7o/lT6ZD/qU/3R/Kn0ylsFFFFAwooooAKzde6WP/AF+xfzNaVZuvdLH/AK/Yv5mlLYzq/AzSooopmhVutOsbqTzLi0hlfGNzICcfWov7F0n/AKB9t/3wKv0UAUP7F0n/AKB9t/3wKP7F0n/oH23/AHwKv0UAUP7F0n/oH23/AHwKP7F0n/oH23/fAq/RQBQ/sXSf+gfbf98Cj+xdJ/6B9t/3wKv0UAUP7F0n/oH23/fAo/sXSf8AoH23/fAq/RQBQ/sXSf8AoH23/fAo/sXSf+gfbf8AfAq/RQBQ/sXSf+gfbf8AfAo/sXSf+gfbf98Cr9FAFD+xdJ/6B9t/3wKP7F0n/oH23/fAq/RQBQ/sXSf+gfbf98Cj+xdJ/wCgfbf98Cr9FAFD+xdJ/wCgfbf98CrVra29rGY7aCOFCckIoGTUtFABVHxD/wAgDUf+vWX/ANANXqo+If8AkAaj/wBesv8A6AaT2IqfA/Qtw/6lP90fyp9Mh/1Kf7o/lT6ZS2CiiigYUUUUAFZuvdLH/r9i/ma0qzde6WP/AF+xfzNKWxnV+BmlRRTZk8yJ4ySAylcjqM02aGQvijQXgnmj1BHjgZFcqrH777FI4+ZS3G4ZGQeeDT9Z8RaVpExhv5LpGCeYSlnNIoXnncikdj3rjdU8O6xb6BCtzDA39n21rp8AtiztOouYWMjDA28RjjnGW5rlPilo9/deOdVuTf6fDttYvL+02LOZVAchV/duOMkEgjJPIoeyHY9ttbq3ureG4t5kkinjEkTA/fUgEEe2CPzqauY8N6Gl1a6BreovN/aNtYqoUDykAdQSrR9Mjgf8B7dK6em1ZkoKKKKQwooooAKKKKACiiigAooooAKKKKACiiigAooooAKo+If+QBqP/XrL/wCgGr1UfEP/ACANR/69Zf8A0A0nsRU+B+hbh/1Kf7o/lT6ZD/qU/wB0fyp9MpbBRRRQMKKKKACs3Xulj/1+xfzNaVZuvdLH/r9i/maUtjOr8DNKiiimaFW61GxtZPLuLuGJ8Z2s4Bx9Ki/trSf+ghbf99ik0QDbeP8AxNdy7j3OGwP0AFXfOhwD5seC2z7w+96fWgCn/bWk/wDQQtv++xR/bWk/9BC2/wC+xUsmo6fHP5El9apLkLsaVQ2T0GM1JJdWsdyltJcwpO/KRs4DN9B1NAFb+2tJ/wCghbf99ij+2tJ/6CFt/wB9irX2m22I/wBoi2v9w7xhvp609HR92x1badrYOcH0NAFL+2tJ/wCghbf99ij+2tJ/6CFt/wB9ir9FAFD+2tJ/6CFt/wB9ij+2tJ/6CFt/32Kv0UAUP7a0n/oIW3/fYo/trSf+ghbf99ir9FAFD+2tJ/6CFt/32KP7a0n/AKCFt/32Kv0UAUP7a0n/AKCFt/32KP7a0n/oIW3/AH2Kv0UAUP7a0n/oIW3/AH2KP7a0n/oIW3/fYq/RQBQ/trSf+ghbf99irVrdW91GZLaeOZAcEowODUtZ6Db4il28brVC2O5DNigDQqj4h/5AGo/9esv/AKAavVR8Q/8AIA1H/r1l/wDQDSexFT4H6FuH/Up/uj+VPpkP+pT/AHR/Kn0ylsFFFFAwooooAKzde6WP/X7F/M1pVm690sf+v2L+ZpS2M6vwM0qKKKZoZenRvLp9/HG/lu9xOqv/AHSWODWLFYzWstrI9ktmnnWkXlhlO503bn4+oGTycc1s20x0+S4hnt7lg87yo8ULSKwY5/hBwR05qb+1bf8A597/AP8AAKX/AOJo6gzi9SbUBq12zyxyAXajynJYk5XG1CeV6H8DW1rbW9rrifaUuSsyR3EvlNGEaSNhtGXwR2PB7fXO1/atv/z73/8A4By//E0f2rb/APPvf/8AgHL/APE0Ac6NLudQ8PaU0NsJoRbFXtriQxnkggkqR0wRj3rX8IQi3s7yII0ZF5JuUheDgdNuAfyFW/7Vt/8An3v/APwDl/8AiaP7Vt/+fe//APAKX/4mjqBfoqh/atv/AM+9/wD+Acv/AMTR/atv/wA+9/8A+Acv/wATQBfoqh/atv8A8+9//wCAcv8A8TR/atv/AM+9/wD+Acv/AMTQBfoqh/atv/z73/8A4By//E0f2rb/APPvf/8AgHL/APE0AX6Kof2rb/8APvf/APgHL/8AE0f2rb/8+9//AOAcv/xNAF+iqH9q2/8Az73/AP4By/8AxNH9q2//AD73/wD4By//ABNAF+iqH9q2/wDz73//AIBy/wDxNH9q2/8Az73/AP4By/8AxNAF+qC/8jE//Xov/oZo/tW3/wCfe/8A/AOX/wCJptkXuNUlvRDLFD5KxL5qFWY5JJweQOR1oA0ao+If+QBqP/XrL/6AavVR8Q/8gDUf+vWX/wBANJ7EVPgfoW4f9Sn+6P5U+mQ/6lP90fyp9MpbBRRRQMKKKKACs3Xulj/1+xfzNaVZuvdLH/r9i/maUtjOr8DNKiiimaFOTVdOj0xdSa8iNmxULMp3KdzBVwR6kgUXOqafb21zczXcaxWr7J2Bz5bccHHQ/Mv5ivPtb0PXtH0c2SSTXGiRXMCRxtexs6p9oQghBbKxI9DJ07mrPjLQtcex1tI7cSWlxeLdxNa3sgmY7Yl2NEI8MMof4ulC6FWR2M3iDRYLGC9n1O2it7gkQvI+0PjrjPp39KtWeoWd5Ncw21wkr2sixzAfwMUVwPfKup49a831Bzpvg/w7frOLO5lMuntLPMsMSRSbnbezI+3/AFSgHHUj1qfwVpNlr+m6zax3Rt7ePUrco+nX5lQ+TawKgWXau4fKucjqDRHVakHpVFCjAAHaigYUUUUAFFFFABRRRQAUUUUAFFFFABRRRQAUUUUAFUfEP/IA1H/r1l/9ANXqo+If+QBqP/XrL/6AaT2IqfA/Qtw/6lP90fyp9Mh/1Kf7o/lT6ZS2CiiigYUUUUAFZuvdLH/r9i/ma0qzde6WP/X7F/M0pbGdX4GaVFFFM0K91fWVqwW6vLeBiMgSSBSR+NRf2xpP/QUsf/Ahf8aj0VVb7ZMygyNdSBmI5IU4A/ACr7eWuN20ZOBnuaAKn9saT/0FLH/wIX/Gj+2NJ/6Clj/4EL/jVqRoo13SFEHq2BTsL6CgCn/bGk/9BSx/8CF/xo/tjSf+gpY/+BC/41bXy2UMu1lPQjpTIpraVQ0UsTgkqCrAgn0oAr/2xpP/AEFLH/wIX/Gj+2NJ/wCgpY/+BC/41bJjUZbaB6ml2r/dH5UAU/7Y0n/oKWP/AIEL/jR/bGk/9BSx/wDAhf8AGrm1f7o/Kjav90flQBT/ALY0n/oKWP8A4EL/AI0f2xpP/QUsf/Ahf8aubV/uj8qNq/3R+VAFP+2NJ/6Clj/4EL/jR/bGk/8AQUsf/Ahf8aubV/uj8qNq/wB0flQBT/tjSf8AoKWP/gQv+NH9saT/ANBSx/8AAhf8aubV/uj8qNq/3R+VAFP+2NJ/6Clj/wCBC/40f2xpP/QUsf8AwIX/ABq5tX+6Pyo2r/dH5UAU/wC2NJ/6Clj/AOBC/wCNWbeeC4j8y3mjmTpuRgw/MU/av90flVCJVj8QzBFCh7ZGYAYyQzDJ98UAaFUfEP8AyANR/wCvWX/0A1eqj4h/5AGo/wDXrL/6AaT2IqfA/Qtw/wCpT/dH8qfTIf8AUp/uj+VPplLYKKKKBhRRRQAVm690sf8Ar9i/ma0qzde6WP8A1+xfzNKWxnV+BmlRRRTNDP0Ybre7X1uph/48awjHqVrBpVheR/6PBdQRxyiNQWKnAJ/eE849K1rS8tdPe5t72ZbdzcPIu/gMrHIIPfrU7axo7Y3X9qcHIy460Le4HK+Jbe9h0F4biKeNEuLlwd0bRuGEzA92BwR6CreteRb63bySSDc6RThm8tWQIfuo7uuA3cYPU+tb7axpDKVa/tiDwQXHNH9s6T/0ELb/AL7FHQCr4ft4rvwbbWpZxFNa7CR8rYYH6881g6Fd2NzqWmPG0puJp95XZGqqFgkUAqp4PPJx6Diup/trSf8AoIW3/fYo/trSf+ghbf8AfYo6h0OTu9HuLeRpryzdT9oizdRPGVf98CMpwQOeo5ru6z21jSGGGv7Yj0Lil/trSf8AoIW3/fYo6B1uX6Kof21pP/QQtv8AvsUf21pP/QQtv++xQBfoqh/bWk/9BC2/77FH9taT/wBBC2/77FAF+iqH9taT/wBBC2/77FH9taT/ANBC2/77FAF+iqH9taT/ANBC2/77FH9taT/0ELb/AL7FAF+iqH9taT/0ELb/AL7FH9taT/0ELb/vsUAX6oL/AMjE/wD16L/6GaP7a0n/AKCFt/32KjspUu9Xlu7dt8AgWMSAfKzbiSAe+OPzoA06o+If+QBqP/XrL/6AavVR8Q/8gDUf+vWX/wBANJ7EVPgfoW4f9Sn+6P5U+mQ/6lP90fyp9MpbBRRRQMKKKKACs3Xulj/1+xfzNaVZuvdLH/r9i/maUtjOr8DNKiiimaBRRRQAUUUUAFFFFABRRRQAUUUUAFFFFABRRRQAUUUUAFFFFABRRRQAVR8Q/wDIA1H/AK9Zf/QDV6qPiH/kAaj/ANesv/oBpPYip8D9C3D/AKlP90fyp9Mh/wBSn+6P5U+mUtgooooGFFFFABWbr3Sx/wCv2L+ZrSrN17pY/wDX7F/M0pbGdX4GaVNkYJGznJCgk4p1JIodGQ5wwIND20NEcqvjzR5obV7PNy1xbwXG1JEPlrLLHEA2CcMDIDj2PNT3nixbfXJdO/si9khhvILOW7V4giySqpX5S24j51ycVin4frptojafeT3k0a2tvGkscEYWGO4jkYkoilmwnUk/rVf4heH9Xu/FlvqWjaHG7JArG9hitjL5oYgZMjKwwoXBBPXHGKfRCfX0NqPx9ocelaRqGpSppyapYyXkPnzIqgIEJTJIy3zjAHoal0Lxxo2r6Pfaxas8tjZtGrSQDzyd8UcnSPP3fMweuMGsi48N3UfhTw1C+l3t7dWMQtbpLW6FnMIWj/eYEcypy6R8biMZxVu30SaTRdTtrbQXhS9ni/0TUbxYgiRxRopV4TKePLUjODnP4t2ux9i/4X8baF4ihuJrJ7mOO33mV7i3eNEVWIyXI284yBnOO3Brb0y+s9TsIb6wuI7i2mUNHIhyGFcv4S0PX7W8ml8QpZX8k8bwyXRv2kkEJZmSIJ5KLgBsE5yevtXWWdtb2dsltawpDCnCRouFUegHakBLRRRQAUUUUAFFFFABRRRQAUUUUAFFFFABRRRQAVR8Q/8AIA1H/r1l/wDQDV6qPiH/AJAGo/8AXrL/AOgGk9iKnwP0LcP+pT/dH8qfTIf9Sn+6P5U+mUtgooooGFFFFABWbr3Sx/6/Yv5mtKs3Xulj/wBfsX8zSlsZ1fgZpUUUUzQpS6gFmeKC0uboxna5iC7VPXGWIyfpTf7Qn/6BF/8A+Q//AIujRP8AVXX/AF9zf+hmq+l+IbDUp44rWO6PmAlXaEqpA96ALH9oT/8AQIv/APyH/wDF0f2hP/0CL/8A8h//ABdRTa5aRNNuhuTHBKIZJViyisSBj/x4Vav76GzMayLLJJITsjjQsxAGScegoAi/tCf/AKBF/wD+Q/8A4uj+0J/+gRf/APkP/wCLqJNf0ySyuLyGZpoYGRXKITksBtA9fvCnprFr/pXnpPbfZYhNL5seMIc88Zz900AO/tCf/oEX/wD5D/8Ai6P7Qn/6BF//AOQ//i6QaxZG5ht90yyTEBFeF0JzuxwwH901a+1W/wBuNl5y/aRH5vl99mcZ/OgCt/aE/wD0CL//AMh//F0f2hP/ANAi/wD/ACH/APF1He61a2sl0jQ3MgtVDztHHlUBG7+XpU9xqVrBPDBIZt8/+r2wOwbjPUAjpQAz+0J/+gRf/wDkP/4uj+0J/wDoEX//AJD/APi6tWlxFdW63EJJjbOCRjocf0qrBq9jNOkMbT73YqubaRQSOoyVxx3oAP7Qn/6BF/8A+Q//AIuj+0J/+gRf/wDkP/4uo317S1lni+0ZeBd0gCHp7cc1dvLq3s4fOupkijyBljjJPQUAVv7Qn/6BF/8A+Q//AIuj+0J/+gRf/wDkP/4unSarYpNbxeZI7XAzCY4XdXHXhlBHTnrQdUtBZJeZmaFwSGSB3wB1yFBx070AN/tCf/oEX/8A5D/+Lo/tCf8A6BF//wCQ/wD4uhNX09oZZlmJjjKAnYeS6gqAMZJIYcD1qS01G0upEjt5C5eMyD5SOA205z0IPGDzQBH/AGhP/wBAi/8A/If/AMXU1neJcs8flywypgtHKAGAPQ8ZBHB6HtTY9Ss5Db+XMGFyzrEQDhiucj9DUa/8jE//AF6L/wChmgC/VHxD/wAgDUf+vWX/ANANXqo+If8AkAaj/wBesv8A6AaT2IqfA/Qtw/6lP90fyp9Mh/1Kf7o/lT6ZS2CiiigYUUUUAFZuvdLH/r9i/ma0qzde6WP/AF+xfzNKWxnV+BmlRRRTNDO0hS9teKrshN1MAy4yPmPIzxWRa6JeWOo2kiCMxmUqzQpGpjXaTk/J0JAHH96tZI7+zlmW2t4biKSVpQWmKMpbkg/Kc85p/wBo1b/oG2//AIF//YUAYMmjTyavLLcWt0yGZiJEhtjv+7tckjORg9vT0rS1q2u72wzDbyrcQTbEkEm2Ux9GZcFRkjPBOO9XPtGrf9A23/8AAv8A+wo+0at/0Dbf/wAC/wD7CgDBtNFurfRL+CO1l2ySxmOFzGzOihVIIYsowAcc9h0qWw0ORtNv7X/SLeW4heIvJDAqsDnbxHydoPr61s/aNW/6Btv/AOBf/wBhR9o1b/oG2/8A4F//AGFAGPeWGpS+JbC8miDCEoC0TER4xL1B+o/OpRpeoC/+0fY7Pbjdn7a/m+Zn72/y84xgbelaf2jVv+gbb/8AgX/9hR9o1b/oG2//AIF//YUAYeraRPc6xNLNa3E0LMMskVs29dv3cuAeG9c8Vp3Wk3Fxd2l0L51azAMAZRyx4cvjAOV+XAxjJNWftGrf9A23/wDAv/7Cj7Rq3/QNt/8AwL/+woAi8P2slnowj8plmLSMUkc9SxxzzgdOn5Vmafod7bat9s8mMxq2+JDqMreWzEmRuU53ZHB9K2PtGrf9A23/APAv/wCwo+0at/0Dbf8A8C//ALCgDm9T0W/a+v8AybJpYpWZY1KoVdX2lyX3huueCDjHAre8QWMtza2sdrHlYJlcpHJ5b7QpA2N/CckfhkVN9o1b/oG2/wD4F/8A2FH2jVv+gbb/APgX/wDYUAZtpod4sWmySXaRTafEqwpGuUBPD7um7K8dscmorXRbp9Jsogxj2eaZoJZZAHLHj7p7enTmtf7Rq3/QNt//AAL/APsKPtGrf9A23/8AAv8A+woAzLbSbkteKFjt2juIJbcgExnZGgxjrjgin2mlTw3zLIS/m20xkkQlB5jybsAg5H8+K0PtGrf9A23/APAv/wCwo+0at/0Dbf8A8C//ALCgDE0TSryO/s2nshFFDukdCEEUchXGYwGJ9eoHr1rbX/kYn/69F/8AQzR9o1b/AKBtv/4F/wD2FLZQ3LXsl7dJHE7RrGkaPuwASSScDnn9KAL1UfEP/IA1H/r1l/8AQDV6qPiH/kAaj/16y/8AoBpPYip8D9C3D/qU/wB0fyp9Mh/1Kf7o/lT6ZS2CiiigYUUUUAFZuvdLH/r9i/ma0qzde6WP/X7F/M0pbGdX4GaVFFFM0CiiigAooooAKKKKACiiigAooooAKKKKACiiigAooooAKKKKACiiigAqj4h/5AGo/wDXrL/6AavVR8Q/8gDUf+vWX/0A0nsRU+B+hbh/1Kf7o/lT6ZD/AKlP90fyp9MpbBRRRQMKKKKACs3Xulj/ANfsX8zWlWbr3Sx/6/Yv5mlLYzq/AzSpk7tHBJIqGRlUkKOrEDpT6KZocPrfiu+h8P2NxcoNEvJ3Yz28jRm4WMAjMYkIQndt+8cYJ71q+A9cOsWEwlvoLqaKTjaU8wRn7pkCEoGyG+6ccCr2v6Xd6g9lNZapLp81pK0gZYw6yAoylWU9R82fqBVrSre+t7Ypf34vpdxIkEIjwPTAoXUGefeIfFupaX46ayub+7tNP+0oAJY4FjMJjYswLDcR5gVc56MT2q7e+MLmz8I6Uk2padZ6tdabDcS3moSKkMTMoyxQctk54AA9xWn4q8HSa5q5vxrl7aoYFi8hXcRjBY7gFdeTu5znoK1ZNBt5PCS+HfMMdutqtsGjXBCqABgHOOnvR0H1DwvrtvrtnJND5QeJ9kgjmWVc4zkMOo+oB9q5LV9Q8XwRa1NbSXXn20F6zqY4jBEAjtbGLA3Fz+7JDZ6tkDivRK4bxN8Pf7Zv9XuF8QahZxaqAJ4YpHCj90sRwFcLyqjqD+I4oYRt1IvFeteJLbxLaW2nySW9ssEEsjSQNJHOWdg6DbCfmwB1kQDcD0ya3vh9fatqPhpbrW0Md6bq5R02qu1VndVA2kjG0DkE565PWtG+0bSdQSFdR0yyvfJXbGbiBZNo74yOOlM0HRbPRtKbTLVB9lM00gj2gKokkZyoA4CjcQB6UPcXT7jlLvxfdm11OaLzSLfWbWK2EUIZp7R5I0ZkH8QL+cufb6GodS8QeJYvHi2cd5ax6eXEK2j2Tee6sqv5o+bBVeVLZGDn5ScV1+p6FYXsNpH5KQfZJIXhaNFBVY5FcIOOFJRePas/xF4Uh1fUTetcIrPGsbpPax3CqF3YKbx8jfMckdcDjipsw6ss+FrvVr3wVp95e24i1SWyR3SUjmQp1bAGMnkjHGcVy9rqPipLa3l86+eN7yxiuGuI4siRpwtwibBjywvGe3Y9a7zTrVLHT7ayjklkS3iWJXlfc7BQACx7njk1xVt8OVh1CGb/AISDUWtYtSOoLbGR9u7zjNtxv2Y3H+709+a005riS92xtadrM1xB4gE08SyWV5LDABgEKsSMOO5yxrJ0fUNW1W50yKTX3sVOiWl5LshiJmkkLbidynA+UcDHWukvvDuh3k8tzNpFg13IObk2yGUHGA24jOR/So4vDOiHTrGzvdMs9Q+xWyW8Ul1bpI+1QB1I46Z4qV/l+TLbTRB4J1W41Szv/tSzl7bUrqASPFtVkSd1Taf4gFAGfat+svSdGj02NY7e6uBGtzcXBTKhWMrs5BGOiluMY/GtSmyXuwooopAFFFFABVHxD/yANR/69Zf/AEA1eqj4h/5AGo/9esv/AKAaT2IqfA/Qtw/6lP8AdH8qfTIf9Sn+6P5U+mUtgooooGFFFFABWbr3Sx/6/Yv5mtKs3Xulj/1+xfzNKWxnV+BmlRRRTNAooooAKKKKACiiigAooooAKKKKACiiigAooooAKKKKACiiigAooooAKo+If+QBqP8A16y/+gGr1UfEP/IA1H/r1l/9ANJ7EVPgfoW4f9Sn+6P5U+mQ/wCpT/dH8qfTKWwUUUUDCiiigArN17pY/wDX7F/M1pVm690sf+v2L+ZpS2M6vwM0qKKKZofKnxt1bUrj4latDJfXHlW0ixQoJCFRdoOAB7muK+2Xn/P3cf8Af1v8a6j4y/8AJUNe/wCvgf8AoC1yNeNWk/aS16n5Tmdap9cq+8/ifXzJvtl5/wA/dx/39b/Gj7Zef8/dx/39b/GoaKz5n3OL21T+Z/eTfbLz/n7uP+/rf40fbLz/AJ+7j/v63+NQ0Ucz7h7ap/M/vJvtl5/z93H/AH9b/Gj7Zef8/dx/39b/ABqGszxNIselsWneEFgGZJNrle4XkZOO2aabb3Kp1Ks5KPM9Ta+2Xn/P3cf9/W/xo+13n/P3c/8Af1v8a5TS5JJVuAtwZT9h4YzkkfO+CW+bDYx0zg03R1vFvrNpLUxwuXfdEf3eNjAcdQTwc989jVOL11Oh06q5vf2/yv3Ot+13n/P3cf8Af1v8aPtd5/z93P8A39b/ABrmZYponjubeOVBJdRLHFNO/IG7LHOduc9MdAM+0OqvDDd33mXLJIkbyFlhdmw6MAhIyNo6/gPrQk31CMKknZTf9fM6v7Zef8/dx/39b/Gj7Zef8/dx/wB/W/xqra/8esPOf3a8+vFSVHM+5yutU/mf3k32y8/5+7j/AL+t/jR9svP+fu4/7+t/jUNFHM+4e2qfzP7yb7Zef8/dx/39b/Gj7Zef8/dx/wB/W/xqGijmfcPbVP5n95N9svP+fu4/7+t/jXun7Lmp391BrVjc3c01vAYXiSRi2wtv3Yz0zgV4LXt/7Kf/AB8eIf8Act/5yV0YWT9oj2+Ha1R4+CcnbX8me71R8Q/8gDUf+vWX/wBANXqo+If+QBqP/XrL/wCgGvUex+i1PgfoW4f9Sn+6P5U+mQ/6lP8AdH8qfTKWwUUUUDCiiigArN17pY/9fsX8zWlVHWoJpreJ7dPMkhnSUJkDeAeQCeM4pPYzqq8GXqKz/wC0br/oCaj/AN9Q/wDxyj+0br/oCaj/AN9Q/wDxyi4e0j5/cz5c+N1tcW3xO1lp4XjWaVZIywwHUovI9a4vI9RX2lPcNOQZvDt5KR03iA4/OSo8xf8AQr3H/fFv/wDF1xTwilJyv+B8piuG4V606vtGuZt/C+vzPjHI9RRkeor7OzF/0K9x/wB8W/8A8XRmL/oV7j/vi3/+Lqfqa/m/Aw/1Vh/z9f8A4C/8z4xyPUUZHqK+zsxf9Cvcf98W/wD8XRmL/oV7j/vi3/8Ai6Pqa/m/AP8AVWH/AD9f/gL/AMz4xyPUUobHf9a+zcxf9Cvcf98W/wD8XRmL/oV7j/vi3/8Ai6Pqa/m/AX+qkP8An6//AAF/5nxeUjMhkKqXZdhY9Svp9OTUMFlY28gkgs7aJwMBkiVT+YFfa2Yv+hXuP++Lf/4ujMX/AEK9x/3xb/8AxdH1P+9+BS4XX/P5/wDgL/zPi91jk271VtrBlz2I71DcWdjcSGS4tLaZyMbpIlY49MkV9rZi/wChXuP++Lf/AOLozF/0K9x/3xb/APxdH1P+9+ALhdLas/8AwF/5nxiNoGBgCjI9RX2dmL/oV7j/AL4t/wD4ujMX/Qr3H/fFv/8AF0fU1/N+Av8AVWH/AD9f/gL/AMz4xyPUUZHqK+zsxf8AQr3H/fFv/wDF0Zi/6Fe4/wC+Lf8A+Lo+pr+b8A/1Vh/z9f8A4C/8z4xyPUUZHqK+zsxf9Cvcf98W/wD8XRmL/oV7j/vi3/8Ai6Pqa/m/AP8AVWH/AD9f/gL/AMz4xyPUV7r+yrbXCprt20LiCTyUSQjhmG8kD1xkfnXrOYv+hXuP++Lf/wCLqaK8miQJFoF8ijoqmAD/ANGVpSwypy5r/gd2W5FDBYhVvaN2vpytb/eadUfEP/IA1H/r1l/9ANN/tG6/6Amo/wDfUP8A8cqvqM97e6fcWcej3kbTxNEHleIKu4YycOTxnsDXU3ofRTmnFpX+5mrD/qU/3R/Kn0iLtRV64AFLVGyCiiigAooooAKKr7m/vH86Nzf3j+dOwrliiq+5v7x/Ojc394/nRYLliiq+5v7x/Ojc394/nRYLliiq+5v7x/Ojc394/nRYLliiq+5v7x/Ojc394/nRYLliiq+5v7x/Ojc394/nRYLliiq+5v7x/Ojc394/nRYLliiq+5v7x/Ojc394/nRYLliiq+5v7x/Ojc394/nRYLliiq+5v7x/Ojc394/nRYLliiq+5v7x/Ojc394/nRYLliiq+5v7x/Ojc394/nRYLliiq+5v7x/Ojc394/nRYLliiq+5v7x/Ojc394/nRYLliiq+5v7x/Ojc394/nRYLliiq+5v7x/OiiwXP/9k="/>
          <p:cNvSpPr>
            <a:spLocks noChangeAspect="1" noChangeArrowheads="1"/>
          </p:cNvSpPr>
          <p:nvPr/>
        </p:nvSpPr>
        <p:spPr bwMode="auto">
          <a:xfrm>
            <a:off x="2317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data:image/jpg;base64,%20/9j/4AAQSkZJRgABAQEAYABgAAD/2wBDAAUDBAQEAwUEBAQFBQUGBwwIBwcHBw8LCwkMEQ8SEhEPERETFhwXExQaFRERGCEYGh0dHx8fExciJCIeJBweHx7/2wBDAQUFBQcGBw4ICA4eFBEUHh4eHh4eHh4eHh4eHh4eHh4eHh4eHh4eHh4eHh4eHh4eHh4eHh4eHh4eHh4eHh4eHh7/wAARCAGwAP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szxNrum+HdJk1LVJ/KhThVAy8jHoijqzHsK5TRvHOq2+pwReMdE/sSz1Ns6bcF9yrnpFMf4JD19OcVLkk7GFTE06clGT1/L17HfUVHc3EFrbSXNzNHBBGpaSSRgqqo6kk8AVSk13RI9KTVpNY09NPc4W7a5QQsc4wHzg8gjrVG5o0VXe+s45beF7u3WS6z9nQyAGXAydo/i454qhfeKPDdjqyaTe+INLttQkxstZbtFlOenyk55oA16Kr3l/Y2csEV3eW9vJcP5cCyyqplb+6oPU+wqS4uLe3CG4mjiEjiNN7Bdznooz1J9KAJKKwpPGXhCOR45PFWho6MVdW1CIFSOoI3cGpbjxV4Yt7eC4n8R6RFDcKXgke9jVZVBwSpJwRnjigDYorIh8UeGprGa/h8Q6TJaQMFlnW8jMcbHoGbOAT71Lpev6Fqsph0vWtOvpFGSlvdJIwHrhSaANKimzSRwxPNNIscaKWd2OAoHUk9hWPa+LfCt1OkFt4m0aaVzhEjvo2Zj6ABuaANqiqmrappukWbXmq6ha2Fsv3prmZY0H4sQKh0LXtE16BrjRNXsNSiU4Z7W4WUKfQ7ScUAaNFZOveJ/DegvGmua9pemNJ9xbq6SIt9AxGav2d5aXlol5Z3UFxbOu5JopAyMPUMODQBPRVXTNS07U7Y3Wm6ha3sCsVMtvMsihh1GVJGaNM1LTtUgafTNQtb2JXKM9vMsihh1BKk8+1AFqiiigAooooAKKKKACiiigAooooAKoeINTTR9GutTktrm5ECbvJt4y8jnoAAPc1fpJPuN9DQKV7Ox518O7KTxi1v498RESzFnGmWP/LKxUMVzj+KQ45bt2ru9Z0yx1jTJ9N1K2jubWddskbjII/ofevJ9G1y0sv2fbuKDVre31BLa6CItwqyqxlfGBnIPNeXfAvXLuD4m6YbzWJ0tXEqy+fcnYR5bYzuOOuK5/aqNlbc8FZjToeypSjd1Ervzff8ArY9ftJ59P129+FWsi61jSb6xZLW7MZd4IZAy+VMe4GCA30zXylp8Oq+I/hDc/BNJWW/8N6vqd/cJjP8Ao9tCzKMe8rMB9RX2Nol5aXvxn1SWzuoLmMaJAC8UgcZ81uMirGh/C/wbo3jXXfGFjpzrquuxtHfO0pZGViCwC9FyQM4rWGx6mDvyNXuk3b0PE/gr4nn8bRaP4pVxN/whHghoyW5Av5QynPv5cA/77rB+AWoeDfEP7PXim28RXFnfeKtZXUry7NwhaeRkRmRt5HG3bkc8V9E+Afhf4P8AA3hjUvDnh2xlt7DU2droPMzu5ZNh+Y8jjp6VmXHwqsNI+DWpfDjwPcHSbe9SSMTXDNMY1lYeaR3JK7se+Ks6zwXSNF1f4wfBf4TaTq2rXVpqby6h9k1DJLh7eJ/Jdj1I+RQSOeM1vaH8TdX1SbQPhr8Q4TZeOdF8UacHLD5dQhWTiZD0JxgnHXOR3A990DwL4f0Sw8M2djbyInhqFotP+fGN8fluWHckEn6nNR+Kvh54U8TeKtD8Uarpu/V9EmEtldRuUYEHIVsfeXPODQB4X+0RoujxftK/CKGLSbBIrq9f7Qi26BZv3i/fGPm/Gq37SdnHa/tH/Ce00vQbK9VElEOnNshhk+fO3lSqjv0Ne++Kvh94a8TeLtB8VatbzyanoMhksHSYqqMSDyo4bkDrVTx78L/C/jTxFpXiHVv7Rh1TSVZbK5s7x4Hiyckgr396APJ/2q7WSH9l3W5Lrwtp/hy6kvLbzLW0kSRSBMu1iyKoJx7cViftEWdhoP7PXgbxloqR6b4psBpw0+7tVEczlohuTI5YEDODnp717bq/wq8Oa14Pv/CuuX2vatpt9LHLKL3U5JnUocqFZjlRkcgdaTTvhJ4Ot9Q0u+vYdQ1iXSFVdNXU72S4jtMAAFI2O0EADBxnigDQ8XTXVz8HNXuL6PyruXw/M86Yxtc25LD8818b+DIYfFv7O/hb4X6X4ejTxNrWoTz6fqt15UMKJFMTIySZ3lwPl2AZIJxmvuvV7C31TSrvTLxWa2u4HgmCnBKOpVsHtwTXn3/Cjvh8PBukeFY7G9is9Gu2vNPmjvHW4t5WOWKyA7hk9vYelAHls9nc3/7XXhXwb4uuDqmnaH4bSSxS5GY7m5WLDzlTwz5DHJzjaKu/E9V8L/tcfDqTwrElnca1BJBq0Fsu1biAMcNIo4OBkgn+6PSvY/GPw88N+K/7Mn1aO6GpaXzY6pb3DQ3kB7kSLg89weD6VH4T+G/hvw94in8TJ9v1TXpovJbU9TumubhY/wC4pbhF9lAoA8c/ZKt4fFXiP4keI/FtpDf+Iv7ba0l+1xiRreFQdsahvurnIwP7ornPAmuzeDfEHx80jRmK+GNIgmuLOJT+6tblwy7E7KCSeB/cFe+6z8LPDN94mu/EthPq+gatfIEvbnSL57Y3QHTzAPlY/wC1jPvS2nwn8EWngS+8GWulvDpeoyCW+KzsZrl9wYtJISWYkgZyaAPnT4WXt18J7nx/8LVmZbm+trO50MO3zPLdLHCdvqQZAT/uGuz/AGJ4F8Pal8SfAnmMw0XXj5e4/MUO5Ax+vlj869e1/wCGPg/XPH2j+ONQ0931rR0VLSVZSqgKSV3KOGwWOM1Y8L/D7w14b8Za94t0m3ni1PXmDX7NMWRyDkEKeB1PT1oA6uiiigAooooAKKKKACiiigAooqG9uorS3M0xbbkKAq5ZiTgAAdSTQJtJXZNQazf7Vf8A6BOpf9+1/wDiqP7Vf/oE6l/37X/4qldEe1iZ7eBvBrOXbwvo5YnJJtEyT+VH/CC+DP8AoVtH/wDARP8ACtD+1X/6BOpf9+1/+Ko/tV/+gTqX/ftf/iqm0exjyYf+Vfd/wBujeHdB0WWSXSNHsbCSRdrtbwKhYehwK1Kzf7Vf/oE6l/37X/4qj+1X/wCgTqX/AH7X/wCKpppGkZU4q0dPkaVFZv8Aar/9AnUv+/a//FUf2q//AECdS/79r/8AFU7or2sTSorN/tV/+gTqX/ftf/iqP7Vf/oE6l/37X/4qi6D2sTSorN/tV/8AoE6l/wB+1/8AiqP7Vf8A6BOpf9+1/wDiqLoPaxNKis3+1X/6BOpf9+1/+Ko/tV/+gTqX/ftf/iqLoPaxNKis3+1X/wCgTqX/AH7X/wCKo/tV/wDoE6l/37X/AOKoug9rE0qKzf7Vf/oE6l/37X/4qj+1X/6BOpf9+1/+Koug9rE0qKzf7Vf/AKBOpf8Aftf/AIqj+1X/AOgTqX/ftf8A4qi6D2sTSorN/tV/+gTqX/ftf/iqP7Vf/oE6l/37X/4qi6D2sTSorN/tV/8AoE6l/wB+1/8AiqRtYWNTJcWF/BEPvyPENqj1OCTijmQe1h3NOiiimaBRRRQAUUUUAFZuvdLH/r9i/ma0qzde6WP/AF+xfzNKWxnV+BmlRRRTNAorKi8R6HMGMWpQyBZ44DsyfndtqdOxPAPTg88Gp21jTF1YaU19CL0jIh3c9M4+uATjrgZ6UAXqKyZPE3h6KxtL641qwtbe8TzLZ7mdYfNXjJAfBPUfnVyz1GyvJLhLW4SU27qkpXoCyK689DlXU8etAFqiiigAooooAKKKKACiiigAooooAKKKKACiiigAooooAKo+If8AkAaj/wBesv8A6AavVR8Q/wDIA1H/AK9Zf/QDSexFT4H6FuD/AFKf7o/lT6ZD/qU/3R/Kn0ylsFFFFAwooooAKzde6WP/AF+xfzNaVZuvdLH/AK/Yv5mlLYzq/AzSqO6i8+2lg3MnmIU3L1GRjIqSimaJnmOq+HNYWx0tbn/RDZnT9Ojks33u4S4jYzcrhRhRgEHGWzXQS6DqZ1qWNVgaxl1WLU2uWk/eKURF8vbjqSg5zjaSPr0t1qFjauEury3gcjIWSQKcfjUX9s6R/wBBSy/7/r/jQNu6scd4X03XI9I8K6pp9rZyPa6RJazQXk7wEGQwsCCI36eUQQQOtWrXQzrl14ht9VE9oW1O3n/0aZgNy2sH3XIG5Qw9B0rp/wC2dI/6Cll/3/X/ABo/tnSP+gpZf9/1/wAapy/r53C+peUbQAOgoqj/AGzpH/QUsv8Av+v+NH9s6R/0FLL/AL/r/jUiL1FUf7Z0j/oKWX/f9f8AGj+2dI/6Cll/3/X/ABoAvUVR/tnSP+gpZf8Af9f8aP7Z0j/oKWX/AH/X/GgC9RVH+2dI/wCgpZf9/wBf8aP7Z0j/AKCll/3/AF/xoAvUVR/tnSP+gpZf9/1/xo/tnSP+gpZf9/1/xoAvUVR/tnSP+gpZf9/1/wAaP7Z0j/oKWX/f9f8AGgC9RVH+2dI/6Cll/wB/1/xo/tnSP+gpZf8Af9f8aAL1FUf7Z0j/AKCll/3/AF/xqzbXFvdR+ZbTxzJnG6Ngwz+FAEtUfEP/ACANR/69Zf8A0A1eqj4h/wCQBqP/AF6y/wDoBpPYip8D9C3D/qU/3R/Kn0yH/Up/uj+VPplLYKKKKBhRRRQAVm690sf+v2L+ZrSrN17pY/8AX7F/M0pbGdX4GaVFFFM0M/RACLyQjLtdyBm7kA4H5AAVoVhusjeHdZWEOZC10ECZ3E/NjGO9UEm1G102JdKSLC200z7bJ1DSIE2pgnOTk/XHHSgDq6AQehFcnqera9aRyxx20k80cmY3Fs22RdiNt4zzlmH/AAE88Vc0Nbg6/czS2vkp5ciKVjKq2J5MH3JGDnvnNHUVzoKKKKBhRRRQAUUUUAFFFFABRRRQAUUUUAFFFFABWfGAviKXaAN9qjNjuQzAE/hWhVBf+Rif/r0X/wBDNAF+qPiH/kAaj/16y/8AoBq9VHxD/wAgDUf+vWX/ANANJ7EVPgfoW4f9Sn+6P5U+mQ/6lP8AdH8qfTKWwUUUUDCiiigArN17pY/9fsX8zWlWbr3Sx/6/Yv5mlLYzq/AzSooopmhkWl3Bp73MF4xhY3DyKSpwyscgg/jj8Ksf2zpn/P0v/fJ/wrgfHXxh0rwx4hm0VNLub+a3wJnWQIqsRnaM5zwawv8AhoCw/wChZu//AAKX/CsnXpp2bPOq5vgqU3CdRJo9b/tnTP8An6X/AL5P+FH9s6Z/z9L/AN8n/CvJP+GgLD/oWbv/AMCl/wAKP+GgLD/oWbv/AMCl/wAKX1in3M/7bwH/AD9X4nrf9s6Z/wA/S/8AfJ/wo/tnTP8An6X/AL5P+FeSf8NAWH/Qs3f/AIFL/hR/w0BYf9Czd/8AgUv+FH1in3D+28B/z9X4nrf9s6Z/z9L/AN8n/Cj+2dM/5+l/75P+FeSf8NAWH/Qs3f8A4FL/AIUf8NAWH/Qs3f8A4FL/AIUfWKfcP7bwH/P1fiet/wBs6Z/z9L/3yf8ACj+2dM/5+l/75P8AhXkn/DQFh/0LN3/4FL/hR/w0BYf9Czd/+BS/4UfWKfcP7bwH/P1fiet/2zpn/P0v/fJ/wo/tnTP+fpf++T/hXkn/AA0BYf8AQs3f/gUv+FH/AA0BYf8AQs3f/gUv+FH1in3D+28B/wA/V+J63/bOmf8AP0v/AHyf8KP7Z0z/AJ+l/wC+T/hXkn/DQFh/0LN3/wCBS/4Uf8NAWH/Qs3f/AIFL/hR9Yp9w/tvAf8/V+J63/bOmf8/S/wDfJ/wo/tnTP+fpf++T/hXkn/DQFh/0LN3/AOBS/wCFH/DQFh/0LN3/AOBS/wCFH1in3D+28B/z9X4nrf8AbOmf8/S/98n/AAo/tnTP+fpf++T/AIV5J/w0BYf9Czd/+BS/4Uf8NAWH/Qs3f/gUv+FH1in3D+28B/z9X4nrf9s6Z/z9L/3yf8KZZSLd6vLdw7jAIFjDlSAzbiTjPXHHNeT/APDQFh/0LN3/AOBS/wCFd38NPHun+OLS6ktbWa0ntWUSwyENgNnBBHXofyqo1oSdkzfD5nhMRP2dKabOvqj4h/5AGo/9esv/AKAavVR8Q/8AIA1H/r1l/wDQDVvY66nwP0LcP+pT/dH8qfTIf9Sn+6P5U+mUtgooooGFFFFABWbr3Sx/6/Yv5mtKs3Xulj/1+xfzNKWxnV+BmlRRRTND5H+Mv/JUNe/6+B/6AtcjXXfGX/kqGvf9fA/9AWuRrxa38SXqfkuZ/wC+Vf8AFL8wooorM4QooooAKr3119lWPEMkzSPsVEKg5wT3IHQGrFV721W6SMGWWJo33q0ZAIOCO4I6E0IqFub3tijba9bXEcsscUmyOATnoSQQDjjvzU1vqay3KW7RbZGcoSsgdRhN3UdeKg0rSf7PvpWh2C3MAjjHfIx1/LrVfRNJ1G1u4Jry68xY1b5VnLLuIwSFKDH5/nWlo6nZKFD3uV+n3F9NVhcRkQyqJdrRFsYkUsF3DB/2hwcHmm3WoXUVy0cWmvNEhw0wkIC/Ubf5Z98VHb2E8UjKbW1KGbeJFnYMFD7lG3ZgY44Bwar3+grPeSzJDa/OQUc8eXwM5TGH5yeT3pWjcUY0ObXb+vP+u3Q3QcgH1paaiqiBI1CqowoA4Ap1QcQUUUUAFFFFABXt/wCyn/x8eIf9y3/nJXiFe3/sp/8AHx4h/wBy3/nJXRhf4qPc4c/5GEPn+TPd6o+If+QBqP8A16y/+gGr1UfEP/IA1H/r1l/9ANeq9j9JqfA/Qtw/6lP90fyp9Mh/1Kf7o/lT6ZS2CiiigYUUUUAFZuvdLH/r9i/ma0qzde6WP/X7F/M0pbGdX4GaVFFFM0PLvHnwd0/xN4jn1qHWJrCS4wZo/JEilgMZHIxwKwf+Gfrf/oaZv/AIf/F16za2sWoPcz3ZlcrcPGiiVlVVU4AABHpn8an/ALH0/wD55y/9/wB/8aydCm3do82rk+Cqzc5002/U8f8A+Gfrf/oaZv8AwCH/AMXR/wAM/W//AENM3/gEP/i69g/sfT/+ecv/AH/f/Gj+x9P/AOecv/f9/wDGl9XpdjP+wsv/AOfS/H/M8f8A+Gfrf/oaZv8AwCH/AMXR/wAM/W//AENM3/gEP/i69g/sfT/+ecv/AH/f/Gj+x9P/AOecv/f9/wDGj6vS7B/YWX/8+l+P+Z4//wAM/W//AENM3/gEP/i6P+Gfrf8A6Gmb/wAAh/8AF17B/Y+n/wDPOX/v+/8AjR/Y+n/885f+/wC/+NH1el2D+wsv/wCfS/H/ADPH/wDhn63/AOhpm/8AAIf/ABdH/DP1v/0NM3/gEP8A4uvYP7H0/wD55y/9/wB/8aP7H0//AJ5y/wDf9/8AGj6vS7B/YWX/APPpfj/meP8A/DP1v/0NM3/gEP8A4uj/AIZ+t/8AoaZv/AIf/F17B/Y+n/8APOX/AL/v/jR/Y+n/APPOX/v+/wDjR9Xpdg/sLL/+fS/H/M8f/wCGfrf/AKGmb/wCH/xdH/DP1v8A9DTN/wCAQ/8Ai69g/sfT/wDnnL/3/f8Axo/sfT/+ecv/AH/f/Gj6vS7B/YWX/wDPpfj/AJnj/wDwz9b/APQ0zf8AgEP/AIuj/hn63/6Gmb/wCH/xdewf2Pp//POX/v8Av/jR/Y+n/wDPOX/v+/8AjR9Xpdg/sLL/APn0vx/zPH/+Gfrf/oaZv/AIf/F0f8M/W/8A0NM3/gEP/i69g/sfT/8AnnL/AN/3/wAaP7H0/wD55y/9/wB/8aPq9LsH9hZf/wA+l+P+Z4//AMM/W/8A0NM3/gEP/i6774Y+AbHwNaXSQXkt7cXTKZZnQIMLnACjOOp710X9j6f/AM85f+/7/wCNMsk+y6tLZxNIYDAsgV3LbW3EHBPODxxVRowi7xRvh8rwmGn7SlBJmlVHxD/yANR/69Zf/QDV6qPiH/kAaj/16y/+gGrex2VPgfoW4f8AUp/uj+VPpkP+pT/dH8qfTKWwUUUUDCiiigArN17pY/8AX7F/M1pVm690sf8Ar9i/maUtjOr8DNKiiimaGbpG/wCy3nl7Q/2qbbu6Z3HGax9Ok1eRbaUyXbxNLCspZlbMgZhIV29E47/lW1ohG28T+JbuXcO4y2R+hBp8OlWEMwlig2MGLja7AZJyeM460dQ6HK38839pzTFtVVkm2YSVvsykkYV8SYzyO4xnoK0NSuNfOttaWbCNZGt5EVo1fagYCQ53g49sHPY1tyaXp8lybh7WNpCwYnsWHQkdCeBz7U6806zu5lmuIQ0iqVDhipwTnGQelAHM6neXlv4e04XWpz2JaH/S5gu5044JX7/J7g8d629Eu530Vri4kM8ybyeVyQM44UcZABweRmrws7UIiG3jYINq7xuIH1PNSRRRQgiKNIweoVQKH1A5NNUvLzw/KvmXn9pywxyW6LsUb5AdgUrnC5Bzu5AGTU0GozRrey/6RLBDpySOskxEiSAybh065GM+w610ltbW1sGFvbxQhzuYRoFyfU4pVgiW5e4VMSuqozZ6gEkD/wAeP50Aczpl1cf2pZx/2lHPHJdvhIrrztqeQeGOB/ECateLGlSW3xqEdqsqPFHvuGhCy4yHyow2AD8p4rblt4ZZoZpE3SQsWjOT8pIIP6E0y9srW8EYuYg/ltuQ5IKnGMgj2JoYHOTXl2+kzzW129yn9oMrTQEuUjx2AIz82OAcc1Z8IT3c1zdrc3s10EhgC+auxgcNklcDBOPf6nFbllaW9nEYraIRqWLkDnLHqST1NOSCJLiS4VMSyKqu2eoXOP5mgCSiiigAooooAKKKKACqC/8AIxP/ANei/wDoZq/Weh3eIpdvO21QNjsSzYoA0Ko+If8AkAaj/wBesv8A6AavVR8Q/wDIA1H/AK9Zf/QDSexFT4H6FuH/AFKf7o/lT6ZD/qU/3R/Kn0ylsFFFFAwooooAKzde6WP/AF+xfzNaVZuvdLH/AK/Yv5mlLYzq/AzSooopmhVutOsbqTzLi0hlfGNzICcfWov7F0n/AKB9t/3wKv0UAUP7F0n/AKB9t/3wKP7F0n/oH23/AHwKv0UAUP7F0n/oH23/AHwKP7F0n/oH23/fAq/RQBQ/sXSf+gfbf98Cj+xdJ/6B9t/3wKv0UAUP7F0n/oH23/fAo/sXSf8AoH23/fAq/RQBQ/sXSf8AoH23/fAo/sXSf+gfbf8AfAq/RQBQ/sXSf+gfbf8AfAo/sXSf+gfbf98Cr9FAFD+xdJ/6B9t/3wKP7F0n/oH23/fAq/RQBQ/sXSf+gfbf98Cj+xdJ/wCgfbf98Cr9FAFD+xdJ/wCgfbf98CrVra29rGY7aCOFCckIoGTUtFABVHxD/wAgDUf+vWX/ANANXqo+If8AkAaj/wBesv8A6AaT2IqfA/Qtw/6lP90fyp9Mh/1Kf7o/lT6ZS2CiiigYUUUUAFZuvdLH/r9i/ma0qzde6WP/AF+xfzNKWxnV+BmlRRTZk8yJ4ySAylcjqM02aGQvijQXgnmj1BHjgZFcqrH777FI4+ZS3G4ZGQeeDT9Z8RaVpExhv5LpGCeYSlnNIoXnncikdj3rjdU8O6xb6BCtzDA39n21rp8AtiztOouYWMjDA28RjjnGW5rlPilo9/deOdVuTf6fDttYvL+02LOZVAchV/duOMkEgjJPIoeyHY9ttbq3ureG4t5kkinjEkTA/fUgEEe2CPzqauY8N6Gl1a6BreovN/aNtYqoUDykAdQSrR9Mjgf8B7dK6em1ZkoKKKKQwooooAKKKKACiiigAooooAKKKKACiiigAooooAKo+If+QBqP/XrL/wCgGr1UfEP/ACANR/69Zf8A0A0nsRU+B+hbh/1Kf7o/lT6ZD/qU/wB0fyp9MpbBRRRQMKKKKACs3Xulj/1+xfzNaVZuvdLH/r9i/maUtjOr8DNKiiimaFW61GxtZPLuLuGJ8Z2s4Bx9Ki/trSf+ghbf99ik0QDbeP8AxNdy7j3OGwP0AFXfOhwD5seC2z7w+96fWgCn/bWk/wDQQtv++xR/bWk/9BC2/wC+xUsmo6fHP5El9apLkLsaVQ2T0GM1JJdWsdyltJcwpO/KRs4DN9B1NAFb+2tJ/wCghbf99ij+2tJ/6CFt/wB9irX2m22I/wBoi2v9w7xhvp609HR92x1badrYOcH0NAFL+2tJ/wCghbf99ij+2tJ/6CFt/wB9ir9FAFD+2tJ/6CFt/wB9ij+2tJ/6CFt/32Kv0UAUP7a0n/oIW3/fYo/trSf+ghbf99ir9FAFD+2tJ/6CFt/32KP7a0n/AKCFt/32Kv0UAUP7a0n/AKCFt/32KP7a0n/oIW3/AH2Kv0UAUP7a0n/oIW3/AH2KP7a0n/oIW3/fYq/RQBQ/trSf+ghbf99irVrdW91GZLaeOZAcEowODUtZ6Db4il28brVC2O5DNigDQqj4h/5AGo/9esv/AKAavVR8Q/8AIA1H/r1l/wDQDSexFT4H6FuH/Up/uj+VPpkP+pT/AHR/Kn0ylsFFFFAwooooAKzde6WP/X7F/M1pVm690sf+v2L+ZpS2M6vwM0qKKKZoZenRvLp9/HG/lu9xOqv/AHSWODWLFYzWstrI9ktmnnWkXlhlO503bn4+oGTycc1s20x0+S4hnt7lg87yo8ULSKwY5/hBwR05qb+1bf8A597/AP8AAKX/AOJo6gzi9SbUBq12zyxyAXajynJYk5XG1CeV6H8DW1rbW9rrifaUuSsyR3EvlNGEaSNhtGXwR2PB7fXO1/atv/z73/8A4By//E0f2rb/APPvf/8AgHL/APE0Ac6NLudQ8PaU0NsJoRbFXtriQxnkggkqR0wRj3rX8IQi3s7yII0ZF5JuUheDgdNuAfyFW/7Vt/8An3v/APwDl/8AiaP7Vt/+fe//APAKX/4mjqBfoqh/atv/AM+9/wD+Acv/AMTR/atv/wA+9/8A+Acv/wATQBfoqh/atv8A8+9//wCAcv8A8TR/atv/AM+9/wD+Acv/AMTQBfoqh/atv/z73/8A4By//E0f2rb/APPvf/8AgHL/APE0AX6Kof2rb/8APvf/APgHL/8AE0f2rb/8+9//AOAcv/xNAF+iqH9q2/8Az73/AP4By/8AxNH9q2//AD73/wD4By//ABNAF+iqH9q2/wDz73//AIBy/wDxNH9q2/8Az73/AP4By/8AxNAF+qC/8jE//Xov/oZo/tW3/wCfe/8A/AOX/wCJptkXuNUlvRDLFD5KxL5qFWY5JJweQOR1oA0ao+If+QBqP/XrL/6AavVR8Q/8gDUf+vWX/wBANJ7EVPgfoW4f9Sn+6P5U+mQ/6lP90fyp9MpbBRRRQMKKKKACs3Xulj/1+xfzNaVZuvdLH/r9i/maUtjOr8DNKiiimaFOTVdOj0xdSa8iNmxULMp3KdzBVwR6kgUXOqafb21zczXcaxWr7J2Bz5bccHHQ/Mv5ivPtb0PXtH0c2SSTXGiRXMCRxtexs6p9oQghBbKxI9DJ07mrPjLQtcex1tI7cSWlxeLdxNa3sgmY7Yl2NEI8MMof4ulC6FWR2M3iDRYLGC9n1O2it7gkQvI+0PjrjPp39KtWeoWd5Ncw21wkr2sixzAfwMUVwPfKup49a831Bzpvg/w7frOLO5lMuntLPMsMSRSbnbezI+3/AFSgHHUj1qfwVpNlr+m6zax3Rt7ePUrco+nX5lQ+TawKgWXau4fKucjqDRHVakHpVFCjAAHaigYUUUUAFFFFABRRRQAUUUUAFFFFABRRRQAUUUUAFUfEP/IA1H/r1l/9ANXqo+If+QBqP/XrL/6AaT2IqfA/Qtw/6lP90fyp9Mh/1Kf7o/lT6ZS2CiiigYUUUUAFZuvdLH/r9i/ma0qzde6WP/X7F/M0pbGdX4GaVFFFM0K91fWVqwW6vLeBiMgSSBSR+NRf2xpP/QUsf/Ahf8aj0VVb7ZMygyNdSBmI5IU4A/ACr7eWuN20ZOBnuaAKn9saT/0FLH/wIX/Gj+2NJ/6Clj/4EL/jVqRoo13SFEHq2BTsL6CgCn/bGk/9BSx/8CF/xo/tjSf+gpY/+BC/41bXy2UMu1lPQjpTIpraVQ0UsTgkqCrAgn0oAr/2xpP/AEFLH/wIX/Gj+2NJ/wCgpY/+BC/41bJjUZbaB6ml2r/dH5UAU/7Y0n/oKWP/AIEL/jR/bGk/9BSx/wDAhf8AGrm1f7o/Kjav90flQBT/ALY0n/oKWP8A4EL/AI0f2xpP/QUsf/Ahf8aubV/uj8qNq/3R+VAFP+2NJ/6Clj/4EL/jR/bGk/8AQUsf/Ahf8aubV/uj8qNq/wB0flQBT/tjSf8AoKWP/gQv+NH9saT/ANBSx/8AAhf8aubV/uj8qNq/3R+VAFP+2NJ/6Clj/wCBC/40f2xpP/QUsf8AwIX/ABq5tX+6Pyo2r/dH5UAU/wC2NJ/6Clj/AOBC/wCNWbeeC4j8y3mjmTpuRgw/MU/av90flVCJVj8QzBFCh7ZGYAYyQzDJ98UAaFUfEP8AyANR/wCvWX/0A1eqj4h/5AGo/wDXrL/6AaT2IqfA/Qtw/wCpT/dH8qfTIf8AUp/uj+VPplLYKKKKBhRRRQAVm690sf8Ar9i/ma0qzde6WP8A1+xfzNKWxnV+BmlRRRTNDP0Ybre7X1uph/48awjHqVrBpVheR/6PBdQRxyiNQWKnAJ/eE849K1rS8tdPe5t72ZbdzcPIu/gMrHIIPfrU7axo7Y3X9qcHIy460Le4HK+Jbe9h0F4biKeNEuLlwd0bRuGEzA92BwR6CreteRb63bySSDc6RThm8tWQIfuo7uuA3cYPU+tb7axpDKVa/tiDwQXHNH9s6T/0ELb/AL7FHQCr4ft4rvwbbWpZxFNa7CR8rYYH6881g6Fd2NzqWmPG0puJp95XZGqqFgkUAqp4PPJx6Diup/trSf8AoIW3/fYo/trSf+ghbf8AfYo6h0OTu9HuLeRpryzdT9oizdRPGVf98CMpwQOeo5ru6z21jSGGGv7Yj0Lil/trSf8AoIW3/fYo6B1uX6Kof21pP/QQtv8AvsUf21pP/QQtv++xQBfoqh/bWk/9BC2/77FH9taT/wBBC2/77FAF+iqH9taT/wBBC2/77FH9taT/ANBC2/77FAF+iqH9taT/ANBC2/77FH9taT/0ELb/AL7FAF+iqH9taT/0ELb/AL7FH9taT/0ELb/vsUAX6oL/AMjE/wD16L/6GaP7a0n/AKCFt/32KjspUu9Xlu7dt8AgWMSAfKzbiSAe+OPzoA06o+If+QBqP/XrL/6AavVR8Q/8gDUf+vWX/wBANJ7EVPgfoW4f9Sn+6P5U+mQ/6lP90fyp9MpbBRRRQMKKKKACs3Xulj/1+xfzNaVZuvdLH/r9i/maUtjOr8DNKiiimaBRRRQAUUUUAFFFFABRRRQAUUUUAFFFFABRRRQAUUUUAFFFFABRRRQAVR8Q/wDIA1H/AK9Zf/QDV6qPiH/kAaj/ANesv/oBpPYip8D9C3D/AKlP90fyp9Mh/wBSn+6P5U+mUtgooooGFFFFABWbr3Sx/wCv2L+ZrSrN17pY/wDX7F/M0pbGdX4GaVNkYJGznJCgk4p1JIodGQ5wwIND20NEcqvjzR5obV7PNy1xbwXG1JEPlrLLHEA2CcMDIDj2PNT3nixbfXJdO/si9khhvILOW7V4giySqpX5S24j51ycVin4frptojafeT3k0a2tvGkscEYWGO4jkYkoilmwnUk/rVf4heH9Xu/FlvqWjaHG7JArG9hitjL5oYgZMjKwwoXBBPXHGKfRCfX0NqPx9ocelaRqGpSppyapYyXkPnzIqgIEJTJIy3zjAHoal0Lxxo2r6Pfaxas8tjZtGrSQDzyd8UcnSPP3fMweuMGsi48N3UfhTw1C+l3t7dWMQtbpLW6FnMIWj/eYEcypy6R8biMZxVu30SaTRdTtrbQXhS9ni/0TUbxYgiRxRopV4TKePLUjODnP4t2ux9i/4X8baF4ihuJrJ7mOO33mV7i3eNEVWIyXI284yBnOO3Brb0y+s9TsIb6wuI7i2mUNHIhyGFcv4S0PX7W8ml8QpZX8k8bwyXRv2kkEJZmSIJ5KLgBsE5yevtXWWdtb2dsltawpDCnCRouFUegHakBLRRRQAUUUUAFFFFABRRRQAUUUUAFFFFABRRRQAVR8Q/8AIA1H/r1l/wDQDV6qPiH/AJAGo/8AXrL/AOgGk9iKnwP0LcP+pT/dH8qfTIf9Sn+6P5U+mUtgooooGFFFFABWbr3Sx/6/Yv5mtKs3Xulj/wBfsX8zSlsZ1fgZpUUUUzQpS6gFmeKC0uboxna5iC7VPXGWIyfpTf7Qn/6BF/8A+Q//AIujRP8AVXX/AF9zf+hmq+l+IbDUp44rWO6PmAlXaEqpA96ALH9oT/8AQIv/APyH/wDF0f2hP/0CL/8A8h//ABdRTa5aRNNuhuTHBKIZJViyisSBj/x4Vav76GzMayLLJJITsjjQsxAGScegoAi/tCf/AKBF/wD+Q/8A4uj+0J/+gRf/APkP/wCLqJNf0ySyuLyGZpoYGRXKITksBtA9fvCnprFr/pXnpPbfZYhNL5seMIc88Zz900AO/tCf/oEX/wD5D/8Ai6P7Qn/6BF//AOQ//i6QaxZG5ht90yyTEBFeF0JzuxwwH901a+1W/wBuNl5y/aRH5vl99mcZ/OgCt/aE/wD0CL//AMh//F0f2hP/ANAi/wD/ACH/APF1He61a2sl0jQ3MgtVDztHHlUBG7+XpU9xqVrBPDBIZt8/+r2wOwbjPUAjpQAz+0J/+gRf/wDkP/4uj+0J/wDoEX//AJD/APi6tWlxFdW63EJJjbOCRjocf0qrBq9jNOkMbT73YqubaRQSOoyVxx3oAP7Qn/6BF/8A+Q//AIuj+0J/+gRf/wDkP/4uo317S1lni+0ZeBd0gCHp7cc1dvLq3s4fOupkijyBljjJPQUAVv7Qn/6BF/8A+Q//AIuj+0J/+gRf/wDkP/4unSarYpNbxeZI7XAzCY4XdXHXhlBHTnrQdUtBZJeZmaFwSGSB3wB1yFBx070AN/tCf/oEX/8A5D/+Lo/tCf8A6BF//wCQ/wD4uhNX09oZZlmJjjKAnYeS6gqAMZJIYcD1qS01G0upEjt5C5eMyD5SOA205z0IPGDzQBH/AGhP/wBAi/8A/If/AMXU1neJcs8flywypgtHKAGAPQ8ZBHB6HtTY9Ss5Db+XMGFyzrEQDhiucj9DUa/8jE//AF6L/wChmgC/VHxD/wAgDUf+vWX/ANANXqo+If8AkAaj/wBesv8A6AaT2IqfA/Qtw/6lP90fyp9Mh/1Kf7o/lT6ZS2CiiigYUUUUAFZuvdLH/r9i/ma0qzde6WP/AF+xfzNKWxnV+BmlRRRTNDO0hS9teKrshN1MAy4yPmPIzxWRa6JeWOo2kiCMxmUqzQpGpjXaTk/J0JAHH96tZI7+zlmW2t4biKSVpQWmKMpbkg/Kc85p/wBo1b/oG2//AIF//YUAYMmjTyavLLcWt0yGZiJEhtjv+7tckjORg9vT0rS1q2u72wzDbyrcQTbEkEm2Ux9GZcFRkjPBOO9XPtGrf9A23/8AAv8A+wo+0at/0Dbf/wAC/wD7CgDBtNFurfRL+CO1l2ySxmOFzGzOihVIIYsowAcc9h0qWw0ORtNv7X/SLeW4heIvJDAqsDnbxHydoPr61s/aNW/6Btv/AOBf/wBhR9o1b/oG2/8A4F//AGFAGPeWGpS+JbC8miDCEoC0TER4xL1B+o/OpRpeoC/+0fY7Pbjdn7a/m+Zn72/y84xgbelaf2jVv+gbb/8AgX/9hR9o1b/oG2//AIF//YUAYeraRPc6xNLNa3E0LMMskVs29dv3cuAeG9c8Vp3Wk3Fxd2l0L51azAMAZRyx4cvjAOV+XAxjJNWftGrf9A23/wDAv/7Cj7Rq3/QNt/8AwL/+woAi8P2slnowj8plmLSMUkc9SxxzzgdOn5Vmafod7bat9s8mMxq2+JDqMreWzEmRuU53ZHB9K2PtGrf9A23/APAv/wCwo+0at/0Dbf8A8C//ALCgDm9T0W/a+v8AybJpYpWZY1KoVdX2lyX3huueCDjHAre8QWMtza2sdrHlYJlcpHJ5b7QpA2N/CckfhkVN9o1b/oG2/wD4F/8A2FH2jVv+gbb/APgX/wDYUAZtpod4sWmySXaRTafEqwpGuUBPD7um7K8dscmorXRbp9Jsogxj2eaZoJZZAHLHj7p7enTmtf7Rq3/QNt//AAL/APsKPtGrf9A23/8AAv8A+woAzLbSbkteKFjt2juIJbcgExnZGgxjrjgin2mlTw3zLIS/m20xkkQlB5jybsAg5H8+K0PtGrf9A23/APAv/wCwo+0at/0Dbf8A8C//ALCgDE0TSryO/s2nshFFDukdCEEUchXGYwGJ9eoHr1rbX/kYn/69F/8AQzR9o1b/AKBtv/4F/wD2FLZQ3LXsl7dJHE7RrGkaPuwASSScDnn9KAL1UfEP/IA1H/r1l/8AQDV6qPiH/kAaj/16y/8AoBpPYip8D9C3D/qU/wB0fyp9Mh/1Kf7o/lT6ZS2CiiigYUUUUAFZuvdLH/r9i/ma0qzde6WP/X7F/M0pbGdX4GaVFFFM0CiiigAooooAKKKKACiiigAooooAKKKKACiiigAooooAKKKKACiiigAqj4h/5AGo/wDXrL/6AavVR8Q/8gDUf+vWX/0A0nsRU+B+hbh/1Kf7o/lT6ZD/AKlP90fyp9MpbBRRRQMKKKKACs3Xulj/ANfsX8zWlWbr3Sx/6/Yv5mlLYzq/AzSpk7tHBJIqGRlUkKOrEDpT6KZocPrfiu+h8P2NxcoNEvJ3Yz28jRm4WMAjMYkIQndt+8cYJ71q+A9cOsWEwlvoLqaKTjaU8wRn7pkCEoGyG+6ccCr2v6Xd6g9lNZapLp81pK0gZYw6yAoylWU9R82fqBVrSre+t7Ypf34vpdxIkEIjwPTAoXUGefeIfFupaX46ayub+7tNP+0oAJY4FjMJjYswLDcR5gVc56MT2q7e+MLmz8I6Uk2padZ6tdabDcS3moSKkMTMoyxQctk54AA9xWn4q8HSa5q5vxrl7aoYFi8hXcRjBY7gFdeTu5znoK1ZNBt5PCS+HfMMdutqtsGjXBCqABgHOOnvR0H1DwvrtvrtnJND5QeJ9kgjmWVc4zkMOo+oB9q5LV9Q8XwRa1NbSXXn20F6zqY4jBEAjtbGLA3Fz+7JDZ6tkDivRK4bxN8Pf7Zv9XuF8QahZxaqAJ4YpHCj90sRwFcLyqjqD+I4oYRt1IvFeteJLbxLaW2nySW9ssEEsjSQNJHOWdg6DbCfmwB1kQDcD0ya3vh9fatqPhpbrW0Md6bq5R02qu1VndVA2kjG0DkE565PWtG+0bSdQSFdR0yyvfJXbGbiBZNo74yOOlM0HRbPRtKbTLVB9lM00gj2gKokkZyoA4CjcQB6UPcXT7jlLvxfdm11OaLzSLfWbWK2EUIZp7R5I0ZkH8QL+cufb6GodS8QeJYvHi2cd5ax6eXEK2j2Tee6sqv5o+bBVeVLZGDn5ScV1+p6FYXsNpH5KQfZJIXhaNFBVY5FcIOOFJRePas/xF4Uh1fUTetcIrPGsbpPax3CqF3YKbx8jfMckdcDjipsw6ss+FrvVr3wVp95e24i1SWyR3SUjmQp1bAGMnkjHGcVy9rqPipLa3l86+eN7yxiuGuI4siRpwtwibBjywvGe3Y9a7zTrVLHT7ayjklkS3iWJXlfc7BQACx7njk1xVt8OVh1CGb/AISDUWtYtSOoLbGR9u7zjNtxv2Y3H+709+a005riS92xtadrM1xB4gE08SyWV5LDABgEKsSMOO5yxrJ0fUNW1W50yKTX3sVOiWl5LshiJmkkLbidynA+UcDHWukvvDuh3k8tzNpFg13IObk2yGUHGA24jOR/So4vDOiHTrGzvdMs9Q+xWyW8Ul1bpI+1QB1I46Z4qV/l+TLbTRB4J1W41Szv/tSzl7bUrqASPFtVkSd1Taf4gFAGfat+svSdGj02NY7e6uBGtzcXBTKhWMrs5BGOiluMY/GtSmyXuwooopAFFFFABVHxD/yANR/69Zf/AEA1eqj4h/5AGo/9esv/AKAaT2IqfA/Qtw/6lP8AdH8qfTIf9Sn+6P5U+mUtgooooGFFFFABWbr3Sx/6/Yv5mtKs3Xulj/1+xfzNKWxnV+BmlRRRTNAooooAKKKKACiiigAooooAKKKKACiiigAooooAKKKKACiiigAooooAKo+If+QBqP8A16y/+gGr1UfEP/IA1H/r1l/9ANJ7EVPgfoW4f9Sn+6P5U+mQ/wCpT/dH8qfTKWwUUUUDCiiigArN17pY/wDX7F/M1pVm690sf+v2L+ZpS2M6vwM0qKKKZofKnxt1bUrj4latDJfXHlW0ixQoJCFRdoOAB7muK+2Xn/P3cf8Af1v8a6j4y/8AJUNe/wCvgf8AoC1yNeNWk/aS16n5Tmdap9cq+8/ifXzJvtl5/wA/dx/39b/Gj7Zef8/dx/39b/GoaKz5n3OL21T+Z/eTfbLz/n7uP+/rf40fbLz/AJ+7j/v63+NQ0Ucz7h7ap/M/vJvtl5/z93H/AH9b/Gj7Zef8/dx/39b/ABqGszxNIselsWneEFgGZJNrle4XkZOO2aabb3Kp1Ks5KPM9Ta+2Xn/P3cf9/W/xo+13n/P3c/8Af1v8a5TS5JJVuAtwZT9h4YzkkfO+CW+bDYx0zg03R1vFvrNpLUxwuXfdEf3eNjAcdQTwc989jVOL11Oh06q5vf2/yv3Ot+13n/P3cf8Af1v8aPtd5/z93P8A39b/ABrmZYponjubeOVBJdRLHFNO/IG7LHOduc9MdAM+0OqvDDd33mXLJIkbyFlhdmw6MAhIyNo6/gPrQk31CMKknZTf9fM6v7Zef8/dx/39b/Gj7Zef8/dx/wB/W/xqra/8esPOf3a8+vFSVHM+5yutU/mf3k32y8/5+7j/AL+t/jR9svP+fu4/7+t/jUNFHM+4e2qfzP7yb7Zef8/dx/39b/Gj7Zef8/dx/wB/W/xqGijmfcPbVP5n95N9svP+fu4/7+t/jXun7Lmp391BrVjc3c01vAYXiSRi2wtv3Yz0zgV4LXt/7Kf/AB8eIf8Act/5yV0YWT9oj2+Ha1R4+CcnbX8me71R8Q/8gDUf+vWX/wBANXqo+If+QBqP/XrL/wCgGvUex+i1PgfoW4f9Sn+6P5U+mQ/6lP8AdH8qfTKWwUUUUDCiiigArN17pY/9fsX8zWlVHWoJpreJ7dPMkhnSUJkDeAeQCeM4pPYzqq8GXqKz/wC0br/oCaj/AN9Q/wDxyj+0br/oCaj/AN9Q/wDxyi4e0j5/cz5c+N1tcW3xO1lp4XjWaVZIywwHUovI9a4vI9RX2lPcNOQZvDt5KR03iA4/OSo8xf8AQr3H/fFv/wDF1xTwilJyv+B8piuG4V606vtGuZt/C+vzPjHI9RRkeor7OzF/0K9x/wB8W/8A8XRmL/oV7j/vi3/+Lqfqa/m/Aw/1Vh/z9f8A4C/8z4xyPUUZHqK+zsxf9Cvcf98W/wD8XRmL/oV7j/vi3/8Ai6Pqa/m/AP8AVWH/AD9f/gL/AMz4xyPUUobHf9a+zcxf9Cvcf98W/wD8XRmL/oV7j/vi3/8Ai6Pqa/m/AX+qkP8An6//AAF/5nxeUjMhkKqXZdhY9Svp9OTUMFlY28gkgs7aJwMBkiVT+YFfa2Yv+hXuP++Lf/4ujMX/AEK9x/3xb/8AxdH1P+9+BS4XX/P5/wDgL/zPi91jk271VtrBlz2I71DcWdjcSGS4tLaZyMbpIlY49MkV9rZi/wChXuP++Lf/AOLozF/0K9x/3xb/APxdH1P+9+ALhdLas/8AwF/5nxiNoGBgCjI9RX2dmL/oV7j/AL4t/wD4ujMX/Qr3H/fFv/8AF0fU1/N+Av8AVWH/AD9f/gL/AMz4xyPUUZHqK+zsxf8AQr3H/fFv/wDF0Zi/6Fe4/wC+Lf8A+Lo+pr+b8A/1Vh/z9f8A4C/8z4xyPUUZHqK+zsxf9Cvcf98W/wD8XRmL/oV7j/vi3/8Ai6Pqa/m/AP8AVWH/AD9f/gL/AMz4xyPUV7r+yrbXCprt20LiCTyUSQjhmG8kD1xkfnXrOYv+hXuP++Lf/wCLqaK8miQJFoF8ijoqmAD/ANGVpSwypy5r/gd2W5FDBYhVvaN2vpytb/eadUfEP/IA1H/r1l/9ANN/tG6/6Amo/wDfUP8A8cqvqM97e6fcWcej3kbTxNEHleIKu4YycOTxnsDXU3ofRTmnFpX+5mrD/qU/3R/Kn0iLtRV64AFLVGyCiiigAooooAKKr7m/vH86Nzf3j+dOwrliiq+5v7x/Ojc394/nRYLliiq+5v7x/Ojc394/nRYLliiq+5v7x/Ojc394/nRYLliiq+5v7x/Ojc394/nRYLliiq+5v7x/Ojc394/nRYLliiq+5v7x/Ojc394/nRYLliiq+5v7x/Ojc394/nRYLliiq+5v7x/Ojc394/nRYLliiq+5v7x/Ojc394/nRYLliiq+5v7x/Ojc394/nRYLliiq+5v7x/Ojc394/nRYLliiq+5v7x/Ojc394/nRYLliiq+5v7x/Ojc394/nRYLliiq+5v7x/Ojc394/nRYLliiq+5v7x/OiiwXP/9k="/>
          <p:cNvSpPr>
            <a:spLocks noChangeAspect="1" noChangeArrowheads="1"/>
          </p:cNvSpPr>
          <p:nvPr/>
        </p:nvSpPr>
        <p:spPr bwMode="auto">
          <a:xfrm>
            <a:off x="2317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2491" y="1108626"/>
            <a:ext cx="8440616" cy="510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2942490" y="1477108"/>
            <a:ext cx="973017" cy="3165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9" idx="1"/>
            <a:endCxn id="11" idx="3"/>
          </p:cNvCxnSpPr>
          <p:nvPr/>
        </p:nvCxnSpPr>
        <p:spPr>
          <a:xfrm flipH="1">
            <a:off x="2579077" y="1635370"/>
            <a:ext cx="363413" cy="110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34458" y="1230925"/>
            <a:ext cx="2344619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리뷰 글을 닉네임 </a:t>
            </a:r>
            <a:r>
              <a:rPr lang="en-US" altLang="ko-KR" sz="1600" dirty="0"/>
              <a:t>/ </a:t>
            </a:r>
            <a:br>
              <a:rPr lang="en-US" altLang="ko-KR" sz="1600" dirty="0"/>
            </a:br>
            <a:r>
              <a:rPr lang="ko-KR" altLang="en-US" sz="1600" dirty="0"/>
              <a:t>등록일 </a:t>
            </a:r>
            <a:r>
              <a:rPr lang="en-US" altLang="ko-KR" sz="1600" dirty="0"/>
              <a:t>/ </a:t>
            </a:r>
            <a:r>
              <a:rPr lang="ko-KR" altLang="en-US" sz="1600" dirty="0"/>
              <a:t>조회수 순으로 정렬하도록 선택 가능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06459" y="2180492"/>
            <a:ext cx="973017" cy="33410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1"/>
            <a:endCxn id="23" idx="3"/>
          </p:cNvCxnSpPr>
          <p:nvPr/>
        </p:nvCxnSpPr>
        <p:spPr>
          <a:xfrm flipH="1" flipV="1">
            <a:off x="2719754" y="3832759"/>
            <a:ext cx="2086705" cy="182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04796" y="3540371"/>
            <a:ext cx="2414958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제목 </a:t>
            </a:r>
            <a:r>
              <a:rPr lang="ko-KR" altLang="en-US" sz="1600" dirty="0" err="1"/>
              <a:t>글릭</a:t>
            </a:r>
            <a:r>
              <a:rPr lang="ko-KR" altLang="en-US" sz="1600" dirty="0"/>
              <a:t> 시 해당 리뷰 상세보기 화면으로 이동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154613" y="5884985"/>
            <a:ext cx="1992925" cy="3165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7" idx="1"/>
            <a:endCxn id="29" idx="3"/>
          </p:cNvCxnSpPr>
          <p:nvPr/>
        </p:nvCxnSpPr>
        <p:spPr>
          <a:xfrm flipH="1" flipV="1">
            <a:off x="2497015" y="5995648"/>
            <a:ext cx="3657598" cy="475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44769" y="5826371"/>
            <a:ext cx="1852246" cy="33855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err="1"/>
              <a:t>페이징</a:t>
            </a:r>
            <a:r>
              <a:rPr lang="ko-KR" altLang="en-US" sz="1600" dirty="0"/>
              <a:t> 기능 구현</a:t>
            </a:r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5" y="345358"/>
            <a:ext cx="103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리뷰 게시판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리뷰 상세 보기 및 </a:t>
            </a:r>
            <a:r>
              <a:rPr lang="ko-KR" altLang="en-US" sz="4000" b="1" spc="-300" dirty="0" err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댓글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송재완 님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data:image/jpg;base64,%20/9j/4AAQSkZJRgABAQEAYABgAAD/2wBDAAUDBAQEAwUEBAQFBQUGBwwIBwcHBw8LCwkMEQ8SEhEPERETFhwXExQaFRERGCEYGh0dHx8fExciJCIeJBweHx7/2wBDAQUFBQcGBw4ICA4eFBEUHh4eHh4eHh4eHh4eHh4eHh4eHh4eHh4eHh4eHh4eHh4eHh4eHh4eHh4eHh4eHh4eHh7/wAARCAGwAP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szxNrum+HdJk1LVJ/KhThVAy8jHoijqzHsK5TRvHOq2+pwReMdE/sSz1Ns6bcF9yrnpFMf4JD19OcVLkk7GFTE06clGT1/L17HfUVHc3EFrbSXNzNHBBGpaSSRgqqo6kk8AVSk13RI9KTVpNY09NPc4W7a5QQsc4wHzg8gjrVG5o0VXe+s45beF7u3WS6z9nQyAGXAydo/i454qhfeKPDdjqyaTe+INLttQkxstZbtFlOenyk55oA16Kr3l/Y2csEV3eW9vJcP5cCyyqplb+6oPU+wqS4uLe3CG4mjiEjiNN7Bdznooz1J9KAJKKwpPGXhCOR45PFWho6MVdW1CIFSOoI3cGpbjxV4Yt7eC4n8R6RFDcKXgke9jVZVBwSpJwRnjigDYorIh8UeGprGa/h8Q6TJaQMFlnW8jMcbHoGbOAT71Lpev6Fqsph0vWtOvpFGSlvdJIwHrhSaANKimzSRwxPNNIscaKWd2OAoHUk9hWPa+LfCt1OkFt4m0aaVzhEjvo2Zj6ABuaANqiqmrappukWbXmq6ha2Fsv3prmZY0H4sQKh0LXtE16BrjRNXsNSiU4Z7W4WUKfQ7ScUAaNFZOveJ/DegvGmua9pemNJ9xbq6SIt9AxGav2d5aXlol5Z3UFxbOu5JopAyMPUMODQBPRVXTNS07U7Y3Wm6ha3sCsVMtvMsihh1GVJGaNM1LTtUgafTNQtb2JXKM9vMsihh1BKk8+1AFqiiigAooooAKKKKACiiigAooooAKoeINTTR9GutTktrm5ECbvJt4y8jnoAAPc1fpJPuN9DQKV7Ox518O7KTxi1v498RESzFnGmWP/LKxUMVzj+KQ45bt2ru9Z0yx1jTJ9N1K2jubWddskbjII/ofevJ9G1y0sv2fbuKDVre31BLa6CItwqyqxlfGBnIPNeXfAvXLuD4m6YbzWJ0tXEqy+fcnYR5bYzuOOuK5/aqNlbc8FZjToeypSjd1Ervzff8ArY9ftJ59P129+FWsi61jSb6xZLW7MZd4IZAy+VMe4GCA30zXylp8Oq+I/hDc/BNJWW/8N6vqd/cJjP8Ao9tCzKMe8rMB9RX2Nol5aXvxn1SWzuoLmMaJAC8UgcZ81uMirGh/C/wbo3jXXfGFjpzrquuxtHfO0pZGViCwC9FyQM4rWGx6mDvyNXuk3b0PE/gr4nn8bRaP4pVxN/whHghoyW5Av5QynPv5cA/77rB+AWoeDfEP7PXim28RXFnfeKtZXUry7NwhaeRkRmRt5HG3bkc8V9E+Afhf4P8AA3hjUvDnh2xlt7DU2droPMzu5ZNh+Y8jjp6VmXHwqsNI+DWpfDjwPcHSbe9SSMTXDNMY1lYeaR3JK7se+Ks6zwXSNF1f4wfBf4TaTq2rXVpqby6h9k1DJLh7eJ/Jdj1I+RQSOeM1vaH8TdX1SbQPhr8Q4TZeOdF8UacHLD5dQhWTiZD0JxgnHXOR3A990DwL4f0Sw8M2djbyInhqFotP+fGN8fluWHckEn6nNR+Kvh54U8TeKtD8Uarpu/V9EmEtldRuUYEHIVsfeXPODQB4X+0RoujxftK/CKGLSbBIrq9f7Qi26BZv3i/fGPm/Gq37SdnHa/tH/Ce00vQbK9VElEOnNshhk+fO3lSqjv0Ne++Kvh94a8TeLtB8VatbzyanoMhksHSYqqMSDyo4bkDrVTx78L/C/jTxFpXiHVv7Rh1TSVZbK5s7x4Hiyckgr396APJ/2q7WSH9l3W5Lrwtp/hy6kvLbzLW0kSRSBMu1iyKoJx7cViftEWdhoP7PXgbxloqR6b4psBpw0+7tVEczlohuTI5YEDODnp717bq/wq8Oa14Pv/CuuX2vatpt9LHLKL3U5JnUocqFZjlRkcgdaTTvhJ4Ot9Q0u+vYdQ1iXSFVdNXU72S4jtMAAFI2O0EADBxnigDQ8XTXVz8HNXuL6PyruXw/M86Yxtc25LD8818b+DIYfFv7O/hb4X6X4ejTxNrWoTz6fqt15UMKJFMTIySZ3lwPl2AZIJxmvuvV7C31TSrvTLxWa2u4HgmCnBKOpVsHtwTXn3/Cjvh8PBukeFY7G9is9Gu2vNPmjvHW4t5WOWKyA7hk9vYelAHls9nc3/7XXhXwb4uuDqmnaH4bSSxS5GY7m5WLDzlTwz5DHJzjaKu/E9V8L/tcfDqTwrElnca1BJBq0Fsu1biAMcNIo4OBkgn+6PSvY/GPw88N+K/7Mn1aO6GpaXzY6pb3DQ3kB7kSLg89weD6VH4T+G/hvw94in8TJ9v1TXpovJbU9TumubhY/wC4pbhF9lAoA8c/ZKt4fFXiP4keI/FtpDf+Iv7ba0l+1xiRreFQdsahvurnIwP7ornPAmuzeDfEHx80jRmK+GNIgmuLOJT+6tblwy7E7KCSeB/cFe+6z8LPDN94mu/EthPq+gatfIEvbnSL57Y3QHTzAPlY/wC1jPvS2nwn8EWngS+8GWulvDpeoyCW+KzsZrl9wYtJISWYkgZyaAPnT4WXt18J7nx/8LVmZbm+trO50MO3zPLdLHCdvqQZAT/uGuz/AGJ4F8Pal8SfAnmMw0XXj5e4/MUO5Ax+vlj869e1/wCGPg/XPH2j+ONQ0931rR0VLSVZSqgKSV3KOGwWOM1Y8L/D7w14b8Za94t0m3ni1PXmDX7NMWRyDkEKeB1PT1oA6uiiigAooooAKKKKACiiigAooqG9uorS3M0xbbkKAq5ZiTgAAdSTQJtJXZNQazf7Vf8A6BOpf9+1/wDiqP7Vf/oE6l/37X/4qldEe1iZ7eBvBrOXbwvo5YnJJtEyT+VH/CC+DP8AoVtH/wDARP8ACtD+1X/6BOpf9+1/+Ko/tV/+gTqX/ftf/iqm0exjyYf+Vfd/wBujeHdB0WWSXSNHsbCSRdrtbwKhYehwK1Kzf7Vf/oE6l/37X/4qj+1X/wCgTqX/AH7X/wCKpppGkZU4q0dPkaVFZv8Aar/9AnUv+/a//FUf2q//AECdS/79r/8AFU7or2sTSorN/tV/+gTqX/ftf/iqP7Vf/oE6l/37X/4qi6D2sTSorN/tV/8AoE6l/wB+1/8AiqP7Vf8A6BOpf9+1/wDiqLoPaxNKis3+1X/6BOpf9+1/+Ko/tV/+gTqX/ftf/iqLoPaxNKis3+1X/wCgTqX/AH7X/wCKo/tV/wDoE6l/37X/AOKoug9rE0qKzf7Vf/oE6l/37X/4qj+1X/6BOpf9+1/+Koug9rE0qKzf7Vf/AKBOpf8Aftf/AIqj+1X/AOgTqX/ftf8A4qi6D2sTSorN/tV/+gTqX/ftf/iqP7Vf/oE6l/37X/4qi6D2sTSorN/tV/8AoE6l/wB+1/8AiqRtYWNTJcWF/BEPvyPENqj1OCTijmQe1h3NOiiimaBRRRQAUUUUAFZuvdLH/r9i/ma0qzde6WP/AF+xfzNKWxnV+BmlRRRTNAorKi8R6HMGMWpQyBZ44DsyfndtqdOxPAPTg88Gp21jTF1YaU19CL0jIh3c9M4+uATjrgZ6UAXqKyZPE3h6KxtL641qwtbe8TzLZ7mdYfNXjJAfBPUfnVyz1GyvJLhLW4SU27qkpXoCyK689DlXU8etAFqiiigAooooAKKKKACiiigAooooAKKKKACiiigAooooAKo+If8AkAaj/wBesv8A6AavVR8Q/wDIA1H/AK9Zf/QDSexFT4H6FuD/AFKf7o/lT6ZD/qU/3R/Kn0ylsFFFFAwooooAKzde6WP/AF+xfzNaVZuvdLH/AK/Yv5mlLYzq/AzSqO6i8+2lg3MnmIU3L1GRjIqSimaJnmOq+HNYWx0tbn/RDZnT9Ojks33u4S4jYzcrhRhRgEHGWzXQS6DqZ1qWNVgaxl1WLU2uWk/eKURF8vbjqSg5zjaSPr0t1qFjauEury3gcjIWSQKcfjUX9s6R/wBBSy/7/r/jQNu6scd4X03XI9I8K6pp9rZyPa6RJazQXk7wEGQwsCCI36eUQQQOtWrXQzrl14ht9VE9oW1O3n/0aZgNy2sH3XIG5Qw9B0rp/wC2dI/6Cll/3/X/ABo/tnSP+gpZf9/1/wAapy/r53C+peUbQAOgoqj/AGzpH/QUsv8Av+v+NH9s6R/0FLL/AL/r/jUiL1FUf7Z0j/oKWX/f9f8AGj+2dI/6Cll/3/X/ABoAvUVR/tnSP+gpZf8Af9f8aP7Z0j/oKWX/AH/X/GgC9RVH+2dI/wCgpZf9/wBf8aP7Z0j/AKCll/3/AF/xoAvUVR/tnSP+gpZf9/1/xo/tnSP+gpZf9/1/xoAvUVR/tnSP+gpZf9/1/wAaP7Z0j/oKWX/f9f8AGgC9RVH+2dI/6Cll/wB/1/xo/tnSP+gpZf8Af9f8aAL1FUf7Z0j/AKCll/3/AF/xqzbXFvdR+ZbTxzJnG6Ngwz+FAEtUfEP/ACANR/69Zf8A0A1eqj4h/wCQBqP/AF6y/wDoBpPYip8D9C3D/qU/3R/Kn0yH/Up/uj+VPplLYKKKKBhRRRQAVm690sf+v2L+ZrSrN17pY/8AX7F/M0pbGdX4GaVFFFM0M/RACLyQjLtdyBm7kA4H5AAVoVhusjeHdZWEOZC10ECZ3E/NjGO9UEm1G102JdKSLC200z7bJ1DSIE2pgnOTk/XHHSgDq6AQehFcnqera9aRyxx20k80cmY3Fs22RdiNt4zzlmH/AAE88Vc0Nbg6/czS2vkp5ciKVjKq2J5MH3JGDnvnNHUVzoKKKKBhRRRQAUUUUAFFFFABRRRQAUUUUAFFFFABWfGAviKXaAN9qjNjuQzAE/hWhVBf+Rif/r0X/wBDNAF+qPiH/kAaj/16y/8AoBq9VHxD/wAgDUf+vWX/ANANJ7EVPgfoW4f9Sn+6P5U+mQ/6lP8AdH8qfTKWwUUUUDCiiigArN17pY/9fsX8zWlWbr3Sx/6/Yv5mlLYzq/AzSooopmhkWl3Bp73MF4xhY3DyKSpwyscgg/jj8Ksf2zpn/P0v/fJ/wrgfHXxh0rwx4hm0VNLub+a3wJnWQIqsRnaM5zwawv8AhoCw/wChZu//AAKX/CsnXpp2bPOq5vgqU3CdRJo9b/tnTP8An6X/AL5P+FH9s6Z/z9L/AN8n/CvJP+GgLD/oWbv/AMCl/wAKP+GgLD/oWbv/AMCl/wAKX1in3M/7bwH/AD9X4nrf9s6Z/wA/S/8AfJ/wo/tnTP8An6X/AL5P+FeSf8NAWH/Qs3f/AIFL/hR/w0BYf9Czd/8AgUv+FH1in3D+28B/z9X4nrf9s6Z/z9L/AN8n/Cj+2dM/5+l/75P+FeSf8NAWH/Qs3f8A4FL/AIUf8NAWH/Qs3f8A4FL/AIUfWKfcP7bwH/P1fiet/wBs6Z/z9L/3yf8ACj+2dM/5+l/75P8AhXkn/DQFh/0LN3/4FL/hR/w0BYf9Czd/+BS/4UfWKfcP7bwH/P1fiet/2zpn/P0v/fJ/wo/tnTP+fpf++T/hXkn/AA0BYf8AQs3f/gUv+FH/AA0BYf8AQs3f/gUv+FH1in3D+28B/wA/V+J63/bOmf8AP0v/AHyf8KP7Z0z/AJ+l/wC+T/hXkn/DQFh/0LN3/wCBS/4Uf8NAWH/Qs3f/AIFL/hR9Yp9w/tvAf8/V+J63/bOmf8/S/wDfJ/wo/tnTP+fpf++T/hXkn/DQFh/0LN3/AOBS/wCFH/DQFh/0LN3/AOBS/wCFH1in3D+28B/z9X4nrf8AbOmf8/S/98n/AAo/tnTP+fpf++T/AIV5J/w0BYf9Czd/+BS/4Uf8NAWH/Qs3f/gUv+FH1in3D+28B/z9X4nrf9s6Z/z9L/3yf8KZZSLd6vLdw7jAIFjDlSAzbiTjPXHHNeT/APDQFh/0LN3/AOBS/wCFd38NPHun+OLS6ktbWa0ntWUSwyENgNnBBHXofyqo1oSdkzfD5nhMRP2dKabOvqj4h/5AGo/9esv/AKAavVR8Q/8AIA1H/r1l/wDQDVvY66nwP0LcP+pT/dH8qfTIf9Sn+6P5U+mUtgooooGFFFFABWbr3Sx/6/Yv5mtKs3Xulj/1+xfzNKWxnV+BmlRRRTND5H+Mv/JUNe/6+B/6AtcjXXfGX/kqGvf9fA/9AWuRrxa38SXqfkuZ/wC+Vf8AFL8wooorM4QooooAKr3119lWPEMkzSPsVEKg5wT3IHQGrFV721W6SMGWWJo33q0ZAIOCO4I6E0IqFub3tijba9bXEcsscUmyOATnoSQQDjjvzU1vqay3KW7RbZGcoSsgdRhN3UdeKg0rSf7PvpWh2C3MAjjHfIx1/LrVfRNJ1G1u4Jry68xY1b5VnLLuIwSFKDH5/nWlo6nZKFD3uV+n3F9NVhcRkQyqJdrRFsYkUsF3DB/2hwcHmm3WoXUVy0cWmvNEhw0wkIC/Ubf5Z98VHb2E8UjKbW1KGbeJFnYMFD7lG3ZgY44Bwar3+grPeSzJDa/OQUc8eXwM5TGH5yeT3pWjcUY0ObXb+vP+u3Q3QcgH1paaiqiBI1CqowoA4Ap1QcQUUUUAFFFFABXt/wCyn/x8eIf9y3/nJXiFe3/sp/8AHx4h/wBy3/nJXRhf4qPc4c/5GEPn+TPd6o+If+QBqP8A16y/+gGr1UfEP/IA1H/r1l/9ANeq9j9JqfA/Qtw/6lP90fyp9Mh/1Kf7o/lT6ZS2CiiigYUUUUAFZuvdLH/r9i/ma0qzde6WP/X7F/M0pbGdX4GaVFFFM0PLvHnwd0/xN4jn1qHWJrCS4wZo/JEilgMZHIxwKwf+Gfrf/oaZv/AIf/F16za2sWoPcz3ZlcrcPGiiVlVVU4AABHpn8an/ALH0/wD55y/9/wB/8aydCm3do82rk+Cqzc5002/U8f8A+Gfrf/oaZv8AwCH/AMXR/wAM/W//AENM3/gEP/i69g/sfT/+ecv/AH/f/Gj+x9P/AOecv/f9/wDGl9XpdjP+wsv/AOfS/H/M8f8A+Gfrf/oaZv8AwCH/AMXR/wAM/W//AENM3/gEP/i69g/sfT/+ecv/AH/f/Gj+x9P/AOecv/f9/wDGj6vS7B/YWX/8+l+P+Z4//wAM/W//AENM3/gEP/i6P+Gfrf8A6Gmb/wAAh/8AF17B/Y+n/wDPOX/v+/8AjR/Y+n/885f+/wC/+NH1el2D+wsv/wCfS/H/ADPH/wDhn63/AOhpm/8AAIf/ABdH/DP1v/0NM3/gEP8A4uvYP7H0/wD55y/9/wB/8aP7H0//AJ5y/wDf9/8AGj6vS7B/YWX/APPpfj/meP8A/DP1v/0NM3/gEP8A4uj/AIZ+t/8AoaZv/AIf/F17B/Y+n/8APOX/AL/v/jR/Y+n/APPOX/v+/wDjR9Xpdg/sLL/+fS/H/M8f/wCGfrf/AKGmb/wCH/xdH/DP1v8A9DTN/wCAQ/8Ai69g/sfT/wDnnL/3/f8Axo/sfT/+ecv/AH/f/Gj6vS7B/YWX/wDPpfj/AJnj/wDwz9b/APQ0zf8AgEP/AIuj/hn63/6Gmb/wCH/xdewf2Pp//POX/v8Av/jR/Y+n/wDPOX/v+/8AjR9Xpdg/sLL/APn0vx/zPH/+Gfrf/oaZv/AIf/F0f8M/W/8A0NM3/gEP/i69g/sfT/8AnnL/AN/3/wAaP7H0/wD55y/9/wB/8aPq9LsH9hZf/wA+l+P+Z4//AMM/W/8A0NM3/gEP/i6774Y+AbHwNaXSQXkt7cXTKZZnQIMLnACjOOp710X9j6f/AM85f+/7/wCNMsk+y6tLZxNIYDAsgV3LbW3EHBPODxxVRowi7xRvh8rwmGn7SlBJmlVHxD/yANR/69Zf/QDV6qPiH/kAaj/16y/+gGrex2VPgfoW4f8AUp/uj+VPpkP+pT/dH8qfTKWwUUUUDCiiigArN17pY/8AX7F/M1pVm690sf8Ar9i/maUtjOr8DNKiiimaGbpG/wCy3nl7Q/2qbbu6Z3HGax9Ok1eRbaUyXbxNLCspZlbMgZhIV29E47/lW1ohG28T+JbuXcO4y2R+hBp8OlWEMwlig2MGLja7AZJyeM460dQ6HK38839pzTFtVVkm2YSVvsykkYV8SYzyO4xnoK0NSuNfOttaWbCNZGt5EVo1fagYCQ53g49sHPY1tyaXp8lybh7WNpCwYnsWHQkdCeBz7U6806zu5lmuIQ0iqVDhipwTnGQelAHM6neXlv4e04XWpz2JaH/S5gu5044JX7/J7g8d629Eu530Vri4kM8ybyeVyQM44UcZABweRmrws7UIiG3jYINq7xuIH1PNSRRRQgiKNIweoVQKH1A5NNUvLzw/KvmXn9pywxyW6LsUb5AdgUrnC5Bzu5AGTU0GozRrey/6RLBDpySOskxEiSAybh065GM+w610ltbW1sGFvbxQhzuYRoFyfU4pVgiW5e4VMSuqozZ6gEkD/wAeP50Aczpl1cf2pZx/2lHPHJdvhIrrztqeQeGOB/ECateLGlSW3xqEdqsqPFHvuGhCy4yHyow2AD8p4rblt4ZZoZpE3SQsWjOT8pIIP6E0y9srW8EYuYg/ltuQ5IKnGMgj2JoYHOTXl2+kzzW129yn9oMrTQEuUjx2AIz82OAcc1Z8IT3c1zdrc3s10EhgC+auxgcNklcDBOPf6nFbllaW9nEYraIRqWLkDnLHqST1NOSCJLiS4VMSyKqu2eoXOP5mgCSiiigAooooAKKKKACqC/8AIxP/ANei/wDoZq/Weh3eIpdvO21QNjsSzYoA0Ko+If8AkAaj/wBesv8A6AavVR8Q/wDIA1H/AK9Zf/QDSexFT4H6FuH/AFKf7o/lT6ZD/qU/3R/Kn0ylsFFFFAwooooAKzde6WP/AF+xfzNaVZuvdLH/AK/Yv5mlLYzq/AzSooopmhVutOsbqTzLi0hlfGNzICcfWov7F0n/AKB9t/3wKv0UAUP7F0n/AKB9t/3wKP7F0n/oH23/AHwKv0UAUP7F0n/oH23/AHwKP7F0n/oH23/fAq/RQBQ/sXSf+gfbf98Cj+xdJ/6B9t/3wKv0UAUP7F0n/oH23/fAo/sXSf8AoH23/fAq/RQBQ/sXSf8AoH23/fAo/sXSf+gfbf8AfAq/RQBQ/sXSf+gfbf8AfAo/sXSf+gfbf98Cr9FAFD+xdJ/6B9t/3wKP7F0n/oH23/fAq/RQBQ/sXSf+gfbf98Cj+xdJ/wCgfbf98Cr9FAFD+xdJ/wCgfbf98CrVra29rGY7aCOFCckIoGTUtFABVHxD/wAgDUf+vWX/ANANXqo+If8AkAaj/wBesv8A6AaT2IqfA/Qtw/6lP90fyp9Mh/1Kf7o/lT6ZS2CiiigYUUUUAFZuvdLH/r9i/ma0qzde6WP/AF+xfzNKWxnV+BmlRRTZk8yJ4ySAylcjqM02aGQvijQXgnmj1BHjgZFcqrH777FI4+ZS3G4ZGQeeDT9Z8RaVpExhv5LpGCeYSlnNIoXnncikdj3rjdU8O6xb6BCtzDA39n21rp8AtiztOouYWMjDA28RjjnGW5rlPilo9/deOdVuTf6fDttYvL+02LOZVAchV/duOMkEgjJPIoeyHY9ttbq3ureG4t5kkinjEkTA/fUgEEe2CPzqauY8N6Gl1a6BreovN/aNtYqoUDykAdQSrR9Mjgf8B7dK6em1ZkoKKKKQwooooAKKKKACiiigAooooAKKKKACiiigAooooAKo+If+QBqP/XrL/wCgGr1UfEP/ACANR/69Zf8A0A0nsRU+B+hbh/1Kf7o/lT6ZD/qU/wB0fyp9MpbBRRRQMKKKKACs3Xulj/1+xfzNaVZuvdLH/r9i/maUtjOr8DNKiiimaFW61GxtZPLuLuGJ8Z2s4Bx9Ki/trSf+ghbf99ik0QDbeP8AxNdy7j3OGwP0AFXfOhwD5seC2z7w+96fWgCn/bWk/wDQQtv++xR/bWk/9BC2/wC+xUsmo6fHP5El9apLkLsaVQ2T0GM1JJdWsdyltJcwpO/KRs4DN9B1NAFb+2tJ/wCghbf99ij+2tJ/6CFt/wB9irX2m22I/wBoi2v9w7xhvp609HR92x1badrYOcH0NAFL+2tJ/wCghbf99ij+2tJ/6CFt/wB9ir9FAFD+2tJ/6CFt/wB9ij+2tJ/6CFt/32Kv0UAUP7a0n/oIW3/fYo/trSf+ghbf99ir9FAFD+2tJ/6CFt/32KP7a0n/AKCFt/32Kv0UAUP7a0n/AKCFt/32KP7a0n/oIW3/AH2Kv0UAUP7a0n/oIW3/AH2KP7a0n/oIW3/fYq/RQBQ/trSf+ghbf99irVrdW91GZLaeOZAcEowODUtZ6Db4il28brVC2O5DNigDQqj4h/5AGo/9esv/AKAavVR8Q/8AIA1H/r1l/wDQDSexFT4H6FuH/Up/uj+VPpkP+pT/AHR/Kn0ylsFFFFAwooooAKzde6WP/X7F/M1pVm690sf+v2L+ZpS2M6vwM0qKKKZoZenRvLp9/HG/lu9xOqv/AHSWODWLFYzWstrI9ktmnnWkXlhlO503bn4+oGTycc1s20x0+S4hnt7lg87yo8ULSKwY5/hBwR05qb+1bf8A597/AP8AAKX/AOJo6gzi9SbUBq12zyxyAXajynJYk5XG1CeV6H8DW1rbW9rrifaUuSsyR3EvlNGEaSNhtGXwR2PB7fXO1/atv/z73/8A4By//E0f2rb/APPvf/8AgHL/APE0Ac6NLudQ8PaU0NsJoRbFXtriQxnkggkqR0wRj3rX8IQi3s7yII0ZF5JuUheDgdNuAfyFW/7Vt/8An3v/APwDl/8AiaP7Vt/+fe//APAKX/4mjqBfoqh/atv/AM+9/wD+Acv/AMTR/atv/wA+9/8A+Acv/wATQBfoqh/atv8A8+9//wCAcv8A8TR/atv/AM+9/wD+Acv/AMTQBfoqh/atv/z73/8A4By//E0f2rb/APPvf/8AgHL/APE0AX6Kof2rb/8APvf/APgHL/8AE0f2rb/8+9//AOAcv/xNAF+iqH9q2/8Az73/AP4By/8AxNH9q2//AD73/wD4By//ABNAF+iqH9q2/wDz73//AIBy/wDxNH9q2/8Az73/AP4By/8AxNAF+qC/8jE//Xov/oZo/tW3/wCfe/8A/AOX/wCJptkXuNUlvRDLFD5KxL5qFWY5JJweQOR1oA0ao+If+QBqP/XrL/6AavVR8Q/8gDUf+vWX/wBANJ7EVPgfoW4f9Sn+6P5U+mQ/6lP90fyp9MpbBRRRQMKKKKACs3Xulj/1+xfzNaVZuvdLH/r9i/maUtjOr8DNKiiimaFOTVdOj0xdSa8iNmxULMp3KdzBVwR6kgUXOqafb21zczXcaxWr7J2Bz5bccHHQ/Mv5ivPtb0PXtH0c2SSTXGiRXMCRxtexs6p9oQghBbKxI9DJ07mrPjLQtcex1tI7cSWlxeLdxNa3sgmY7Yl2NEI8MMof4ulC6FWR2M3iDRYLGC9n1O2it7gkQvI+0PjrjPp39KtWeoWd5Ncw21wkr2sixzAfwMUVwPfKup49a831Bzpvg/w7frOLO5lMuntLPMsMSRSbnbezI+3/AFSgHHUj1qfwVpNlr+m6zax3Rt7ePUrco+nX5lQ+TawKgWXau4fKucjqDRHVakHpVFCjAAHaigYUUUUAFFFFABRRRQAUUUUAFFFFABRRRQAUUUUAFUfEP/IA1H/r1l/9ANXqo+If+QBqP/XrL/6AaT2IqfA/Qtw/6lP90fyp9Mh/1Kf7o/lT6ZS2CiiigYUUUUAFZuvdLH/r9i/ma0qzde6WP/X7F/M0pbGdX4GaVFFFM0K91fWVqwW6vLeBiMgSSBSR+NRf2xpP/QUsf/Ahf8aj0VVb7ZMygyNdSBmI5IU4A/ACr7eWuN20ZOBnuaAKn9saT/0FLH/wIX/Gj+2NJ/6Clj/4EL/jVqRoo13SFEHq2BTsL6CgCn/bGk/9BSx/8CF/xo/tjSf+gpY/+BC/41bXy2UMu1lPQjpTIpraVQ0UsTgkqCrAgn0oAr/2xpP/AEFLH/wIX/Gj+2NJ/wCgpY/+BC/41bJjUZbaB6ml2r/dH5UAU/7Y0n/oKWP/AIEL/jR/bGk/9BSx/wDAhf8AGrm1f7o/Kjav90flQBT/ALY0n/oKWP8A4EL/AI0f2xpP/QUsf/Ahf8aubV/uj8qNq/3R+VAFP+2NJ/6Clj/4EL/jR/bGk/8AQUsf/Ahf8aubV/uj8qNq/wB0flQBT/tjSf8AoKWP/gQv+NH9saT/ANBSx/8AAhf8aubV/uj8qNq/3R+VAFP+2NJ/6Clj/wCBC/40f2xpP/QUsf8AwIX/ABq5tX+6Pyo2r/dH5UAU/wC2NJ/6Clj/AOBC/wCNWbeeC4j8y3mjmTpuRgw/MU/av90flVCJVj8QzBFCh7ZGYAYyQzDJ98UAaFUfEP8AyANR/wCvWX/0A1eqj4h/5AGo/wDXrL/6AaT2IqfA/Qtw/wCpT/dH8qfTIf8AUp/uj+VPplLYKKKKBhRRRQAVm690sf8Ar9i/ma0qzde6WP8A1+xfzNKWxnV+BmlRRRTNDP0Ybre7X1uph/48awjHqVrBpVheR/6PBdQRxyiNQWKnAJ/eE849K1rS8tdPe5t72ZbdzcPIu/gMrHIIPfrU7axo7Y3X9qcHIy460Le4HK+Jbe9h0F4biKeNEuLlwd0bRuGEzA92BwR6CreteRb63bySSDc6RThm8tWQIfuo7uuA3cYPU+tb7axpDKVa/tiDwQXHNH9s6T/0ELb/AL7FHQCr4ft4rvwbbWpZxFNa7CR8rYYH6881g6Fd2NzqWmPG0puJp95XZGqqFgkUAqp4PPJx6Diup/trSf8AoIW3/fYo/trSf+ghbf8AfYo6h0OTu9HuLeRpryzdT9oizdRPGVf98CMpwQOeo5ru6z21jSGGGv7Yj0Lil/trSf8AoIW3/fYo6B1uX6Kof21pP/QQtv8AvsUf21pP/QQtv++xQBfoqh/bWk/9BC2/77FH9taT/wBBC2/77FAF+iqH9taT/wBBC2/77FH9taT/ANBC2/77FAF+iqH9taT/ANBC2/77FH9taT/0ELb/AL7FAF+iqH9taT/0ELb/AL7FH9taT/0ELb/vsUAX6oL/AMjE/wD16L/6GaP7a0n/AKCFt/32KjspUu9Xlu7dt8AgWMSAfKzbiSAe+OPzoA06o+If+QBqP/XrL/6AavVR8Q/8gDUf+vWX/wBANJ7EVPgfoW4f9Sn+6P5U+mQ/6lP90fyp9MpbBRRRQMKKKKACs3Xulj/1+xfzNaVZuvdLH/r9i/maUtjOr8DNKiiimaBRRRQAUUUUAFFFFABRRRQAUUUUAFFFFABRRRQAUUUUAFFFFABRRRQAVR8Q/wDIA1H/AK9Zf/QDV6qPiH/kAaj/ANesv/oBpPYip8D9C3D/AKlP90fyp9Mh/wBSn+6P5U+mUtgooooGFFFFABWbr3Sx/wCv2L+ZrSrN17pY/wDX7F/M0pbGdX4GaVNkYJGznJCgk4p1JIodGQ5wwIND20NEcqvjzR5obV7PNy1xbwXG1JEPlrLLHEA2CcMDIDj2PNT3nixbfXJdO/si9khhvILOW7V4giySqpX5S24j51ycVin4frptojafeT3k0a2tvGkscEYWGO4jkYkoilmwnUk/rVf4heH9Xu/FlvqWjaHG7JArG9hitjL5oYgZMjKwwoXBBPXHGKfRCfX0NqPx9ocelaRqGpSppyapYyXkPnzIqgIEJTJIy3zjAHoal0Lxxo2r6Pfaxas8tjZtGrSQDzyd8UcnSPP3fMweuMGsi48N3UfhTw1C+l3t7dWMQtbpLW6FnMIWj/eYEcypy6R8biMZxVu30SaTRdTtrbQXhS9ni/0TUbxYgiRxRopV4TKePLUjODnP4t2ux9i/4X8baF4ihuJrJ7mOO33mV7i3eNEVWIyXI284yBnOO3Brb0y+s9TsIb6wuI7i2mUNHIhyGFcv4S0PX7W8ml8QpZX8k8bwyXRv2kkEJZmSIJ5KLgBsE5yevtXWWdtb2dsltawpDCnCRouFUegHakBLRRRQAUUUUAFFFFABRRRQAUUUUAFFFFABRRRQAVR8Q/8AIA1H/r1l/wDQDV6qPiH/AJAGo/8AXrL/AOgGk9iKnwP0LcP+pT/dH8qfTIf9Sn+6P5U+mUtgooooGFFFFABWbr3Sx/6/Yv5mtKs3Xulj/wBfsX8zSlsZ1fgZpUUUUzQpS6gFmeKC0uboxna5iC7VPXGWIyfpTf7Qn/6BF/8A+Q//AIujRP8AVXX/AF9zf+hmq+l+IbDUp44rWO6PmAlXaEqpA96ALH9oT/8AQIv/APyH/wDF0f2hP/0CL/8A8h//ABdRTa5aRNNuhuTHBKIZJViyisSBj/x4Vav76GzMayLLJJITsjjQsxAGScegoAi/tCf/AKBF/wD+Q/8A4uj+0J/+gRf/APkP/wCLqJNf0ySyuLyGZpoYGRXKITksBtA9fvCnprFr/pXnpPbfZYhNL5seMIc88Zz900AO/tCf/oEX/wD5D/8Ai6P7Qn/6BF//AOQ//i6QaxZG5ht90yyTEBFeF0JzuxwwH901a+1W/wBuNl5y/aRH5vl99mcZ/OgCt/aE/wD0CL//AMh//F0f2hP/ANAi/wD/ACH/APF1He61a2sl0jQ3MgtVDztHHlUBG7+XpU9xqVrBPDBIZt8/+r2wOwbjPUAjpQAz+0J/+gRf/wDkP/4uj+0J/wDoEX//AJD/APi6tWlxFdW63EJJjbOCRjocf0qrBq9jNOkMbT73YqubaRQSOoyVxx3oAP7Qn/6BF/8A+Q//AIuj+0J/+gRf/wDkP/4uo317S1lni+0ZeBd0gCHp7cc1dvLq3s4fOupkijyBljjJPQUAVv7Qn/6BF/8A+Q//AIuj+0J/+gRf/wDkP/4unSarYpNbxeZI7XAzCY4XdXHXhlBHTnrQdUtBZJeZmaFwSGSB3wB1yFBx070AN/tCf/oEX/8A5D/+Lo/tCf8A6BF//wCQ/wD4uhNX09oZZlmJjjKAnYeS6gqAMZJIYcD1qS01G0upEjt5C5eMyD5SOA205z0IPGDzQBH/AGhP/wBAi/8A/If/AMXU1neJcs8flywypgtHKAGAPQ8ZBHB6HtTY9Ss5Db+XMGFyzrEQDhiucj9DUa/8jE//AF6L/wChmgC/VHxD/wAgDUf+vWX/ANANXqo+If8AkAaj/wBesv8A6AaT2IqfA/Qtw/6lP90fyp9Mh/1Kf7o/lT6ZS2CiiigYUUUUAFZuvdLH/r9i/ma0qzde6WP/AF+xfzNKWxnV+BmlRRRTNDO0hS9teKrshN1MAy4yPmPIzxWRa6JeWOo2kiCMxmUqzQpGpjXaTk/J0JAHH96tZI7+zlmW2t4biKSVpQWmKMpbkg/Kc85p/wBo1b/oG2//AIF//YUAYMmjTyavLLcWt0yGZiJEhtjv+7tckjORg9vT0rS1q2u72wzDbyrcQTbEkEm2Ux9GZcFRkjPBOO9XPtGrf9A23/8AAv8A+wo+0at/0Dbf/wAC/wD7CgDBtNFurfRL+CO1l2ySxmOFzGzOihVIIYsowAcc9h0qWw0ORtNv7X/SLeW4heIvJDAqsDnbxHydoPr61s/aNW/6Btv/AOBf/wBhR9o1b/oG2/8A4F//AGFAGPeWGpS+JbC8miDCEoC0TER4xL1B+o/OpRpeoC/+0fY7Pbjdn7a/m+Zn72/y84xgbelaf2jVv+gbb/8AgX/9hR9o1b/oG2//AIF//YUAYeraRPc6xNLNa3E0LMMskVs29dv3cuAeG9c8Vp3Wk3Fxd2l0L51azAMAZRyx4cvjAOV+XAxjJNWftGrf9A23/wDAv/7Cj7Rq3/QNt/8AwL/+woAi8P2slnowj8plmLSMUkc9SxxzzgdOn5Vmafod7bat9s8mMxq2+JDqMreWzEmRuU53ZHB9K2PtGrf9A23/APAv/wCwo+0at/0Dbf8A8C//ALCgDm9T0W/a+v8AybJpYpWZY1KoVdX2lyX3huueCDjHAre8QWMtza2sdrHlYJlcpHJ5b7QpA2N/CckfhkVN9o1b/oG2/wD4F/8A2FH2jVv+gbb/APgX/wDYUAZtpod4sWmySXaRTafEqwpGuUBPD7um7K8dscmorXRbp9Jsogxj2eaZoJZZAHLHj7p7enTmtf7Rq3/QNt//AAL/APsKPtGrf9A23/8AAv8A+woAzLbSbkteKFjt2juIJbcgExnZGgxjrjgin2mlTw3zLIS/m20xkkQlB5jybsAg5H8+K0PtGrf9A23/APAv/wCwo+0at/0Dbf8A8C//ALCgDE0TSryO/s2nshFFDukdCEEUchXGYwGJ9eoHr1rbX/kYn/69F/8AQzR9o1b/AKBtv/4F/wD2FLZQ3LXsl7dJHE7RrGkaPuwASSScDnn9KAL1UfEP/IA1H/r1l/8AQDV6qPiH/kAaj/16y/8AoBpPYip8D9C3D/qU/wB0fyp9Mh/1Kf7o/lT6ZS2CiiigYUUUUAFZuvdLH/r9i/ma0qzde6WP/X7F/M0pbGdX4GaVFFFM0CiiigAooooAKKKKACiiigAooooAKKKKACiiigAooooAKKKKACiiigAqj4h/5AGo/wDXrL/6AavVR8Q/8gDUf+vWX/0A0nsRU+B+hbh/1Kf7o/lT6ZD/AKlP90fyp9MpbBRRRQMKKKKACs3Xulj/ANfsX8zWlWbr3Sx/6/Yv5mlLYzq/AzSpk7tHBJIqGRlUkKOrEDpT6KZocPrfiu+h8P2NxcoNEvJ3Yz28jRm4WMAjMYkIQndt+8cYJ71q+A9cOsWEwlvoLqaKTjaU8wRn7pkCEoGyG+6ccCr2v6Xd6g9lNZapLp81pK0gZYw6yAoylWU9R82fqBVrSre+t7Ypf34vpdxIkEIjwPTAoXUGefeIfFupaX46ayub+7tNP+0oAJY4FjMJjYswLDcR5gVc56MT2q7e+MLmz8I6Uk2padZ6tdabDcS3moSKkMTMoyxQctk54AA9xWn4q8HSa5q5vxrl7aoYFi8hXcRjBY7gFdeTu5znoK1ZNBt5PCS+HfMMdutqtsGjXBCqABgHOOnvR0H1DwvrtvrtnJND5QeJ9kgjmWVc4zkMOo+oB9q5LV9Q8XwRa1NbSXXn20F6zqY4jBEAjtbGLA3Fz+7JDZ6tkDivRK4bxN8Pf7Zv9XuF8QahZxaqAJ4YpHCj90sRwFcLyqjqD+I4oYRt1IvFeteJLbxLaW2nySW9ssEEsjSQNJHOWdg6DbCfmwB1kQDcD0ya3vh9fatqPhpbrW0Md6bq5R02qu1VndVA2kjG0DkE565PWtG+0bSdQSFdR0yyvfJXbGbiBZNo74yOOlM0HRbPRtKbTLVB9lM00gj2gKokkZyoA4CjcQB6UPcXT7jlLvxfdm11OaLzSLfWbWK2EUIZp7R5I0ZkH8QL+cufb6GodS8QeJYvHi2cd5ax6eXEK2j2Tee6sqv5o+bBVeVLZGDn5ScV1+p6FYXsNpH5KQfZJIXhaNFBVY5FcIOOFJRePas/xF4Uh1fUTetcIrPGsbpPax3CqF3YKbx8jfMckdcDjipsw6ss+FrvVr3wVp95e24i1SWyR3SUjmQp1bAGMnkjHGcVy9rqPipLa3l86+eN7yxiuGuI4siRpwtwibBjywvGe3Y9a7zTrVLHT7ayjklkS3iWJXlfc7BQACx7njk1xVt8OVh1CGb/AISDUWtYtSOoLbGR9u7zjNtxv2Y3H+709+a005riS92xtadrM1xB4gE08SyWV5LDABgEKsSMOO5yxrJ0fUNW1W50yKTX3sVOiWl5LshiJmkkLbidynA+UcDHWukvvDuh3k8tzNpFg13IObk2yGUHGA24jOR/So4vDOiHTrGzvdMs9Q+xWyW8Ul1bpI+1QB1I46Z4qV/l+TLbTRB4J1W41Szv/tSzl7bUrqASPFtVkSd1Taf4gFAGfat+svSdGj02NY7e6uBGtzcXBTKhWMrs5BGOiluMY/GtSmyXuwooopAFFFFABVHxD/yANR/69Zf/AEA1eqj4h/5AGo/9esv/AKAaT2IqfA/Qtw/6lP8AdH8qfTIf9Sn+6P5U+mUtgooooGFFFFABWbr3Sx/6/Yv5mtKs3Xulj/1+xfzNKWxnV+BmlRRRTNAooooAKKKKACiiigAooooAKKKKACiiigAooooAKKKKACiiigAooooAKo+If+QBqP8A16y/+gGr1UfEP/IA1H/r1l/9ANJ7EVPgfoW4f9Sn+6P5U+mQ/wCpT/dH8qfTKWwUUUUDCiiigArN17pY/wDX7F/M1pVm690sf+v2L+ZpS2M6vwM0qKKKZofKnxt1bUrj4latDJfXHlW0ixQoJCFRdoOAB7muK+2Xn/P3cf8Af1v8a6j4y/8AJUNe/wCvgf8AoC1yNeNWk/aS16n5Tmdap9cq+8/ifXzJvtl5/wA/dx/39b/Gj7Zef8/dx/39b/GoaKz5n3OL21T+Z/eTfbLz/n7uP+/rf40fbLz/AJ+7j/v63+NQ0Ucz7h7ap/M/vJvtl5/z93H/AH9b/Gj7Zef8/dx/39b/ABqGszxNIselsWneEFgGZJNrle4XkZOO2aabb3Kp1Ks5KPM9Ta+2Xn/P3cf9/W/xo+13n/P3c/8Af1v8a5TS5JJVuAtwZT9h4YzkkfO+CW+bDYx0zg03R1vFvrNpLUxwuXfdEf3eNjAcdQTwc989jVOL11Oh06q5vf2/yv3Ot+13n/P3cf8Af1v8aPtd5/z93P8A39b/ABrmZYponjubeOVBJdRLHFNO/IG7LHOduc9MdAM+0OqvDDd33mXLJIkbyFlhdmw6MAhIyNo6/gPrQk31CMKknZTf9fM6v7Zef8/dx/39b/Gj7Zef8/dx/wB/W/xqra/8esPOf3a8+vFSVHM+5yutU/mf3k32y8/5+7j/AL+t/jR9svP+fu4/7+t/jUNFHM+4e2qfzP7yb7Zef8/dx/39b/Gj7Zef8/dx/wB/W/xqGijmfcPbVP5n95N9svP+fu4/7+t/jXun7Lmp391BrVjc3c01vAYXiSRi2wtv3Yz0zgV4LXt/7Kf/AB8eIf8Act/5yV0YWT9oj2+Ha1R4+CcnbX8me71R8Q/8gDUf+vWX/wBANXqo+If+QBqP/XrL/wCgGvUex+i1PgfoW4f9Sn+6P5U+mQ/6lP8AdH8qfTKWwUUUUDCiiigArN17pY/9fsX8zWlVHWoJpreJ7dPMkhnSUJkDeAeQCeM4pPYzqq8GXqKz/wC0br/oCaj/AN9Q/wDxyj+0br/oCaj/AN9Q/wDxyi4e0j5/cz5c+N1tcW3xO1lp4XjWaVZIywwHUovI9a4vI9RX2lPcNOQZvDt5KR03iA4/OSo8xf8AQr3H/fFv/wDF1xTwilJyv+B8piuG4V606vtGuZt/C+vzPjHI9RRkeor7OzF/0K9x/wB8W/8A8XRmL/oV7j/vi3/+Lqfqa/m/Aw/1Vh/z9f8A4C/8z4xyPUUZHqK+zsxf9Cvcf98W/wD8XRmL/oV7j/vi3/8Ai6Pqa/m/AP8AVWH/AD9f/gL/AMz4xyPUUobHf9a+zcxf9Cvcf98W/wD8XRmL/oV7j/vi3/8Ai6Pqa/m/AX+qkP8An6//AAF/5nxeUjMhkKqXZdhY9Svp9OTUMFlY28gkgs7aJwMBkiVT+YFfa2Yv+hXuP++Lf/4ujMX/AEK9x/3xb/8AxdH1P+9+BS4XX/P5/wDgL/zPi91jk271VtrBlz2I71DcWdjcSGS4tLaZyMbpIlY49MkV9rZi/wChXuP++Lf/AOLozF/0K9x/3xb/APxdH1P+9+ALhdLas/8AwF/5nxiNoGBgCjI9RX2dmL/oV7j/AL4t/wD4ujMX/Qr3H/fFv/8AF0fU1/N+Av8AVWH/AD9f/gL/AMz4xyPUUZHqK+zsxf8AQr3H/fFv/wDF0Zi/6Fe4/wC+Lf8A+Lo+pr+b8A/1Vh/z9f8A4C/8z4xyPUUZHqK+zsxf9Cvcf98W/wD8XRmL/oV7j/vi3/8Ai6Pqa/m/AP8AVWH/AD9f/gL/AMz4xyPUV7r+yrbXCprt20LiCTyUSQjhmG8kD1xkfnXrOYv+hXuP++Lf/wCLqaK8miQJFoF8ijoqmAD/ANGVpSwypy5r/gd2W5FDBYhVvaN2vpytb/eadUfEP/IA1H/r1l/9ANN/tG6/6Amo/wDfUP8A8cqvqM97e6fcWcej3kbTxNEHleIKu4YycOTxnsDXU3ofRTmnFpX+5mrD/qU/3R/Kn0iLtRV64AFLVGyCiiigAooooAKKr7m/vH86Nzf3j+dOwrliiq+5v7x/Ojc394/nRYLliiq+5v7x/Ojc394/nRYLliiq+5v7x/Ojc394/nRYLliiq+5v7x/Ojc394/nRYLliiq+5v7x/Ojc394/nRYLliiq+5v7x/Ojc394/nRYLliiq+5v7x/Ojc394/nRYLliiq+5v7x/Ojc394/nRYLliiq+5v7x/Ojc394/nRYLliiq+5v7x/Ojc394/nRYLliiq+5v7x/Ojc394/nRYLliiq+5v7x/Ojc394/nRYLliiq+5v7x/Ojc394/nRYLliiq+5v7x/Ojc394/nRYLliiq+5v7x/OiiwXP/9k="/>
          <p:cNvSpPr>
            <a:spLocks noChangeAspect="1" noChangeArrowheads="1"/>
          </p:cNvSpPr>
          <p:nvPr/>
        </p:nvSpPr>
        <p:spPr bwMode="auto">
          <a:xfrm>
            <a:off x="2317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data:image/jpg;base64,%20/9j/4AAQSkZJRgABAQEAYABgAAD/2wBDAAUDBAQEAwUEBAQFBQUGBwwIBwcHBw8LCwkMEQ8SEhEPERETFhwXExQaFRERGCEYGh0dHx8fExciJCIeJBweHx7/2wBDAQUFBQcGBw4ICA4eFBEUHh4eHh4eHh4eHh4eHh4eHh4eHh4eHh4eHh4eHh4eHh4eHh4eHh4eHh4eHh4eHh4eHh7/wAARCAGwAP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szxNrum+HdJk1LVJ/KhThVAy8jHoijqzHsK5TRvHOq2+pwReMdE/sSz1Ns6bcF9yrnpFMf4JD19OcVLkk7GFTE06clGT1/L17HfUVHc3EFrbSXNzNHBBGpaSSRgqqo6kk8AVSk13RI9KTVpNY09NPc4W7a5QQsc4wHzg8gjrVG5o0VXe+s45beF7u3WS6z9nQyAGXAydo/i454qhfeKPDdjqyaTe+INLttQkxstZbtFlOenyk55oA16Kr3l/Y2csEV3eW9vJcP5cCyyqplb+6oPU+wqS4uLe3CG4mjiEjiNN7Bdznooz1J9KAJKKwpPGXhCOR45PFWho6MVdW1CIFSOoI3cGpbjxV4Yt7eC4n8R6RFDcKXgke9jVZVBwSpJwRnjigDYorIh8UeGprGa/h8Q6TJaQMFlnW8jMcbHoGbOAT71Lpev6Fqsph0vWtOvpFGSlvdJIwHrhSaANKimzSRwxPNNIscaKWd2OAoHUk9hWPa+LfCt1OkFt4m0aaVzhEjvo2Zj6ABuaANqiqmrappukWbXmq6ha2Fsv3prmZY0H4sQKh0LXtE16BrjRNXsNSiU4Z7W4WUKfQ7ScUAaNFZOveJ/DegvGmua9pemNJ9xbq6SIt9AxGav2d5aXlol5Z3UFxbOu5JopAyMPUMODQBPRVXTNS07U7Y3Wm6ha3sCsVMtvMsihh1GVJGaNM1LTtUgafTNQtb2JXKM9vMsihh1BKk8+1AFqiiigAooooAKKKKACiiigAooooAKoeINTTR9GutTktrm5ECbvJt4y8jnoAAPc1fpJPuN9DQKV7Ox518O7KTxi1v498RESzFnGmWP/LKxUMVzj+KQ45bt2ru9Z0yx1jTJ9N1K2jubWddskbjII/ofevJ9G1y0sv2fbuKDVre31BLa6CItwqyqxlfGBnIPNeXfAvXLuD4m6YbzWJ0tXEqy+fcnYR5bYzuOOuK5/aqNlbc8FZjToeypSjd1Ervzff8ArY9ftJ59P129+FWsi61jSb6xZLW7MZd4IZAy+VMe4GCA30zXylp8Oq+I/hDc/BNJWW/8N6vqd/cJjP8Ao9tCzKMe8rMB9RX2Nol5aXvxn1SWzuoLmMaJAC8UgcZ81uMirGh/C/wbo3jXXfGFjpzrquuxtHfO0pZGViCwC9FyQM4rWGx6mDvyNXuk3b0PE/gr4nn8bRaP4pVxN/whHghoyW5Av5QynPv5cA/77rB+AWoeDfEP7PXim28RXFnfeKtZXUry7NwhaeRkRmRt5HG3bkc8V9E+Afhf4P8AA3hjUvDnh2xlt7DU2droPMzu5ZNh+Y8jjp6VmXHwqsNI+DWpfDjwPcHSbe9SSMTXDNMY1lYeaR3JK7se+Ks6zwXSNF1f4wfBf4TaTq2rXVpqby6h9k1DJLh7eJ/Jdj1I+RQSOeM1vaH8TdX1SbQPhr8Q4TZeOdF8UacHLD5dQhWTiZD0JxgnHXOR3A990DwL4f0Sw8M2djbyInhqFotP+fGN8fluWHckEn6nNR+Kvh54U8TeKtD8Uarpu/V9EmEtldRuUYEHIVsfeXPODQB4X+0RoujxftK/CKGLSbBIrq9f7Qi26BZv3i/fGPm/Gq37SdnHa/tH/Ce00vQbK9VElEOnNshhk+fO3lSqjv0Ne++Kvh94a8TeLtB8VatbzyanoMhksHSYqqMSDyo4bkDrVTx78L/C/jTxFpXiHVv7Rh1TSVZbK5s7x4Hiyckgr396APJ/2q7WSH9l3W5Lrwtp/hy6kvLbzLW0kSRSBMu1iyKoJx7cViftEWdhoP7PXgbxloqR6b4psBpw0+7tVEczlohuTI5YEDODnp717bq/wq8Oa14Pv/CuuX2vatpt9LHLKL3U5JnUocqFZjlRkcgdaTTvhJ4Ot9Q0u+vYdQ1iXSFVdNXU72S4jtMAAFI2O0EADBxnigDQ8XTXVz8HNXuL6PyruXw/M86Yxtc25LD8818b+DIYfFv7O/hb4X6X4ejTxNrWoTz6fqt15UMKJFMTIySZ3lwPl2AZIJxmvuvV7C31TSrvTLxWa2u4HgmCnBKOpVsHtwTXn3/Cjvh8PBukeFY7G9is9Gu2vNPmjvHW4t5WOWKyA7hk9vYelAHls9nc3/7XXhXwb4uuDqmnaH4bSSxS5GY7m5WLDzlTwz5DHJzjaKu/E9V8L/tcfDqTwrElnca1BJBq0Fsu1biAMcNIo4OBkgn+6PSvY/GPw88N+K/7Mn1aO6GpaXzY6pb3DQ3kB7kSLg89weD6VH4T+G/hvw94in8TJ9v1TXpovJbU9TumubhY/wC4pbhF9lAoA8c/ZKt4fFXiP4keI/FtpDf+Iv7ba0l+1xiRreFQdsahvurnIwP7ornPAmuzeDfEHx80jRmK+GNIgmuLOJT+6tblwy7E7KCSeB/cFe+6z8LPDN94mu/EthPq+gatfIEvbnSL57Y3QHTzAPlY/wC1jPvS2nwn8EWngS+8GWulvDpeoyCW+KzsZrl9wYtJISWYkgZyaAPnT4WXt18J7nx/8LVmZbm+trO50MO3zPLdLHCdvqQZAT/uGuz/AGJ4F8Pal8SfAnmMw0XXj5e4/MUO5Ax+vlj869e1/wCGPg/XPH2j+ONQ0931rR0VLSVZSqgKSV3KOGwWOM1Y8L/D7w14b8Za94t0m3ni1PXmDX7NMWRyDkEKeB1PT1oA6uiiigAooooAKKKKACiiigAooqG9uorS3M0xbbkKAq5ZiTgAAdSTQJtJXZNQazf7Vf8A6BOpf9+1/wDiqP7Vf/oE6l/37X/4qldEe1iZ7eBvBrOXbwvo5YnJJtEyT+VH/CC+DP8AoVtH/wDARP8ACtD+1X/6BOpf9+1/+Ko/tV/+gTqX/ftf/iqm0exjyYf+Vfd/wBujeHdB0WWSXSNHsbCSRdrtbwKhYehwK1Kzf7Vf/oE6l/37X/4qj+1X/wCgTqX/AH7X/wCKpppGkZU4q0dPkaVFZv8Aar/9AnUv+/a//FUf2q//AECdS/79r/8AFU7or2sTSorN/tV/+gTqX/ftf/iqP7Vf/oE6l/37X/4qi6D2sTSorN/tV/8AoE6l/wB+1/8AiqP7Vf8A6BOpf9+1/wDiqLoPaxNKis3+1X/6BOpf9+1/+Ko/tV/+gTqX/ftf/iqLoPaxNKis3+1X/wCgTqX/AH7X/wCKo/tV/wDoE6l/37X/AOKoug9rE0qKzf7Vf/oE6l/37X/4qj+1X/6BOpf9+1/+Koug9rE0qKzf7Vf/AKBOpf8Aftf/AIqj+1X/AOgTqX/ftf8A4qi6D2sTSorN/tV/+gTqX/ftf/iqP7Vf/oE6l/37X/4qi6D2sTSorN/tV/8AoE6l/wB+1/8AiqRtYWNTJcWF/BEPvyPENqj1OCTijmQe1h3NOiiimaBRRRQAUUUUAFZuvdLH/r9i/ma0qzde6WP/AF+xfzNKWxnV+BmlRRRTNAorKi8R6HMGMWpQyBZ44DsyfndtqdOxPAPTg88Gp21jTF1YaU19CL0jIh3c9M4+uATjrgZ6UAXqKyZPE3h6KxtL641qwtbe8TzLZ7mdYfNXjJAfBPUfnVyz1GyvJLhLW4SU27qkpXoCyK689DlXU8etAFqiiigAooooAKKKKACiiigAooooAKKKKACiiigAooooAKo+If8AkAaj/wBesv8A6AavVR8Q/wDIA1H/AK9Zf/QDSexFT4H6FuD/AFKf7o/lT6ZD/qU/3R/Kn0ylsFFFFAwooooAKzde6WP/AF+xfzNaVZuvdLH/AK/Yv5mlLYzq/AzSqO6i8+2lg3MnmIU3L1GRjIqSimaJnmOq+HNYWx0tbn/RDZnT9Ojks33u4S4jYzcrhRhRgEHGWzXQS6DqZ1qWNVgaxl1WLU2uWk/eKURF8vbjqSg5zjaSPr0t1qFjauEury3gcjIWSQKcfjUX9s6R/wBBSy/7/r/jQNu6scd4X03XI9I8K6pp9rZyPa6RJazQXk7wEGQwsCCI36eUQQQOtWrXQzrl14ht9VE9oW1O3n/0aZgNy2sH3XIG5Qw9B0rp/wC2dI/6Cll/3/X/ABo/tnSP+gpZf9/1/wAapy/r53C+peUbQAOgoqj/AGzpH/QUsv8Av+v+NH9s6R/0FLL/AL/r/jUiL1FUf7Z0j/oKWX/f9f8AGj+2dI/6Cll/3/X/ABoAvUVR/tnSP+gpZf8Af9f8aP7Z0j/oKWX/AH/X/GgC9RVH+2dI/wCgpZf9/wBf8aP7Z0j/AKCll/3/AF/xoAvUVR/tnSP+gpZf9/1/xo/tnSP+gpZf9/1/xoAvUVR/tnSP+gpZf9/1/wAaP7Z0j/oKWX/f9f8AGgC9RVH+2dI/6Cll/wB/1/xo/tnSP+gpZf8Af9f8aAL1FUf7Z0j/AKCll/3/AF/xqzbXFvdR+ZbTxzJnG6Ngwz+FAEtUfEP/ACANR/69Zf8A0A1eqj4h/wCQBqP/AF6y/wDoBpPYip8D9C3D/qU/3R/Kn0yH/Up/uj+VPplLYKKKKBhRRRQAVm690sf+v2L+ZrSrN17pY/8AX7F/M0pbGdX4GaVFFFM0M/RACLyQjLtdyBm7kA4H5AAVoVhusjeHdZWEOZC10ECZ3E/NjGO9UEm1G102JdKSLC200z7bJ1DSIE2pgnOTk/XHHSgDq6AQehFcnqera9aRyxx20k80cmY3Fs22RdiNt4zzlmH/AAE88Vc0Nbg6/czS2vkp5ciKVjKq2J5MH3JGDnvnNHUVzoKKKKBhRRRQAUUUUAFFFFABRRRQAUUUUAFFFFABWfGAviKXaAN9qjNjuQzAE/hWhVBf+Rif/r0X/wBDNAF+qPiH/kAaj/16y/8AoBq9VHxD/wAgDUf+vWX/ANANJ7EVPgfoW4f9Sn+6P5U+mQ/6lP8AdH8qfTKWwUUUUDCiiigArN17pY/9fsX8zWlWbr3Sx/6/Yv5mlLYzq/AzSooopmhkWl3Bp73MF4xhY3DyKSpwyscgg/jj8Ksf2zpn/P0v/fJ/wrgfHXxh0rwx4hm0VNLub+a3wJnWQIqsRnaM5zwawv8AhoCw/wChZu//AAKX/CsnXpp2bPOq5vgqU3CdRJo9b/tnTP8An6X/AL5P+FH9s6Z/z9L/AN8n/CvJP+GgLD/oWbv/AMCl/wAKP+GgLD/oWbv/AMCl/wAKX1in3M/7bwH/AD9X4nrf9s6Z/wA/S/8AfJ/wo/tnTP8An6X/AL5P+FeSf8NAWH/Qs3f/AIFL/hR/w0BYf9Czd/8AgUv+FH1in3D+28B/z9X4nrf9s6Z/z9L/AN8n/Cj+2dM/5+l/75P+FeSf8NAWH/Qs3f8A4FL/AIUf8NAWH/Qs3f8A4FL/AIUfWKfcP7bwH/P1fiet/wBs6Z/z9L/3yf8ACj+2dM/5+l/75P8AhXkn/DQFh/0LN3/4FL/hR/w0BYf9Czd/+BS/4UfWKfcP7bwH/P1fiet/2zpn/P0v/fJ/wo/tnTP+fpf++T/hXkn/AA0BYf8AQs3f/gUv+FH/AA0BYf8AQs3f/gUv+FH1in3D+28B/wA/V+J63/bOmf8AP0v/AHyf8KP7Z0z/AJ+l/wC+T/hXkn/DQFh/0LN3/wCBS/4Uf8NAWH/Qs3f/AIFL/hR9Yp9w/tvAf8/V+J63/bOmf8/S/wDfJ/wo/tnTP+fpf++T/hXkn/DQFh/0LN3/AOBS/wCFH/DQFh/0LN3/AOBS/wCFH1in3D+28B/z9X4nrf8AbOmf8/S/98n/AAo/tnTP+fpf++T/AIV5J/w0BYf9Czd/+BS/4Uf8NAWH/Qs3f/gUv+FH1in3D+28B/z9X4nrf9s6Z/z9L/3yf8KZZSLd6vLdw7jAIFjDlSAzbiTjPXHHNeT/APDQFh/0LN3/AOBS/wCFd38NPHun+OLS6ktbWa0ntWUSwyENgNnBBHXofyqo1oSdkzfD5nhMRP2dKabOvqj4h/5AGo/9esv/AKAavVR8Q/8AIA1H/r1l/wDQDVvY66nwP0LcP+pT/dH8qfTIf9Sn+6P5U+mUtgooooGFFFFABWbr3Sx/6/Yv5mtKs3Xulj/1+xfzNKWxnV+BmlRRRTND5H+Mv/JUNe/6+B/6AtcjXXfGX/kqGvf9fA/9AWuRrxa38SXqfkuZ/wC+Vf8AFL8wooorM4QooooAKr3119lWPEMkzSPsVEKg5wT3IHQGrFV721W6SMGWWJo33q0ZAIOCO4I6E0IqFub3tijba9bXEcsscUmyOATnoSQQDjjvzU1vqay3KW7RbZGcoSsgdRhN3UdeKg0rSf7PvpWh2C3MAjjHfIx1/LrVfRNJ1G1u4Jry68xY1b5VnLLuIwSFKDH5/nWlo6nZKFD3uV+n3F9NVhcRkQyqJdrRFsYkUsF3DB/2hwcHmm3WoXUVy0cWmvNEhw0wkIC/Ubf5Z98VHb2E8UjKbW1KGbeJFnYMFD7lG3ZgY44Bwar3+grPeSzJDa/OQUc8eXwM5TGH5yeT3pWjcUY0ObXb+vP+u3Q3QcgH1paaiqiBI1CqowoA4Ap1QcQUUUUAFFFFABXt/wCyn/x8eIf9y3/nJXiFe3/sp/8AHx4h/wBy3/nJXRhf4qPc4c/5GEPn+TPd6o+If+QBqP8A16y/+gGr1UfEP/IA1H/r1l/9ANeq9j9JqfA/Qtw/6lP90fyp9Mh/1Kf7o/lT6ZS2CiiigYUUUUAFZuvdLH/r9i/ma0qzde6WP/X7F/M0pbGdX4GaVFFFM0PLvHnwd0/xN4jn1qHWJrCS4wZo/JEilgMZHIxwKwf+Gfrf/oaZv/AIf/F16za2sWoPcz3ZlcrcPGiiVlVVU4AABHpn8an/ALH0/wD55y/9/wB/8aydCm3do82rk+Cqzc5002/U8f8A+Gfrf/oaZv8AwCH/AMXR/wAM/W//AENM3/gEP/i69g/sfT/+ecv/AH/f/Gj+x9P/AOecv/f9/wDGl9XpdjP+wsv/AOfS/H/M8f8A+Gfrf/oaZv8AwCH/AMXR/wAM/W//AENM3/gEP/i69g/sfT/+ecv/AH/f/Gj+x9P/AOecv/f9/wDGj6vS7B/YWX/8+l+P+Z4//wAM/W//AENM3/gEP/i6P+Gfrf8A6Gmb/wAAh/8AF17B/Y+n/wDPOX/v+/8AjR/Y+n/885f+/wC/+NH1el2D+wsv/wCfS/H/ADPH/wDhn63/AOhpm/8AAIf/ABdH/DP1v/0NM3/gEP8A4uvYP7H0/wD55y/9/wB/8aP7H0//AJ5y/wDf9/8AGj6vS7B/YWX/APPpfj/meP8A/DP1v/0NM3/gEP8A4uj/AIZ+t/8AoaZv/AIf/F17B/Y+n/8APOX/AL/v/jR/Y+n/APPOX/v+/wDjR9Xpdg/sLL/+fS/H/M8f/wCGfrf/AKGmb/wCH/xdH/DP1v8A9DTN/wCAQ/8Ai69g/sfT/wDnnL/3/f8Axo/sfT/+ecv/AH/f/Gj6vS7B/YWX/wDPpfj/AJnj/wDwz9b/APQ0zf8AgEP/AIuj/hn63/6Gmb/wCH/xdewf2Pp//POX/v8Av/jR/Y+n/wDPOX/v+/8AjR9Xpdg/sLL/APn0vx/zPH/+Gfrf/oaZv/AIf/F0f8M/W/8A0NM3/gEP/i69g/sfT/8AnnL/AN/3/wAaP7H0/wD55y/9/wB/8aPq9LsH9hZf/wA+l+P+Z4//AMM/W/8A0NM3/gEP/i6774Y+AbHwNaXSQXkt7cXTKZZnQIMLnACjOOp710X9j6f/AM85f+/7/wCNMsk+y6tLZxNIYDAsgV3LbW3EHBPODxxVRowi7xRvh8rwmGn7SlBJmlVHxD/yANR/69Zf/QDV6qPiH/kAaj/16y/+gGrex2VPgfoW4f8AUp/uj+VPpkP+pT/dH8qfTKWwUUUUDCiiigArN17pY/8AX7F/M1pVm690sf8Ar9i/maUtjOr8DNKiiimaGbpG/wCy3nl7Q/2qbbu6Z3HGax9Ok1eRbaUyXbxNLCspZlbMgZhIV29E47/lW1ohG28T+JbuXcO4y2R+hBp8OlWEMwlig2MGLja7AZJyeM460dQ6HK38839pzTFtVVkm2YSVvsykkYV8SYzyO4xnoK0NSuNfOttaWbCNZGt5EVo1fagYCQ53g49sHPY1tyaXp8lybh7WNpCwYnsWHQkdCeBz7U6806zu5lmuIQ0iqVDhipwTnGQelAHM6neXlv4e04XWpz2JaH/S5gu5044JX7/J7g8d629Eu530Vri4kM8ybyeVyQM44UcZABweRmrws7UIiG3jYINq7xuIH1PNSRRRQgiKNIweoVQKH1A5NNUvLzw/KvmXn9pywxyW6LsUb5AdgUrnC5Bzu5AGTU0GozRrey/6RLBDpySOskxEiSAybh065GM+w610ltbW1sGFvbxQhzuYRoFyfU4pVgiW5e4VMSuqozZ6gEkD/wAeP50Aczpl1cf2pZx/2lHPHJdvhIrrztqeQeGOB/ECateLGlSW3xqEdqsqPFHvuGhCy4yHyow2AD8p4rblt4ZZoZpE3SQsWjOT8pIIP6E0y9srW8EYuYg/ltuQ5IKnGMgj2JoYHOTXl2+kzzW129yn9oMrTQEuUjx2AIz82OAcc1Z8IT3c1zdrc3s10EhgC+auxgcNklcDBOPf6nFbllaW9nEYraIRqWLkDnLHqST1NOSCJLiS4VMSyKqu2eoXOP5mgCSiiigAooooAKKKKACqC/8AIxP/ANei/wDoZq/Weh3eIpdvO21QNjsSzYoA0Ko+If8AkAaj/wBesv8A6AavVR8Q/wDIA1H/AK9Zf/QDSexFT4H6FuH/AFKf7o/lT6ZD/qU/3R/Kn0ylsFFFFAwooooAKzde6WP/AF+xfzNaVZuvdLH/AK/Yv5mlLYzq/AzSooopmhVutOsbqTzLi0hlfGNzICcfWov7F0n/AKB9t/3wKv0UAUP7F0n/AKB9t/3wKP7F0n/oH23/AHwKv0UAUP7F0n/oH23/AHwKP7F0n/oH23/fAq/RQBQ/sXSf+gfbf98Cj+xdJ/6B9t/3wKv0UAUP7F0n/oH23/fAo/sXSf8AoH23/fAq/RQBQ/sXSf8AoH23/fAo/sXSf+gfbf8AfAq/RQBQ/sXSf+gfbf8AfAo/sXSf+gfbf98Cr9FAFD+xdJ/6B9t/3wKP7F0n/oH23/fAq/RQBQ/sXSf+gfbf98Cj+xdJ/wCgfbf98Cr9FAFD+xdJ/wCgfbf98CrVra29rGY7aCOFCckIoGTUtFABVHxD/wAgDUf+vWX/ANANXqo+If8AkAaj/wBesv8A6AaT2IqfA/Qtw/6lP90fyp9Mh/1Kf7o/lT6ZS2CiiigYUUUUAFZuvdLH/r9i/ma0qzde6WP/AF+xfzNKWxnV+BmlRRTZk8yJ4ySAylcjqM02aGQvijQXgnmj1BHjgZFcqrH777FI4+ZS3G4ZGQeeDT9Z8RaVpExhv5LpGCeYSlnNIoXnncikdj3rjdU8O6xb6BCtzDA39n21rp8AtiztOouYWMjDA28RjjnGW5rlPilo9/deOdVuTf6fDttYvL+02LOZVAchV/duOMkEgjJPIoeyHY9ttbq3ureG4t5kkinjEkTA/fUgEEe2CPzqauY8N6Gl1a6BreovN/aNtYqoUDykAdQSrR9Mjgf8B7dK6em1ZkoKKKKQwooooAKKKKACiiigAooooAKKKKACiiigAooooAKo+If+QBqP/XrL/wCgGr1UfEP/ACANR/69Zf8A0A0nsRU+B+hbh/1Kf7o/lT6ZD/qU/wB0fyp9MpbBRRRQMKKKKACs3Xulj/1+xfzNaVZuvdLH/r9i/maUtjOr8DNKiiimaFW61GxtZPLuLuGJ8Z2s4Bx9Ki/trSf+ghbf99ik0QDbeP8AxNdy7j3OGwP0AFXfOhwD5seC2z7w+96fWgCn/bWk/wDQQtv++xR/bWk/9BC2/wC+xUsmo6fHP5El9apLkLsaVQ2T0GM1JJdWsdyltJcwpO/KRs4DN9B1NAFb+2tJ/wCghbf99ij+2tJ/6CFt/wB9irX2m22I/wBoi2v9w7xhvp609HR92x1badrYOcH0NAFL+2tJ/wCghbf99ij+2tJ/6CFt/wB9ir9FAFD+2tJ/6CFt/wB9ij+2tJ/6CFt/32Kv0UAUP7a0n/oIW3/fYo/trSf+ghbf99ir9FAFD+2tJ/6CFt/32KP7a0n/AKCFt/32Kv0UAUP7a0n/AKCFt/32KP7a0n/oIW3/AH2Kv0UAUP7a0n/oIW3/AH2KP7a0n/oIW3/fYq/RQBQ/trSf+ghbf99irVrdW91GZLaeOZAcEowODUtZ6Db4il28brVC2O5DNigDQqj4h/5AGo/9esv/AKAavVR8Q/8AIA1H/r1l/wDQDSexFT4H6FuH/Up/uj+VPpkP+pT/AHR/Kn0ylsFFFFAwooooAKzde6WP/X7F/M1pVm690sf+v2L+ZpS2M6vwM0qKKKZoZenRvLp9/HG/lu9xOqv/AHSWODWLFYzWstrI9ktmnnWkXlhlO503bn4+oGTycc1s20x0+S4hnt7lg87yo8ULSKwY5/hBwR05qb+1bf8A597/AP8AAKX/AOJo6gzi9SbUBq12zyxyAXajynJYk5XG1CeV6H8DW1rbW9rrifaUuSsyR3EvlNGEaSNhtGXwR2PB7fXO1/atv/z73/8A4By//E0f2rb/APPvf/8AgHL/APE0Ac6NLudQ8PaU0NsJoRbFXtriQxnkggkqR0wRj3rX8IQi3s7yII0ZF5JuUheDgdNuAfyFW/7Vt/8An3v/APwDl/8AiaP7Vt/+fe//APAKX/4mjqBfoqh/atv/AM+9/wD+Acv/AMTR/atv/wA+9/8A+Acv/wATQBfoqh/atv8A8+9//wCAcv8A8TR/atv/AM+9/wD+Acv/AMTQBfoqh/atv/z73/8A4By//E0f2rb/APPvf/8AgHL/APE0AX6Kof2rb/8APvf/APgHL/8AE0f2rb/8+9//AOAcv/xNAF+iqH9q2/8Az73/AP4By/8AxNH9q2//AD73/wD4By//ABNAF+iqH9q2/wDz73//AIBy/wDxNH9q2/8Az73/AP4By/8AxNAF+qC/8jE//Xov/oZo/tW3/wCfe/8A/AOX/wCJptkXuNUlvRDLFD5KxL5qFWY5JJweQOR1oA0ao+If+QBqP/XrL/6AavVR8Q/8gDUf+vWX/wBANJ7EVPgfoW4f9Sn+6P5U+mQ/6lP90fyp9MpbBRRRQMKKKKACs3Xulj/1+xfzNaVZuvdLH/r9i/maUtjOr8DNKiiimaFOTVdOj0xdSa8iNmxULMp3KdzBVwR6kgUXOqafb21zczXcaxWr7J2Bz5bccHHQ/Mv5ivPtb0PXtH0c2SSTXGiRXMCRxtexs6p9oQghBbKxI9DJ07mrPjLQtcex1tI7cSWlxeLdxNa3sgmY7Yl2NEI8MMof4ulC6FWR2M3iDRYLGC9n1O2it7gkQvI+0PjrjPp39KtWeoWd5Ncw21wkr2sixzAfwMUVwPfKup49a831Bzpvg/w7frOLO5lMuntLPMsMSRSbnbezI+3/AFSgHHUj1qfwVpNlr+m6zax3Rt7ePUrco+nX5lQ+TawKgWXau4fKucjqDRHVakHpVFCjAAHaigYUUUUAFFFFABRRRQAUUUUAFFFFABRRRQAUUUUAFUfEP/IA1H/r1l/9ANXqo+If+QBqP/XrL/6AaT2IqfA/Qtw/6lP90fyp9Mh/1Kf7o/lT6ZS2CiiigYUUUUAFZuvdLH/r9i/ma0qzde6WP/X7F/M0pbGdX4GaVFFFM0K91fWVqwW6vLeBiMgSSBSR+NRf2xpP/QUsf/Ahf8aj0VVb7ZMygyNdSBmI5IU4A/ACr7eWuN20ZOBnuaAKn9saT/0FLH/wIX/Gj+2NJ/6Clj/4EL/jVqRoo13SFEHq2BTsL6CgCn/bGk/9BSx/8CF/xo/tjSf+gpY/+BC/41bXy2UMu1lPQjpTIpraVQ0UsTgkqCrAgn0oAr/2xpP/AEFLH/wIX/Gj+2NJ/wCgpY/+BC/41bJjUZbaB6ml2r/dH5UAU/7Y0n/oKWP/AIEL/jR/bGk/9BSx/wDAhf8AGrm1f7o/Kjav90flQBT/ALY0n/oKWP8A4EL/AI0f2xpP/QUsf/Ahf8aubV/uj8qNq/3R+VAFP+2NJ/6Clj/4EL/jR/bGk/8AQUsf/Ahf8aubV/uj8qNq/wB0flQBT/tjSf8AoKWP/gQv+NH9saT/ANBSx/8AAhf8aubV/uj8qNq/3R+VAFP+2NJ/6Clj/wCBC/40f2xpP/QUsf8AwIX/ABq5tX+6Pyo2r/dH5UAU/wC2NJ/6Clj/AOBC/wCNWbeeC4j8y3mjmTpuRgw/MU/av90flVCJVj8QzBFCh7ZGYAYyQzDJ98UAaFUfEP8AyANR/wCvWX/0A1eqj4h/5AGo/wDXrL/6AaT2IqfA/Qtw/wCpT/dH8qfTIf8AUp/uj+VPplLYKKKKBhRRRQAVm690sf8Ar9i/ma0qzde6WP8A1+xfzNKWxnV+BmlRRRTNDP0Ybre7X1uph/48awjHqVrBpVheR/6PBdQRxyiNQWKnAJ/eE849K1rS8tdPe5t72ZbdzcPIu/gMrHIIPfrU7axo7Y3X9qcHIy460Le4HK+Jbe9h0F4biKeNEuLlwd0bRuGEzA92BwR6CreteRb63bySSDc6RThm8tWQIfuo7uuA3cYPU+tb7axpDKVa/tiDwQXHNH9s6T/0ELb/AL7FHQCr4ft4rvwbbWpZxFNa7CR8rYYH6881g6Fd2NzqWmPG0puJp95XZGqqFgkUAqp4PPJx6Diup/trSf8AoIW3/fYo/trSf+ghbf8AfYo6h0OTu9HuLeRpryzdT9oizdRPGVf98CMpwQOeo5ru6z21jSGGGv7Yj0Lil/trSf8AoIW3/fYo6B1uX6Kof21pP/QQtv8AvsUf21pP/QQtv++xQBfoqh/bWk/9BC2/77FH9taT/wBBC2/77FAF+iqH9taT/wBBC2/77FH9taT/ANBC2/77FAF+iqH9taT/ANBC2/77FH9taT/0ELb/AL7FAF+iqH9taT/0ELb/AL7FH9taT/0ELb/vsUAX6oL/AMjE/wD16L/6GaP7a0n/AKCFt/32KjspUu9Xlu7dt8AgWMSAfKzbiSAe+OPzoA06o+If+QBqP/XrL/6AavVR8Q/8gDUf+vWX/wBANJ7EVPgfoW4f9Sn+6P5U+mQ/6lP90fyp9MpbBRRRQMKKKKACs3Xulj/1+xfzNaVZuvdLH/r9i/maUtjOr8DNKiiimaBRRRQAUUUUAFFFFABRRRQAUUUUAFFFFABRRRQAUUUUAFFFFABRRRQAVR8Q/wDIA1H/AK9Zf/QDV6qPiH/kAaj/ANesv/oBpPYip8D9C3D/AKlP90fyp9Mh/wBSn+6P5U+mUtgooooGFFFFABWbr3Sx/wCv2L+ZrSrN17pY/wDX7F/M0pbGdX4GaVNkYJGznJCgk4p1JIodGQ5wwIND20NEcqvjzR5obV7PNy1xbwXG1JEPlrLLHEA2CcMDIDj2PNT3nixbfXJdO/si9khhvILOW7V4giySqpX5S24j51ycVin4frptojafeT3k0a2tvGkscEYWGO4jkYkoilmwnUk/rVf4heH9Xu/FlvqWjaHG7JArG9hitjL5oYgZMjKwwoXBBPXHGKfRCfX0NqPx9ocelaRqGpSppyapYyXkPnzIqgIEJTJIy3zjAHoal0Lxxo2r6Pfaxas8tjZtGrSQDzyd8UcnSPP3fMweuMGsi48N3UfhTw1C+l3t7dWMQtbpLW6FnMIWj/eYEcypy6R8biMZxVu30SaTRdTtrbQXhS9ni/0TUbxYgiRxRopV4TKePLUjODnP4t2ux9i/4X8baF4ihuJrJ7mOO33mV7i3eNEVWIyXI284yBnOO3Brb0y+s9TsIb6wuI7i2mUNHIhyGFcv4S0PX7W8ml8QpZX8k8bwyXRv2kkEJZmSIJ5KLgBsE5yevtXWWdtb2dsltawpDCnCRouFUegHakBLRRRQAUUUUAFFFFABRRRQAUUUUAFFFFABRRRQAVR8Q/8AIA1H/r1l/wDQDV6qPiH/AJAGo/8AXrL/AOgGk9iKnwP0LcP+pT/dH8qfTIf9Sn+6P5U+mUtgooooGFFFFABWbr3Sx/6/Yv5mtKs3Xulj/wBfsX8zSlsZ1fgZpUUUUzQpS6gFmeKC0uboxna5iC7VPXGWIyfpTf7Qn/6BF/8A+Q//AIujRP8AVXX/AF9zf+hmq+l+IbDUp44rWO6PmAlXaEqpA96ALH9oT/8AQIv/APyH/wDF0f2hP/0CL/8A8h//ABdRTa5aRNNuhuTHBKIZJViyisSBj/x4Vav76GzMayLLJJITsjjQsxAGScegoAi/tCf/AKBF/wD+Q/8A4uj+0J/+gRf/APkP/wCLqJNf0ySyuLyGZpoYGRXKITksBtA9fvCnprFr/pXnpPbfZYhNL5seMIc88Zz900AO/tCf/oEX/wD5D/8Ai6P7Qn/6BF//AOQ//i6QaxZG5ht90yyTEBFeF0JzuxwwH901a+1W/wBuNl5y/aRH5vl99mcZ/OgCt/aE/wD0CL//AMh//F0f2hP/ANAi/wD/ACH/APF1He61a2sl0jQ3MgtVDztHHlUBG7+XpU9xqVrBPDBIZt8/+r2wOwbjPUAjpQAz+0J/+gRf/wDkP/4uj+0J/wDoEX//AJD/APi6tWlxFdW63EJJjbOCRjocf0qrBq9jNOkMbT73YqubaRQSOoyVxx3oAP7Qn/6BF/8A+Q//AIuj+0J/+gRf/wDkP/4uo317S1lni+0ZeBd0gCHp7cc1dvLq3s4fOupkijyBljjJPQUAVv7Qn/6BF/8A+Q//AIuj+0J/+gRf/wDkP/4unSarYpNbxeZI7XAzCY4XdXHXhlBHTnrQdUtBZJeZmaFwSGSB3wB1yFBx070AN/tCf/oEX/8A5D/+Lo/tCf8A6BF//wCQ/wD4uhNX09oZZlmJjjKAnYeS6gqAMZJIYcD1qS01G0upEjt5C5eMyD5SOA205z0IPGDzQBH/AGhP/wBAi/8A/If/AMXU1neJcs8flywypgtHKAGAPQ8ZBHB6HtTY9Ss5Db+XMGFyzrEQDhiucj9DUa/8jE//AF6L/wChmgC/VHxD/wAgDUf+vWX/ANANXqo+If8AkAaj/wBesv8A6AaT2IqfA/Qtw/6lP90fyp9Mh/1Kf7o/lT6ZS2CiiigYUUUUAFZuvdLH/r9i/ma0qzde6WP/AF+xfzNKWxnV+BmlRRRTNDO0hS9teKrshN1MAy4yPmPIzxWRa6JeWOo2kiCMxmUqzQpGpjXaTk/J0JAHH96tZI7+zlmW2t4biKSVpQWmKMpbkg/Kc85p/wBo1b/oG2//AIF//YUAYMmjTyavLLcWt0yGZiJEhtjv+7tckjORg9vT0rS1q2u72wzDbyrcQTbEkEm2Ux9GZcFRkjPBOO9XPtGrf9A23/8AAv8A+wo+0at/0Dbf/wAC/wD7CgDBtNFurfRL+CO1l2ySxmOFzGzOihVIIYsowAcc9h0qWw0ORtNv7X/SLeW4heIvJDAqsDnbxHydoPr61s/aNW/6Btv/AOBf/wBhR9o1b/oG2/8A4F//AGFAGPeWGpS+JbC8miDCEoC0TER4xL1B+o/OpRpeoC/+0fY7Pbjdn7a/m+Zn72/y84xgbelaf2jVv+gbb/8AgX/9hR9o1b/oG2//AIF//YUAYeraRPc6xNLNa3E0LMMskVs29dv3cuAeG9c8Vp3Wk3Fxd2l0L51azAMAZRyx4cvjAOV+XAxjJNWftGrf9A23/wDAv/7Cj7Rq3/QNt/8AwL/+woAi8P2slnowj8plmLSMUkc9SxxzzgdOn5Vmafod7bat9s8mMxq2+JDqMreWzEmRuU53ZHB9K2PtGrf9A23/APAv/wCwo+0at/0Dbf8A8C//ALCgDm9T0W/a+v8AybJpYpWZY1KoVdX2lyX3huueCDjHAre8QWMtza2sdrHlYJlcpHJ5b7QpA2N/CckfhkVN9o1b/oG2/wD4F/8A2FH2jVv+gbb/APgX/wDYUAZtpod4sWmySXaRTafEqwpGuUBPD7um7K8dscmorXRbp9Jsogxj2eaZoJZZAHLHj7p7enTmtf7Rq3/QNt//AAL/APsKPtGrf9A23/8AAv8A+woAzLbSbkteKFjt2juIJbcgExnZGgxjrjgin2mlTw3zLIS/m20xkkQlB5jybsAg5H8+K0PtGrf9A23/APAv/wCwo+0at/0Dbf8A8C//ALCgDE0TSryO/s2nshFFDukdCEEUchXGYwGJ9eoHr1rbX/kYn/69F/8AQzR9o1b/AKBtv/4F/wD2FLZQ3LXsl7dJHE7RrGkaPuwASSScDnn9KAL1UfEP/IA1H/r1l/8AQDV6qPiH/kAaj/16y/8AoBpPYip8D9C3D/qU/wB0fyp9Mh/1Kf7o/lT6ZS2CiiigYUUUUAFZuvdLH/r9i/ma0qzde6WP/X7F/M0pbGdX4GaVFFFM0CiiigAooooAKKKKACiiigAooooAKKKKACiiigAooooAKKKKACiiigAqj4h/5AGo/wDXrL/6AavVR8Q/8gDUf+vWX/0A0nsRU+B+hbh/1Kf7o/lT6ZD/AKlP90fyp9MpbBRRRQMKKKKACs3Xulj/ANfsX8zWlWbr3Sx/6/Yv5mlLYzq/AzSpk7tHBJIqGRlUkKOrEDpT6KZocPrfiu+h8P2NxcoNEvJ3Yz28jRm4WMAjMYkIQndt+8cYJ71q+A9cOsWEwlvoLqaKTjaU8wRn7pkCEoGyG+6ccCr2v6Xd6g9lNZapLp81pK0gZYw6yAoylWU9R82fqBVrSre+t7Ypf34vpdxIkEIjwPTAoXUGefeIfFupaX46ayub+7tNP+0oAJY4FjMJjYswLDcR5gVc56MT2q7e+MLmz8I6Uk2padZ6tdabDcS3moSKkMTMoyxQctk54AA9xWn4q8HSa5q5vxrl7aoYFi8hXcRjBY7gFdeTu5znoK1ZNBt5PCS+HfMMdutqtsGjXBCqABgHOOnvR0H1DwvrtvrtnJND5QeJ9kgjmWVc4zkMOo+oB9q5LV9Q8XwRa1NbSXXn20F6zqY4jBEAjtbGLA3Fz+7JDZ6tkDivRK4bxN8Pf7Zv9XuF8QahZxaqAJ4YpHCj90sRwFcLyqjqD+I4oYRt1IvFeteJLbxLaW2nySW9ssEEsjSQNJHOWdg6DbCfmwB1kQDcD0ya3vh9fatqPhpbrW0Md6bq5R02qu1VndVA2kjG0DkE565PWtG+0bSdQSFdR0yyvfJXbGbiBZNo74yOOlM0HRbPRtKbTLVB9lM00gj2gKokkZyoA4CjcQB6UPcXT7jlLvxfdm11OaLzSLfWbWK2EUIZp7R5I0ZkH8QL+cufb6GodS8QeJYvHi2cd5ax6eXEK2j2Tee6sqv5o+bBVeVLZGDn5ScV1+p6FYXsNpH5KQfZJIXhaNFBVY5FcIOOFJRePas/xF4Uh1fUTetcIrPGsbpPax3CqF3YKbx8jfMckdcDjipsw6ss+FrvVr3wVp95e24i1SWyR3SUjmQp1bAGMnkjHGcVy9rqPipLa3l86+eN7yxiuGuI4siRpwtwibBjywvGe3Y9a7zTrVLHT7ayjklkS3iWJXlfc7BQACx7njk1xVt8OVh1CGb/AISDUWtYtSOoLbGR9u7zjNtxv2Y3H+709+a005riS92xtadrM1xB4gE08SyWV5LDABgEKsSMOO5yxrJ0fUNW1W50yKTX3sVOiWl5LshiJmkkLbidynA+UcDHWukvvDuh3k8tzNpFg13IObk2yGUHGA24jOR/So4vDOiHTrGzvdMs9Q+xWyW8Ul1bpI+1QB1I46Z4qV/l+TLbTRB4J1W41Szv/tSzl7bUrqASPFtVkSd1Taf4gFAGfat+svSdGj02NY7e6uBGtzcXBTKhWMrs5BGOiluMY/GtSmyXuwooopAFFFFABVHxD/yANR/69Zf/AEA1eqj4h/5AGo/9esv/AKAaT2IqfA/Qtw/6lP8AdH8qfTIf9Sn+6P5U+mUtgooooGFFFFABWbr3Sx/6/Yv5mtKs3Xulj/1+xfzNKWxnV+BmlRRRTNAooooAKKKKACiiigAooooAKKKKACiiigAooooAKKKKACiiigAooooAKo+If+QBqP8A16y/+gGr1UfEP/IA1H/r1l/9ANJ7EVPgfoW4f9Sn+6P5U+mQ/wCpT/dH8qfTKWwUUUUDCiiigArN17pY/wDX7F/M1pVm690sf+v2L+ZpS2M6vwM0qKKKZofKnxt1bUrj4latDJfXHlW0ixQoJCFRdoOAB7muK+2Xn/P3cf8Af1v8a6j4y/8AJUNe/wCvgf8AoC1yNeNWk/aS16n5Tmdap9cq+8/ifXzJvtl5/wA/dx/39b/Gj7Zef8/dx/39b/GoaKz5n3OL21T+Z/eTfbLz/n7uP+/rf40fbLz/AJ+7j/v63+NQ0Ucz7h7ap/M/vJvtl5/z93H/AH9b/Gj7Zef8/dx/39b/ABqGszxNIselsWneEFgGZJNrle4XkZOO2aabb3Kp1Ks5KPM9Ta+2Xn/P3cf9/W/xo+13n/P3c/8Af1v8a5TS5JJVuAtwZT9h4YzkkfO+CW+bDYx0zg03R1vFvrNpLUxwuXfdEf3eNjAcdQTwc989jVOL11Oh06q5vf2/yv3Ot+13n/P3cf8Af1v8aPtd5/z93P8A39b/ABrmZYponjubeOVBJdRLHFNO/IG7LHOduc9MdAM+0OqvDDd33mXLJIkbyFlhdmw6MAhIyNo6/gPrQk31CMKknZTf9fM6v7Zef8/dx/39b/Gj7Zef8/dx/wB/W/xqra/8esPOf3a8+vFSVHM+5yutU/mf3k32y8/5+7j/AL+t/jR9svP+fu4/7+t/jUNFHM+4e2qfzP7yb7Zef8/dx/39b/Gj7Zef8/dx/wB/W/xqGijmfcPbVP5n95N9svP+fu4/7+t/jXun7Lmp391BrVjc3c01vAYXiSRi2wtv3Yz0zgV4LXt/7Kf/AB8eIf8Act/5yV0YWT9oj2+Ha1R4+CcnbX8me71R8Q/8gDUf+vWX/wBANXqo+If+QBqP/XrL/wCgGvUex+i1PgfoW4f9Sn+6P5U+mQ/6lP8AdH8qfTKWwUUUUDCiiigArN17pY/9fsX8zWlVHWoJpreJ7dPMkhnSUJkDeAeQCeM4pPYzqq8GXqKz/wC0br/oCaj/AN9Q/wDxyj+0br/oCaj/AN9Q/wDxyi4e0j5/cz5c+N1tcW3xO1lp4XjWaVZIywwHUovI9a4vI9RX2lPcNOQZvDt5KR03iA4/OSo8xf8AQr3H/fFv/wDF1xTwilJyv+B8piuG4V606vtGuZt/C+vzPjHI9RRkeor7OzF/0K9x/wB8W/8A8XRmL/oV7j/vi3/+Lqfqa/m/Aw/1Vh/z9f8A4C/8z4xyPUUZHqK+zsxf9Cvcf98W/wD8XRmL/oV7j/vi3/8Ai6Pqa/m/AP8AVWH/AD9f/gL/AMz4xyPUUobHf9a+zcxf9Cvcf98W/wD8XRmL/oV7j/vi3/8Ai6Pqa/m/AX+qkP8An6//AAF/5nxeUjMhkKqXZdhY9Svp9OTUMFlY28gkgs7aJwMBkiVT+YFfa2Yv+hXuP++Lf/4ujMX/AEK9x/3xb/8AxdH1P+9+BS4XX/P5/wDgL/zPi91jk271VtrBlz2I71DcWdjcSGS4tLaZyMbpIlY49MkV9rZi/wChXuP++Lf/AOLozF/0K9x/3xb/APxdH1P+9+ALhdLas/8AwF/5nxiNoGBgCjI9RX2dmL/oV7j/AL4t/wD4ujMX/Qr3H/fFv/8AF0fU1/N+Av8AVWH/AD9f/gL/AMz4xyPUUZHqK+zsxf8AQr3H/fFv/wDF0Zi/6Fe4/wC+Lf8A+Lo+pr+b8A/1Vh/z9f8A4C/8z4xyPUUZHqK+zsxf9Cvcf98W/wD8XRmL/oV7j/vi3/8Ai6Pqa/m/AP8AVWH/AD9f/gL/AMz4xyPUV7r+yrbXCprt20LiCTyUSQjhmG8kD1xkfnXrOYv+hXuP++Lf/wCLqaK8miQJFoF8ijoqmAD/ANGVpSwypy5r/gd2W5FDBYhVvaN2vpytb/eadUfEP/IA1H/r1l/9ANN/tG6/6Amo/wDfUP8A8cqvqM97e6fcWcej3kbTxNEHleIKu4YycOTxnsDXU3ofRTmnFpX+5mrD/qU/3R/Kn0iLtRV64AFLVGyCiiigAooooAKKr7m/vH86Nzf3j+dOwrliiq+5v7x/Ojc394/nRYLliiq+5v7x/Ojc394/nRYLliiq+5v7x/Ojc394/nRYLliiq+5v7x/Ojc394/nRYLliiq+5v7x/Ojc394/nRYLliiq+5v7x/Ojc394/nRYLliiq+5v7x/Ojc394/nRYLliiq+5v7x/Ojc394/nRYLliiq+5v7x/Ojc394/nRYLliiq+5v7x/Ojc394/nRYLliiq+5v7x/Ojc394/nRYLliiq+5v7x/Ojc394/nRYLliiq+5v7x/Ojc394/nRYLliiq+5v7x/Ojc394/nRYLliiq+5v7x/OiiwXP/9k="/>
          <p:cNvSpPr>
            <a:spLocks noChangeAspect="1" noChangeArrowheads="1"/>
          </p:cNvSpPr>
          <p:nvPr/>
        </p:nvSpPr>
        <p:spPr bwMode="auto">
          <a:xfrm>
            <a:off x="2317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370" y="1101821"/>
            <a:ext cx="7390301" cy="5270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656490" y="1242645"/>
            <a:ext cx="7033848" cy="18639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3"/>
            <a:endCxn id="12" idx="1"/>
          </p:cNvCxnSpPr>
          <p:nvPr/>
        </p:nvCxnSpPr>
        <p:spPr>
          <a:xfrm flipV="1">
            <a:off x="7690338" y="2109467"/>
            <a:ext cx="1019906" cy="651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710244" y="1817079"/>
            <a:ext cx="2895601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현재 조회중인 리뷰의 상세 정보 출력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21323" y="3751384"/>
            <a:ext cx="7151077" cy="1184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3"/>
            <a:endCxn id="23" idx="1"/>
          </p:cNvCxnSpPr>
          <p:nvPr/>
        </p:nvCxnSpPr>
        <p:spPr>
          <a:xfrm flipV="1">
            <a:off x="7772400" y="3815156"/>
            <a:ext cx="808889" cy="52824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581289" y="3645879"/>
            <a:ext cx="3165234" cy="33855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현재 조회중인 리뷰에 </a:t>
            </a:r>
            <a:r>
              <a:rPr lang="ko-KR" altLang="en-US" sz="1600" dirty="0" err="1"/>
              <a:t>댓글</a:t>
            </a:r>
            <a:r>
              <a:rPr lang="ko-KR" altLang="en-US" sz="1600" dirty="0"/>
              <a:t> 작성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21320" y="4970583"/>
            <a:ext cx="7151080" cy="12543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4" idx="3"/>
            <a:endCxn id="36" idx="1"/>
          </p:cNvCxnSpPr>
          <p:nvPr/>
        </p:nvCxnSpPr>
        <p:spPr>
          <a:xfrm flipV="1">
            <a:off x="7772400" y="5286494"/>
            <a:ext cx="855780" cy="3112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628180" y="4501664"/>
            <a:ext cx="3165234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현재 조회중인 리뷰에 달린 </a:t>
            </a:r>
            <a:r>
              <a:rPr lang="ko-KR" altLang="en-US" sz="1600" dirty="0" err="1"/>
              <a:t>댓글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err="1"/>
              <a:t>댓글들에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좋아요를</a:t>
            </a:r>
            <a:r>
              <a:rPr lang="ko-KR" altLang="en-US" sz="1600" dirty="0"/>
              <a:t> 누를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본인이 </a:t>
            </a:r>
            <a:r>
              <a:rPr lang="ko-KR" altLang="en-US" sz="1600" dirty="0" err="1"/>
              <a:t>좋아요를</a:t>
            </a:r>
            <a:r>
              <a:rPr lang="ko-KR" altLang="en-US" sz="1600" dirty="0"/>
              <a:t> 눌렀던 </a:t>
            </a:r>
            <a:r>
              <a:rPr lang="ko-KR" altLang="en-US" sz="1600" dirty="0" err="1"/>
              <a:t>댓글은</a:t>
            </a:r>
            <a:r>
              <a:rPr lang="ko-KR" altLang="en-US" sz="1600" dirty="0"/>
              <a:t> 하트가 색칠되어 표시되며 다시 눌러 좋아요 취소 가능</a:t>
            </a:r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5" y="345358"/>
            <a:ext cx="103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리뷰 게시판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수정 및 삭제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송재완 님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data:image/jpg;base64,%20/9j/4AAQSkZJRgABAQEAYABgAAD/2wBDAAUDBAQEAwUEBAQFBQUGBwwIBwcHBw8LCwkMEQ8SEhEPERETFhwXExQaFRERGCEYGh0dHx8fExciJCIeJBweHx7/2wBDAQUFBQcGBw4ICA4eFBEUHh4eHh4eHh4eHh4eHh4eHh4eHh4eHh4eHh4eHh4eHh4eHh4eHh4eHh4eHh4eHh4eHh7/wAARCAGwAP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szxNrum+HdJk1LVJ/KhThVAy8jHoijqzHsK5TRvHOq2+pwReMdE/sSz1Ns6bcF9yrnpFMf4JD19OcVLkk7GFTE06clGT1/L17HfUVHc3EFrbSXNzNHBBGpaSSRgqqo6kk8AVSk13RI9KTVpNY09NPc4W7a5QQsc4wHzg8gjrVG5o0VXe+s45beF7u3WS6z9nQyAGXAydo/i454qhfeKPDdjqyaTe+INLttQkxstZbtFlOenyk55oA16Kr3l/Y2csEV3eW9vJcP5cCyyqplb+6oPU+wqS4uLe3CG4mjiEjiNN7Bdznooz1J9KAJKKwpPGXhCOR45PFWho6MVdW1CIFSOoI3cGpbjxV4Yt7eC4n8R6RFDcKXgke9jVZVBwSpJwRnjigDYorIh8UeGprGa/h8Q6TJaQMFlnW8jMcbHoGbOAT71Lpev6Fqsph0vWtOvpFGSlvdJIwHrhSaANKimzSRwxPNNIscaKWd2OAoHUk9hWPa+LfCt1OkFt4m0aaVzhEjvo2Zj6ABuaANqiqmrappukWbXmq6ha2Fsv3prmZY0H4sQKh0LXtE16BrjRNXsNSiU4Z7W4WUKfQ7ScUAaNFZOveJ/DegvGmua9pemNJ9xbq6SIt9AxGav2d5aXlol5Z3UFxbOu5JopAyMPUMODQBPRVXTNS07U7Y3Wm6ha3sCsVMtvMsihh1GVJGaNM1LTtUgafTNQtb2JXKM9vMsihh1BKk8+1AFqiiigAooooAKKKKACiiigAooooAKoeINTTR9GutTktrm5ECbvJt4y8jnoAAPc1fpJPuN9DQKV7Ox518O7KTxi1v498RESzFnGmWP/LKxUMVzj+KQ45bt2ru9Z0yx1jTJ9N1K2jubWddskbjII/ofevJ9G1y0sv2fbuKDVre31BLa6CItwqyqxlfGBnIPNeXfAvXLuD4m6YbzWJ0tXEqy+fcnYR5bYzuOOuK5/aqNlbc8FZjToeypSjd1Ervzff8ArY9ftJ59P129+FWsi61jSb6xZLW7MZd4IZAy+VMe4GCA30zXylp8Oq+I/hDc/BNJWW/8N6vqd/cJjP8Ao9tCzKMe8rMB9RX2Nol5aXvxn1SWzuoLmMaJAC8UgcZ81uMirGh/C/wbo3jXXfGFjpzrquuxtHfO0pZGViCwC9FyQM4rWGx6mDvyNXuk3b0PE/gr4nn8bRaP4pVxN/whHghoyW5Av5QynPv5cA/77rB+AWoeDfEP7PXim28RXFnfeKtZXUry7NwhaeRkRmRt5HG3bkc8V9E+Afhf4P8AA3hjUvDnh2xlt7DU2droPMzu5ZNh+Y8jjp6VmXHwqsNI+DWpfDjwPcHSbe9SSMTXDNMY1lYeaR3JK7se+Ks6zwXSNF1f4wfBf4TaTq2rXVpqby6h9k1DJLh7eJ/Jdj1I+RQSOeM1vaH8TdX1SbQPhr8Q4TZeOdF8UacHLD5dQhWTiZD0JxgnHXOR3A990DwL4f0Sw8M2djbyInhqFotP+fGN8fluWHckEn6nNR+Kvh54U8TeKtD8Uarpu/V9EmEtldRuUYEHIVsfeXPODQB4X+0RoujxftK/CKGLSbBIrq9f7Qi26BZv3i/fGPm/Gq37SdnHa/tH/Ce00vQbK9VElEOnNshhk+fO3lSqjv0Ne++Kvh94a8TeLtB8VatbzyanoMhksHSYqqMSDyo4bkDrVTx78L/C/jTxFpXiHVv7Rh1TSVZbK5s7x4Hiyckgr396APJ/2q7WSH9l3W5Lrwtp/hy6kvLbzLW0kSRSBMu1iyKoJx7cViftEWdhoP7PXgbxloqR6b4psBpw0+7tVEczlohuTI5YEDODnp717bq/wq8Oa14Pv/CuuX2vatpt9LHLKL3U5JnUocqFZjlRkcgdaTTvhJ4Ot9Q0u+vYdQ1iXSFVdNXU72S4jtMAAFI2O0EADBxnigDQ8XTXVz8HNXuL6PyruXw/M86Yxtc25LD8818b+DIYfFv7O/hb4X6X4ejTxNrWoTz6fqt15UMKJFMTIySZ3lwPl2AZIJxmvuvV7C31TSrvTLxWa2u4HgmCnBKOpVsHtwTXn3/Cjvh8PBukeFY7G9is9Gu2vNPmjvHW4t5WOWKyA7hk9vYelAHls9nc3/7XXhXwb4uuDqmnaH4bSSxS5GY7m5WLDzlTwz5DHJzjaKu/E9V8L/tcfDqTwrElnca1BJBq0Fsu1biAMcNIo4OBkgn+6PSvY/GPw88N+K/7Mn1aO6GpaXzY6pb3DQ3kB7kSLg89weD6VH4T+G/hvw94in8TJ9v1TXpovJbU9TumubhY/wC4pbhF9lAoA8c/ZKt4fFXiP4keI/FtpDf+Iv7ba0l+1xiRreFQdsahvurnIwP7ornPAmuzeDfEHx80jRmK+GNIgmuLOJT+6tblwy7E7KCSeB/cFe+6z8LPDN94mu/EthPq+gatfIEvbnSL57Y3QHTzAPlY/wC1jPvS2nwn8EWngS+8GWulvDpeoyCW+KzsZrl9wYtJISWYkgZyaAPnT4WXt18J7nx/8LVmZbm+trO50MO3zPLdLHCdvqQZAT/uGuz/AGJ4F8Pal8SfAnmMw0XXj5e4/MUO5Ax+vlj869e1/wCGPg/XPH2j+ONQ0931rR0VLSVZSqgKSV3KOGwWOM1Y8L/D7w14b8Za94t0m3ni1PXmDX7NMWRyDkEKeB1PT1oA6uiiigAooooAKKKKACiiigAooqG9uorS3M0xbbkKAq5ZiTgAAdSTQJtJXZNQazf7Vf8A6BOpf9+1/wDiqP7Vf/oE6l/37X/4qldEe1iZ7eBvBrOXbwvo5YnJJtEyT+VH/CC+DP8AoVtH/wDARP8ACtD+1X/6BOpf9+1/+Ko/tV/+gTqX/ftf/iqm0exjyYf+Vfd/wBujeHdB0WWSXSNHsbCSRdrtbwKhYehwK1Kzf7Vf/oE6l/37X/4qj+1X/wCgTqX/AH7X/wCKpppGkZU4q0dPkaVFZv8Aar/9AnUv+/a//FUf2q//AECdS/79r/8AFU7or2sTSorN/tV/+gTqX/ftf/iqP7Vf/oE6l/37X/4qi6D2sTSorN/tV/8AoE6l/wB+1/8AiqP7Vf8A6BOpf9+1/wDiqLoPaxNKis3+1X/6BOpf9+1/+Ko/tV/+gTqX/ftf/iqLoPaxNKis3+1X/wCgTqX/AH7X/wCKo/tV/wDoE6l/37X/AOKoug9rE0qKzf7Vf/oE6l/37X/4qj+1X/6BOpf9+1/+Koug9rE0qKzf7Vf/AKBOpf8Aftf/AIqj+1X/AOgTqX/ftf8A4qi6D2sTSorN/tV/+gTqX/ftf/iqP7Vf/oE6l/37X/4qi6D2sTSorN/tV/8AoE6l/wB+1/8AiqRtYWNTJcWF/BEPvyPENqj1OCTijmQe1h3NOiiimaBRRRQAUUUUAFZuvdLH/r9i/ma0qzde6WP/AF+xfzNKWxnV+BmlRRRTNAorKi8R6HMGMWpQyBZ44DsyfndtqdOxPAPTg88Gp21jTF1YaU19CL0jIh3c9M4+uATjrgZ6UAXqKyZPE3h6KxtL641qwtbe8TzLZ7mdYfNXjJAfBPUfnVyz1GyvJLhLW4SU27qkpXoCyK689DlXU8etAFqiiigAooooAKKKKACiiigAooooAKKKKACiiigAooooAKo+If8AkAaj/wBesv8A6AavVR8Q/wDIA1H/AK9Zf/QDSexFT4H6FuD/AFKf7o/lT6ZD/qU/3R/Kn0ylsFFFFAwooooAKzde6WP/AF+xfzNaVZuvdLH/AK/Yv5mlLYzq/AzSqO6i8+2lg3MnmIU3L1GRjIqSimaJnmOq+HNYWx0tbn/RDZnT9Ojks33u4S4jYzcrhRhRgEHGWzXQS6DqZ1qWNVgaxl1WLU2uWk/eKURF8vbjqSg5zjaSPr0t1qFjauEury3gcjIWSQKcfjUX9s6R/wBBSy/7/r/jQNu6scd4X03XI9I8K6pp9rZyPa6RJazQXk7wEGQwsCCI36eUQQQOtWrXQzrl14ht9VE9oW1O3n/0aZgNy2sH3XIG5Qw9B0rp/wC2dI/6Cll/3/X/ABo/tnSP+gpZf9/1/wAapy/r53C+peUbQAOgoqj/AGzpH/QUsv8Av+v+NH9s6R/0FLL/AL/r/jUiL1FUf7Z0j/oKWX/f9f8AGj+2dI/6Cll/3/X/ABoAvUVR/tnSP+gpZf8Af9f8aP7Z0j/oKWX/AH/X/GgC9RVH+2dI/wCgpZf9/wBf8aP7Z0j/AKCll/3/AF/xoAvUVR/tnSP+gpZf9/1/xo/tnSP+gpZf9/1/xoAvUVR/tnSP+gpZf9/1/wAaP7Z0j/oKWX/f9f8AGgC9RVH+2dI/6Cll/wB/1/xo/tnSP+gpZf8Af9f8aAL1FUf7Z0j/AKCll/3/AF/xqzbXFvdR+ZbTxzJnG6Ngwz+FAEtUfEP/ACANR/69Zf8A0A1eqj4h/wCQBqP/AF6y/wDoBpPYip8D9C3D/qU/3R/Kn0yH/Up/uj+VPplLYKKKKBhRRRQAVm690sf+v2L+ZrSrN17pY/8AX7F/M0pbGdX4GaVFFFM0M/RACLyQjLtdyBm7kA4H5AAVoVhusjeHdZWEOZC10ECZ3E/NjGO9UEm1G102JdKSLC200z7bJ1DSIE2pgnOTk/XHHSgDq6AQehFcnqera9aRyxx20k80cmY3Fs22RdiNt4zzlmH/AAE88Vc0Nbg6/czS2vkp5ciKVjKq2J5MH3JGDnvnNHUVzoKKKKBhRRRQAUUUUAFFFFABRRRQAUUUUAFFFFABWfGAviKXaAN9qjNjuQzAE/hWhVBf+Rif/r0X/wBDNAF+qPiH/kAaj/16y/8AoBq9VHxD/wAgDUf+vWX/ANANJ7EVPgfoW4f9Sn+6P5U+mQ/6lP8AdH8qfTKWwUUUUDCiiigArN17pY/9fsX8zWlWbr3Sx/6/Yv5mlLYzq/AzSooopmhkWl3Bp73MF4xhY3DyKSpwyscgg/jj8Ksf2zpn/P0v/fJ/wrgfHXxh0rwx4hm0VNLub+a3wJnWQIqsRnaM5zwawv8AhoCw/wChZu//AAKX/CsnXpp2bPOq5vgqU3CdRJo9b/tnTP8An6X/AL5P+FH9s6Z/z9L/AN8n/CvJP+GgLD/oWbv/AMCl/wAKP+GgLD/oWbv/AMCl/wAKX1in3M/7bwH/AD9X4nrf9s6Z/wA/S/8AfJ/wo/tnTP8An6X/AL5P+FeSf8NAWH/Qs3f/AIFL/hR/w0BYf9Czd/8AgUv+FH1in3D+28B/z9X4nrf9s6Z/z9L/AN8n/Cj+2dM/5+l/75P+FeSf8NAWH/Qs3f8A4FL/AIUf8NAWH/Qs3f8A4FL/AIUfWKfcP7bwH/P1fiet/wBs6Z/z9L/3yf8ACj+2dM/5+l/75P8AhXkn/DQFh/0LN3/4FL/hR/w0BYf9Czd/+BS/4UfWKfcP7bwH/P1fiet/2zpn/P0v/fJ/wo/tnTP+fpf++T/hXkn/AA0BYf8AQs3f/gUv+FH/AA0BYf8AQs3f/gUv+FH1in3D+28B/wA/V+J63/bOmf8AP0v/AHyf8KP7Z0z/AJ+l/wC+T/hXkn/DQFh/0LN3/wCBS/4Uf8NAWH/Qs3f/AIFL/hR9Yp9w/tvAf8/V+J63/bOmf8/S/wDfJ/wo/tnTP+fpf++T/hXkn/DQFh/0LN3/AOBS/wCFH/DQFh/0LN3/AOBS/wCFH1in3D+28B/z9X4nrf8AbOmf8/S/98n/AAo/tnTP+fpf++T/AIV5J/w0BYf9Czd/+BS/4Uf8NAWH/Qs3f/gUv+FH1in3D+28B/z9X4nrf9s6Z/z9L/3yf8KZZSLd6vLdw7jAIFjDlSAzbiTjPXHHNeT/APDQFh/0LN3/AOBS/wCFd38NPHun+OLS6ktbWa0ntWUSwyENgNnBBHXofyqo1oSdkzfD5nhMRP2dKabOvqj4h/5AGo/9esv/AKAavVR8Q/8AIA1H/r1l/wDQDVvY66nwP0LcP+pT/dH8qfTIf9Sn+6P5U+mUtgooooGFFFFABWbr3Sx/6/Yv5mtKs3Xulj/1+xfzNKWxnV+BmlRRRTND5H+Mv/JUNe/6+B/6AtcjXXfGX/kqGvf9fA/9AWuRrxa38SXqfkuZ/wC+Vf8AFL8wooorM4QooooAKr3119lWPEMkzSPsVEKg5wT3IHQGrFV721W6SMGWWJo33q0ZAIOCO4I6E0IqFub3tijba9bXEcsscUmyOATnoSQQDjjvzU1vqay3KW7RbZGcoSsgdRhN3UdeKg0rSf7PvpWh2C3MAjjHfIx1/LrVfRNJ1G1u4Jry68xY1b5VnLLuIwSFKDH5/nWlo6nZKFD3uV+n3F9NVhcRkQyqJdrRFsYkUsF3DB/2hwcHmm3WoXUVy0cWmvNEhw0wkIC/Ubf5Z98VHb2E8UjKbW1KGbeJFnYMFD7lG3ZgY44Bwar3+grPeSzJDa/OQUc8eXwM5TGH5yeT3pWjcUY0ObXb+vP+u3Q3QcgH1paaiqiBI1CqowoA4Ap1QcQUUUUAFFFFABXt/wCyn/x8eIf9y3/nJXiFe3/sp/8AHx4h/wBy3/nJXRhf4qPc4c/5GEPn+TPd6o+If+QBqP8A16y/+gGr1UfEP/IA1H/r1l/9ANeq9j9JqfA/Qtw/6lP90fyp9Mh/1Kf7o/lT6ZS2CiiigYUUUUAFZuvdLH/r9i/ma0qzde6WP/X7F/M0pbGdX4GaVFFFM0PLvHnwd0/xN4jn1qHWJrCS4wZo/JEilgMZHIxwKwf+Gfrf/oaZv/AIf/F16za2sWoPcz3ZlcrcPGiiVlVVU4AABHpn8an/ALH0/wD55y/9/wB/8aydCm3do82rk+Cqzc5002/U8f8A+Gfrf/oaZv8AwCH/AMXR/wAM/W//AENM3/gEP/i69g/sfT/+ecv/AH/f/Gj+x9P/AOecv/f9/wDGl9XpdjP+wsv/AOfS/H/M8f8A+Gfrf/oaZv8AwCH/AMXR/wAM/W//AENM3/gEP/i69g/sfT/+ecv/AH/f/Gj+x9P/AOecv/f9/wDGj6vS7B/YWX/8+l+P+Z4//wAM/W//AENM3/gEP/i6P+Gfrf8A6Gmb/wAAh/8AF17B/Y+n/wDPOX/v+/8AjR/Y+n/885f+/wC/+NH1el2D+wsv/wCfS/H/ADPH/wDhn63/AOhpm/8AAIf/ABdH/DP1v/0NM3/gEP8A4uvYP7H0/wD55y/9/wB/8aP7H0//AJ5y/wDf9/8AGj6vS7B/YWX/APPpfj/meP8A/DP1v/0NM3/gEP8A4uj/AIZ+t/8AoaZv/AIf/F17B/Y+n/8APOX/AL/v/jR/Y+n/APPOX/v+/wDjR9Xpdg/sLL/+fS/H/M8f/wCGfrf/AKGmb/wCH/xdH/DP1v8A9DTN/wCAQ/8Ai69g/sfT/wDnnL/3/f8Axo/sfT/+ecv/AH/f/Gj6vS7B/YWX/wDPpfj/AJnj/wDwz9b/APQ0zf8AgEP/AIuj/hn63/6Gmb/wCH/xdewf2Pp//POX/v8Av/jR/Y+n/wDPOX/v+/8AjR9Xpdg/sLL/APn0vx/zPH/+Gfrf/oaZv/AIf/F0f8M/W/8A0NM3/gEP/i69g/sfT/8AnnL/AN/3/wAaP7H0/wD55y/9/wB/8aPq9LsH9hZf/wA+l+P+Z4//AMM/W/8A0NM3/gEP/i6774Y+AbHwNaXSQXkt7cXTKZZnQIMLnACjOOp710X9j6f/AM85f+/7/wCNMsk+y6tLZxNIYDAsgV3LbW3EHBPODxxVRowi7xRvh8rwmGn7SlBJmlVHxD/yANR/69Zf/QDV6qPiH/kAaj/16y/+gGrex2VPgfoW4f8AUp/uj+VPpkP+pT/dH8qfTKWwUUUUDCiiigArN17pY/8AX7F/M1pVm690sf8Ar9i/maUtjOr8DNKiiimaGbpG/wCy3nl7Q/2qbbu6Z3HGax9Ok1eRbaUyXbxNLCspZlbMgZhIV29E47/lW1ohG28T+JbuXcO4y2R+hBp8OlWEMwlig2MGLja7AZJyeM460dQ6HK38839pzTFtVVkm2YSVvsykkYV8SYzyO4xnoK0NSuNfOttaWbCNZGt5EVo1fagYCQ53g49sHPY1tyaXp8lybh7WNpCwYnsWHQkdCeBz7U6806zu5lmuIQ0iqVDhipwTnGQelAHM6neXlv4e04XWpz2JaH/S5gu5044JX7/J7g8d629Eu530Vri4kM8ybyeVyQM44UcZABweRmrws7UIiG3jYINq7xuIH1PNSRRRQgiKNIweoVQKH1A5NNUvLzw/KvmXn9pywxyW6LsUb5AdgUrnC5Bzu5AGTU0GozRrey/6RLBDpySOskxEiSAybh065GM+w610ltbW1sGFvbxQhzuYRoFyfU4pVgiW5e4VMSuqozZ6gEkD/wAeP50Aczpl1cf2pZx/2lHPHJdvhIrrztqeQeGOB/ECateLGlSW3xqEdqsqPFHvuGhCy4yHyow2AD8p4rblt4ZZoZpE3SQsWjOT8pIIP6E0y9srW8EYuYg/ltuQ5IKnGMgj2JoYHOTXl2+kzzW129yn9oMrTQEuUjx2AIz82OAcc1Z8IT3c1zdrc3s10EhgC+auxgcNklcDBOPf6nFbllaW9nEYraIRqWLkDnLHqST1NOSCJLiS4VMSyKqu2eoXOP5mgCSiiigAooooAKKKKACqC/8AIxP/ANei/wDoZq/Weh3eIpdvO21QNjsSzYoA0Ko+If8AkAaj/wBesv8A6AavVR8Q/wDIA1H/AK9Zf/QDSexFT4H6FuH/AFKf7o/lT6ZD/qU/3R/Kn0ylsFFFFAwooooAKzde6WP/AF+xfzNaVZuvdLH/AK/Yv5mlLYzq/AzSooopmhVutOsbqTzLi0hlfGNzICcfWov7F0n/AKB9t/3wKv0UAUP7F0n/AKB9t/3wKP7F0n/oH23/AHwKv0UAUP7F0n/oH23/AHwKP7F0n/oH23/fAq/RQBQ/sXSf+gfbf98Cj+xdJ/6B9t/3wKv0UAUP7F0n/oH23/fAo/sXSf8AoH23/fAq/RQBQ/sXSf8AoH23/fAo/sXSf+gfbf8AfAq/RQBQ/sXSf+gfbf8AfAo/sXSf+gfbf98Cr9FAFD+xdJ/6B9t/3wKP7F0n/oH23/fAq/RQBQ/sXSf+gfbf98Cj+xdJ/wCgfbf98Cr9FAFD+xdJ/wCgfbf98CrVra29rGY7aCOFCckIoGTUtFABVHxD/wAgDUf+vWX/ANANXqo+If8AkAaj/wBesv8A6AaT2IqfA/Qtw/6lP90fyp9Mh/1Kf7o/lT6ZS2CiiigYUUUUAFZuvdLH/r9i/ma0qzde6WP/AF+xfzNKWxnV+BmlRRTZk8yJ4ySAylcjqM02aGQvijQXgnmj1BHjgZFcqrH777FI4+ZS3G4ZGQeeDT9Z8RaVpExhv5LpGCeYSlnNIoXnncikdj3rjdU8O6xb6BCtzDA39n21rp8AtiztOouYWMjDA28RjjnGW5rlPilo9/deOdVuTf6fDttYvL+02LOZVAchV/duOMkEgjJPIoeyHY9ttbq3ureG4t5kkinjEkTA/fUgEEe2CPzqauY8N6Gl1a6BreovN/aNtYqoUDykAdQSrR9Mjgf8B7dK6em1ZkoKKKKQwooooAKKKKACiiigAooooAKKKKACiiigAooooAKo+If+QBqP/XrL/wCgGr1UfEP/ACANR/69Zf8A0A0nsRU+B+hbh/1Kf7o/lT6ZD/qU/wB0fyp9MpbBRRRQMKKKKACs3Xulj/1+xfzNaVZuvdLH/r9i/maUtjOr8DNKiiimaFW61GxtZPLuLuGJ8Z2s4Bx9Ki/trSf+ghbf99ik0QDbeP8AxNdy7j3OGwP0AFXfOhwD5seC2z7w+96fWgCn/bWk/wDQQtv++xR/bWk/9BC2/wC+xUsmo6fHP5El9apLkLsaVQ2T0GM1JJdWsdyltJcwpO/KRs4DN9B1NAFb+2tJ/wCghbf99ij+2tJ/6CFt/wB9irX2m22I/wBoi2v9w7xhvp609HR92x1badrYOcH0NAFL+2tJ/wCghbf99ij+2tJ/6CFt/wB9ir9FAFD+2tJ/6CFt/wB9ij+2tJ/6CFt/32Kv0UAUP7a0n/oIW3/fYo/trSf+ghbf99ir9FAFD+2tJ/6CFt/32KP7a0n/AKCFt/32Kv0UAUP7a0n/AKCFt/32KP7a0n/oIW3/AH2Kv0UAUP7a0n/oIW3/AH2KP7a0n/oIW3/fYq/RQBQ/trSf+ghbf99irVrdW91GZLaeOZAcEowODUtZ6Db4il28brVC2O5DNigDQqj4h/5AGo/9esv/AKAavVR8Q/8AIA1H/r1l/wDQDSexFT4H6FuH/Up/uj+VPpkP+pT/AHR/Kn0ylsFFFFAwooooAKzde6WP/X7F/M1pVm690sf+v2L+ZpS2M6vwM0qKKKZoZenRvLp9/HG/lu9xOqv/AHSWODWLFYzWstrI9ktmnnWkXlhlO503bn4+oGTycc1s20x0+S4hnt7lg87yo8ULSKwY5/hBwR05qb+1bf8A597/AP8AAKX/AOJo6gzi9SbUBq12zyxyAXajynJYk5XG1CeV6H8DW1rbW9rrifaUuSsyR3EvlNGEaSNhtGXwR2PB7fXO1/atv/z73/8A4By//E0f2rb/APPvf/8AgHL/APE0Ac6NLudQ8PaU0NsJoRbFXtriQxnkggkqR0wRj3rX8IQi3s7yII0ZF5JuUheDgdNuAfyFW/7Vt/8An3v/APwDl/8AiaP7Vt/+fe//APAKX/4mjqBfoqh/atv/AM+9/wD+Acv/AMTR/atv/wA+9/8A+Acv/wATQBfoqh/atv8A8+9//wCAcv8A8TR/atv/AM+9/wD+Acv/AMTQBfoqh/atv/z73/8A4By//E0f2rb/APPvf/8AgHL/APE0AX6Kof2rb/8APvf/APgHL/8AE0f2rb/8+9//AOAcv/xNAF+iqH9q2/8Az73/AP4By/8AxNH9q2//AD73/wD4By//ABNAF+iqH9q2/wDz73//AIBy/wDxNH9q2/8Az73/AP4By/8AxNAF+qC/8jE//Xov/oZo/tW3/wCfe/8A/AOX/wCJptkXuNUlvRDLFD5KxL5qFWY5JJweQOR1oA0ao+If+QBqP/XrL/6AavVR8Q/8gDUf+vWX/wBANJ7EVPgfoW4f9Sn+6P5U+mQ/6lP90fyp9MpbBRRRQMKKKKACs3Xulj/1+xfzNaVZuvdLH/r9i/maUtjOr8DNKiiimaFOTVdOj0xdSa8iNmxULMp3KdzBVwR6kgUXOqafb21zczXcaxWr7J2Bz5bccHHQ/Mv5ivPtb0PXtH0c2SSTXGiRXMCRxtexs6p9oQghBbKxI9DJ07mrPjLQtcex1tI7cSWlxeLdxNa3sgmY7Yl2NEI8MMof4ulC6FWR2M3iDRYLGC9n1O2it7gkQvI+0PjrjPp39KtWeoWd5Ncw21wkr2sixzAfwMUVwPfKup49a831Bzpvg/w7frOLO5lMuntLPMsMSRSbnbezI+3/AFSgHHUj1qfwVpNlr+m6zax3Rt7ePUrco+nX5lQ+TawKgWXau4fKucjqDRHVakHpVFCjAAHaigYUUUUAFFFFABRRRQAUUUUAFFFFABRRRQAUUUUAFUfEP/IA1H/r1l/9ANXqo+If+QBqP/XrL/6AaT2IqfA/Qtw/6lP90fyp9Mh/1Kf7o/lT6ZS2CiiigYUUUUAFZuvdLH/r9i/ma0qzde6WP/X7F/M0pbGdX4GaVFFFM0K91fWVqwW6vLeBiMgSSBSR+NRf2xpP/QUsf/Ahf8aj0VVb7ZMygyNdSBmI5IU4A/ACr7eWuN20ZOBnuaAKn9saT/0FLH/wIX/Gj+2NJ/6Clj/4EL/jVqRoo13SFEHq2BTsL6CgCn/bGk/9BSx/8CF/xo/tjSf+gpY/+BC/41bXy2UMu1lPQjpTIpraVQ0UsTgkqCrAgn0oAr/2xpP/AEFLH/wIX/Gj+2NJ/wCgpY/+BC/41bJjUZbaB6ml2r/dH5UAU/7Y0n/oKWP/AIEL/jR/bGk/9BSx/wDAhf8AGrm1f7o/Kjav90flQBT/ALY0n/oKWP8A4EL/AI0f2xpP/QUsf/Ahf8aubV/uj8qNq/3R+VAFP+2NJ/6Clj/4EL/jR/bGk/8AQUsf/Ahf8aubV/uj8qNq/wB0flQBT/tjSf8AoKWP/gQv+NH9saT/ANBSx/8AAhf8aubV/uj8qNq/3R+VAFP+2NJ/6Clj/wCBC/40f2xpP/QUsf8AwIX/ABq5tX+6Pyo2r/dH5UAU/wC2NJ/6Clj/AOBC/wCNWbeeC4j8y3mjmTpuRgw/MU/av90flVCJVj8QzBFCh7ZGYAYyQzDJ98UAaFUfEP8AyANR/wCvWX/0A1eqj4h/5AGo/wDXrL/6AaT2IqfA/Qtw/wCpT/dH8qfTIf8AUp/uj+VPplLYKKKKBhRRRQAVm690sf8Ar9i/ma0qzde6WP8A1+xfzNKWxnV+BmlRRRTNDP0Ybre7X1uph/48awjHqVrBpVheR/6PBdQRxyiNQWKnAJ/eE849K1rS8tdPe5t72ZbdzcPIu/gMrHIIPfrU7axo7Y3X9qcHIy460Le4HK+Jbe9h0F4biKeNEuLlwd0bRuGEzA92BwR6CreteRb63bySSDc6RThm8tWQIfuo7uuA3cYPU+tb7axpDKVa/tiDwQXHNH9s6T/0ELb/AL7FHQCr4ft4rvwbbWpZxFNa7CR8rYYH6881g6Fd2NzqWmPG0puJp95XZGqqFgkUAqp4PPJx6Diup/trSf8AoIW3/fYo/trSf+ghbf8AfYo6h0OTu9HuLeRpryzdT9oizdRPGVf98CMpwQOeo5ru6z21jSGGGv7Yj0Lil/trSf8AoIW3/fYo6B1uX6Kof21pP/QQtv8AvsUf21pP/QQtv++xQBfoqh/bWk/9BC2/77FH9taT/wBBC2/77FAF+iqH9taT/wBBC2/77FH9taT/ANBC2/77FAF+iqH9taT/ANBC2/77FH9taT/0ELb/AL7FAF+iqH9taT/0ELb/AL7FH9taT/0ELb/vsUAX6oL/AMjE/wD16L/6GaP7a0n/AKCFt/32KjspUu9Xlu7dt8AgWMSAfKzbiSAe+OPzoA06o+If+QBqP/XrL/6AavVR8Q/8gDUf+vWX/wBANJ7EVPgfoW4f9Sn+6P5U+mQ/6lP90fyp9MpbBRRRQMKKKKACs3Xulj/1+xfzNaVZuvdLH/r9i/maUtjOr8DNKiiimaBRRRQAUUUUAFFFFABRRRQAUUUUAFFFFABRRRQAUUUUAFFFFABRRRQAVR8Q/wDIA1H/AK9Zf/QDV6qPiH/kAaj/ANesv/oBpPYip8D9C3D/AKlP90fyp9Mh/wBSn+6P5U+mUtgooooGFFFFABWbr3Sx/wCv2L+ZrSrN17pY/wDX7F/M0pbGdX4GaVNkYJGznJCgk4p1JIodGQ5wwIND20NEcqvjzR5obV7PNy1xbwXG1JEPlrLLHEA2CcMDIDj2PNT3nixbfXJdO/si9khhvILOW7V4giySqpX5S24j51ycVin4frptojafeT3k0a2tvGkscEYWGO4jkYkoilmwnUk/rVf4heH9Xu/FlvqWjaHG7JArG9hitjL5oYgZMjKwwoXBBPXHGKfRCfX0NqPx9ocelaRqGpSppyapYyXkPnzIqgIEJTJIy3zjAHoal0Lxxo2r6Pfaxas8tjZtGrSQDzyd8UcnSPP3fMweuMGsi48N3UfhTw1C+l3t7dWMQtbpLW6FnMIWj/eYEcypy6R8biMZxVu30SaTRdTtrbQXhS9ni/0TUbxYgiRxRopV4TKePLUjODnP4t2ux9i/4X8baF4ihuJrJ7mOO33mV7i3eNEVWIyXI284yBnOO3Brb0y+s9TsIb6wuI7i2mUNHIhyGFcv4S0PX7W8ml8QpZX8k8bwyXRv2kkEJZmSIJ5KLgBsE5yevtXWWdtb2dsltawpDCnCRouFUegHakBLRRRQAUUUUAFFFFABRRRQAUUUUAFFFFABRRRQAVR8Q/8AIA1H/r1l/wDQDV6qPiH/AJAGo/8AXrL/AOgGk9iKnwP0LcP+pT/dH8qfTIf9Sn+6P5U+mUtgooooGFFFFABWbr3Sx/6/Yv5mtKs3Xulj/wBfsX8zSlsZ1fgZpUUUUzQpS6gFmeKC0uboxna5iC7VPXGWIyfpTf7Qn/6BF/8A+Q//AIujRP8AVXX/AF9zf+hmq+l+IbDUp44rWO6PmAlXaEqpA96ALH9oT/8AQIv/APyH/wDF0f2hP/0CL/8A8h//ABdRTa5aRNNuhuTHBKIZJViyisSBj/x4Vav76GzMayLLJJITsjjQsxAGScegoAi/tCf/AKBF/wD+Q/8A4uj+0J/+gRf/APkP/wCLqJNf0ySyuLyGZpoYGRXKITksBtA9fvCnprFr/pXnpPbfZYhNL5seMIc88Zz900AO/tCf/oEX/wD5D/8Ai6P7Qn/6BF//AOQ//i6QaxZG5ht90yyTEBFeF0JzuxwwH901a+1W/wBuNl5y/aRH5vl99mcZ/OgCt/aE/wD0CL//AMh//F0f2hP/ANAi/wD/ACH/APF1He61a2sl0jQ3MgtVDztHHlUBG7+XpU9xqVrBPDBIZt8/+r2wOwbjPUAjpQAz+0J/+gRf/wDkP/4uj+0J/wDoEX//AJD/APi6tWlxFdW63EJJjbOCRjocf0qrBq9jNOkMbT73YqubaRQSOoyVxx3oAP7Qn/6BF/8A+Q//AIuj+0J/+gRf/wDkP/4uo317S1lni+0ZeBd0gCHp7cc1dvLq3s4fOupkijyBljjJPQUAVv7Qn/6BF/8A+Q//AIuj+0J/+gRf/wDkP/4unSarYpNbxeZI7XAzCY4XdXHXhlBHTnrQdUtBZJeZmaFwSGSB3wB1yFBx070AN/tCf/oEX/8A5D/+Lo/tCf8A6BF//wCQ/wD4uhNX09oZZlmJjjKAnYeS6gqAMZJIYcD1qS01G0upEjt5C5eMyD5SOA205z0IPGDzQBH/AGhP/wBAi/8A/If/AMXU1neJcs8flywypgtHKAGAPQ8ZBHB6HtTY9Ss5Db+XMGFyzrEQDhiucj9DUa/8jE//AF6L/wChmgC/VHxD/wAgDUf+vWX/ANANXqo+If8AkAaj/wBesv8A6AaT2IqfA/Qtw/6lP90fyp9Mh/1Kf7o/lT6ZS2CiiigYUUUUAFZuvdLH/r9i/ma0qzde6WP/AF+xfzNKWxnV+BmlRRRTNDO0hS9teKrshN1MAy4yPmPIzxWRa6JeWOo2kiCMxmUqzQpGpjXaTk/J0JAHH96tZI7+zlmW2t4biKSVpQWmKMpbkg/Kc85p/wBo1b/oG2//AIF//YUAYMmjTyavLLcWt0yGZiJEhtjv+7tckjORg9vT0rS1q2u72wzDbyrcQTbEkEm2Ux9GZcFRkjPBOO9XPtGrf9A23/8AAv8A+wo+0at/0Dbf/wAC/wD7CgDBtNFurfRL+CO1l2ySxmOFzGzOihVIIYsowAcc9h0qWw0ORtNv7X/SLeW4heIvJDAqsDnbxHydoPr61s/aNW/6Btv/AOBf/wBhR9o1b/oG2/8A4F//AGFAGPeWGpS+JbC8miDCEoC0TER4xL1B+o/OpRpeoC/+0fY7Pbjdn7a/m+Zn72/y84xgbelaf2jVv+gbb/8AgX/9hR9o1b/oG2//AIF//YUAYeraRPc6xNLNa3E0LMMskVs29dv3cuAeG9c8Vp3Wk3Fxd2l0L51azAMAZRyx4cvjAOV+XAxjJNWftGrf9A23/wDAv/7Cj7Rq3/QNt/8AwL/+woAi8P2slnowj8plmLSMUkc9SxxzzgdOn5Vmafod7bat9s8mMxq2+JDqMreWzEmRuU53ZHB9K2PtGrf9A23/APAv/wCwo+0at/0Dbf8A8C//ALCgDm9T0W/a+v8AybJpYpWZY1KoVdX2lyX3huueCDjHAre8QWMtza2sdrHlYJlcpHJ5b7QpA2N/CckfhkVN9o1b/oG2/wD4F/8A2FH2jVv+gbb/APgX/wDYUAZtpod4sWmySXaRTafEqwpGuUBPD7um7K8dscmorXRbp9Jsogxj2eaZoJZZAHLHj7p7enTmtf7Rq3/QNt//AAL/APsKPtGrf9A23/8AAv8A+woAzLbSbkteKFjt2juIJbcgExnZGgxjrjgin2mlTw3zLIS/m20xkkQlB5jybsAg5H8+K0PtGrf9A23/APAv/wCwo+0at/0Dbf8A8C//ALCgDE0TSryO/s2nshFFDukdCEEUchXGYwGJ9eoHr1rbX/kYn/69F/8AQzR9o1b/AKBtv/4F/wD2FLZQ3LXsl7dJHE7RrGkaPuwASSScDnn9KAL1UfEP/IA1H/r1l/8AQDV6qPiH/kAaj/16y/8AoBpPYip8D9C3D/qU/wB0fyp9Mh/1Kf7o/lT6ZS2CiiigYUUUUAFZuvdLH/r9i/ma0qzde6WP/X7F/M0pbGdX4GaVFFFM0CiiigAooooAKKKKACiiigAooooAKKKKACiiigAooooAKKKKACiiigAqj4h/5AGo/wDXrL/6AavVR8Q/8gDUf+vWX/0A0nsRU+B+hbh/1Kf7o/lT6ZD/AKlP90fyp9MpbBRRRQMKKKKACs3Xulj/ANfsX8zWlWbr3Sx/6/Yv5mlLYzq/AzSpk7tHBJIqGRlUkKOrEDpT6KZocPrfiu+h8P2NxcoNEvJ3Yz28jRm4WMAjMYkIQndt+8cYJ71q+A9cOsWEwlvoLqaKTjaU8wRn7pkCEoGyG+6ccCr2v6Xd6g9lNZapLp81pK0gZYw6yAoylWU9R82fqBVrSre+t7Ypf34vpdxIkEIjwPTAoXUGefeIfFupaX46ayub+7tNP+0oAJY4FjMJjYswLDcR5gVc56MT2q7e+MLmz8I6Uk2padZ6tdabDcS3moSKkMTMoyxQctk54AA9xWn4q8HSa5q5vxrl7aoYFi8hXcRjBY7gFdeTu5znoK1ZNBt5PCS+HfMMdutqtsGjXBCqABgHOOnvR0H1DwvrtvrtnJND5QeJ9kgjmWVc4zkMOo+oB9q5LV9Q8XwRa1NbSXXn20F6zqY4jBEAjtbGLA3Fz+7JDZ6tkDivRK4bxN8Pf7Zv9XuF8QahZxaqAJ4YpHCj90sRwFcLyqjqD+I4oYRt1IvFeteJLbxLaW2nySW9ssEEsjSQNJHOWdg6DbCfmwB1kQDcD0ya3vh9fatqPhpbrW0Md6bq5R02qu1VndVA2kjG0DkE565PWtG+0bSdQSFdR0yyvfJXbGbiBZNo74yOOlM0HRbPRtKbTLVB9lM00gj2gKokkZyoA4CjcQB6UPcXT7jlLvxfdm11OaLzSLfWbWK2EUIZp7R5I0ZkH8QL+cufb6GodS8QeJYvHi2cd5ax6eXEK2j2Tee6sqv5o+bBVeVLZGDn5ScV1+p6FYXsNpH5KQfZJIXhaNFBVY5FcIOOFJRePas/xF4Uh1fUTetcIrPGsbpPax3CqF3YKbx8jfMckdcDjipsw6ss+FrvVr3wVp95e24i1SWyR3SUjmQp1bAGMnkjHGcVy9rqPipLa3l86+eN7yxiuGuI4siRpwtwibBjywvGe3Y9a7zTrVLHT7ayjklkS3iWJXlfc7BQACx7njk1xVt8OVh1CGb/AISDUWtYtSOoLbGR9u7zjNtxv2Y3H+709+a005riS92xtadrM1xB4gE08SyWV5LDABgEKsSMOO5yxrJ0fUNW1W50yKTX3sVOiWl5LshiJmkkLbidynA+UcDHWukvvDuh3k8tzNpFg13IObk2yGUHGA24jOR/So4vDOiHTrGzvdMs9Q+xWyW8Ul1bpI+1QB1I46Z4qV/l+TLbTRB4J1W41Szv/tSzl7bUrqASPFtVkSd1Taf4gFAGfat+svSdGj02NY7e6uBGtzcXBTKhWMrs5BGOiluMY/GtSmyXuwooopAFFFFABVHxD/yANR/69Zf/AEA1eqj4h/5AGo/9esv/AKAaT2IqfA/Qtw/6lP8AdH8qfTIf9Sn+6P5U+mUtgooooGFFFFABWbr3Sx/6/Yv5mtKs3Xulj/1+xfzNKWxnV+BmlRRRTNAooooAKKKKACiiigAooooAKKKKACiiigAooooAKKKKACiiigAooooAKo+If+QBqP8A16y/+gGr1UfEP/IA1H/r1l/9ANJ7EVPgfoW4f9Sn+6P5U+mQ/wCpT/dH8qfTKWwUUUUDCiiigArN17pY/wDX7F/M1pVm690sf+v2L+ZpS2M6vwM0qKKKZofKnxt1bUrj4latDJfXHlW0ixQoJCFRdoOAB7muK+2Xn/P3cf8Af1v8a6j4y/8AJUNe/wCvgf8AoC1yNeNWk/aS16n5Tmdap9cq+8/ifXzJvtl5/wA/dx/39b/Gj7Zef8/dx/39b/GoaKz5n3OL21T+Z/eTfbLz/n7uP+/rf40fbLz/AJ+7j/v63+NQ0Ucz7h7ap/M/vJvtl5/z93H/AH9b/Gj7Zef8/dx/39b/ABqGszxNIselsWneEFgGZJNrle4XkZOO2aabb3Kp1Ks5KPM9Ta+2Xn/P3cf9/W/xo+13n/P3c/8Af1v8a5TS5JJVuAtwZT9h4YzkkfO+CW+bDYx0zg03R1vFvrNpLUxwuXfdEf3eNjAcdQTwc989jVOL11Oh06q5vf2/yv3Ot+13n/P3cf8Af1v8aPtd5/z93P8A39b/ABrmZYponjubeOVBJdRLHFNO/IG7LHOduc9MdAM+0OqvDDd33mXLJIkbyFlhdmw6MAhIyNo6/gPrQk31CMKknZTf9fM6v7Zef8/dx/39b/Gj7Zef8/dx/wB/W/xqra/8esPOf3a8+vFSVHM+5yutU/mf3k32y8/5+7j/AL+t/jR9svP+fu4/7+t/jUNFHM+4e2qfzP7yb7Zef8/dx/39b/Gj7Zef8/dx/wB/W/xqGijmfcPbVP5n95N9svP+fu4/7+t/jXun7Lmp391BrVjc3c01vAYXiSRi2wtv3Yz0zgV4LXt/7Kf/AB8eIf8Act/5yV0YWT9oj2+Ha1R4+CcnbX8me71R8Q/8gDUf+vWX/wBANXqo+If+QBqP/XrL/wCgGvUex+i1PgfoW4f9Sn+6P5U+mQ/6lP8AdH8qfTKWwUUUUDCiiigArN17pY/9fsX8zWlVHWoJpreJ7dPMkhnSUJkDeAeQCeM4pPYzqq8GXqKz/wC0br/oCaj/AN9Q/wDxyj+0br/oCaj/AN9Q/wDxyi4e0j5/cz5c+N1tcW3xO1lp4XjWaVZIywwHUovI9a4vI9RX2lPcNOQZvDt5KR03iA4/OSo8xf8AQr3H/fFv/wDF1xTwilJyv+B8piuG4V606vtGuZt/C+vzPjHI9RRkeor7OzF/0K9x/wB8W/8A8XRmL/oV7j/vi3/+Lqfqa/m/Aw/1Vh/z9f8A4C/8z4xyPUUZHqK+zsxf9Cvcf98W/wD8XRmL/oV7j/vi3/8Ai6Pqa/m/AP8AVWH/AD9f/gL/AMz4xyPUUobHf9a+zcxf9Cvcf98W/wD8XRmL/oV7j/vi3/8Ai6Pqa/m/AX+qkP8An6//AAF/5nxeUjMhkKqXZdhY9Svp9OTUMFlY28gkgs7aJwMBkiVT+YFfa2Yv+hXuP++Lf/4ujMX/AEK9x/3xb/8AxdH1P+9+BS4XX/P5/wDgL/zPi91jk271VtrBlz2I71DcWdjcSGS4tLaZyMbpIlY49MkV9rZi/wChXuP++Lf/AOLozF/0K9x/3xb/APxdH1P+9+ALhdLas/8AwF/5nxiNoGBgCjI9RX2dmL/oV7j/AL4t/wD4ujMX/Qr3H/fFv/8AF0fU1/N+Av8AVWH/AD9f/gL/AMz4xyPUUZHqK+zsxf8AQr3H/fFv/wDF0Zi/6Fe4/wC+Lf8A+Lo+pr+b8A/1Vh/z9f8A4C/8z4xyPUUZHqK+zsxf9Cvcf98W/wD8XRmL/oV7j/vi3/8Ai6Pqa/m/AP8AVWH/AD9f/gL/AMz4xyPUV7r+yrbXCprt20LiCTyUSQjhmG8kD1xkfnXrOYv+hXuP++Lf/wCLqaK8miQJFoF8ijoqmAD/ANGVpSwypy5r/gd2W5FDBYhVvaN2vpytb/eadUfEP/IA1H/r1l/9ANN/tG6/6Amo/wDfUP8A8cqvqM97e6fcWcej3kbTxNEHleIKu4YycOTxnsDXU3ofRTmnFpX+5mrD/qU/3R/Kn0iLtRV64AFLVGyCiiigAooooAKKr7m/vH86Nzf3j+dOwrliiq+5v7x/Ojc394/nRYLliiq+5v7x/Ojc394/nRYLliiq+5v7x/Ojc394/nRYLliiq+5v7x/Ojc394/nRYLliiq+5v7x/Ojc394/nRYLliiq+5v7x/Ojc394/nRYLliiq+5v7x/Ojc394/nRYLliiq+5v7x/Ojc394/nRYLliiq+5v7x/Ojc394/nRYLliiq+5v7x/Ojc394/nRYLliiq+5v7x/Ojc394/nRYLliiq+5v7x/Ojc394/nRYLliiq+5v7x/Ojc394/nRYLliiq+5v7x/Ojc394/nRYLliiq+5v7x/OiiwXP/9k="/>
          <p:cNvSpPr>
            <a:spLocks noChangeAspect="1" noChangeArrowheads="1"/>
          </p:cNvSpPr>
          <p:nvPr/>
        </p:nvSpPr>
        <p:spPr bwMode="auto">
          <a:xfrm>
            <a:off x="2317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data:image/jpg;base64,%20/9j/4AAQSkZJRgABAQEAYABgAAD/2wBDAAUDBAQEAwUEBAQFBQUGBwwIBwcHBw8LCwkMEQ8SEhEPERETFhwXExQaFRERGCEYGh0dHx8fExciJCIeJBweHx7/2wBDAQUFBQcGBw4ICA4eFBEUHh4eHh4eHh4eHh4eHh4eHh4eHh4eHh4eHh4eHh4eHh4eHh4eHh4eHh4eHh4eHh4eHh7/wAARCAGwAP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szxNrum+HdJk1LVJ/KhThVAy8jHoijqzHsK5TRvHOq2+pwReMdE/sSz1Ns6bcF9yrnpFMf4JD19OcVLkk7GFTE06clGT1/L17HfUVHc3EFrbSXNzNHBBGpaSSRgqqo6kk8AVSk13RI9KTVpNY09NPc4W7a5QQsc4wHzg8gjrVG5o0VXe+s45beF7u3WS6z9nQyAGXAydo/i454qhfeKPDdjqyaTe+INLttQkxstZbtFlOenyk55oA16Kr3l/Y2csEV3eW9vJcP5cCyyqplb+6oPU+wqS4uLe3CG4mjiEjiNN7Bdznooz1J9KAJKKwpPGXhCOR45PFWho6MVdW1CIFSOoI3cGpbjxV4Yt7eC4n8R6RFDcKXgke9jVZVBwSpJwRnjigDYorIh8UeGprGa/h8Q6TJaQMFlnW8jMcbHoGbOAT71Lpev6Fqsph0vWtOvpFGSlvdJIwHrhSaANKimzSRwxPNNIscaKWd2OAoHUk9hWPa+LfCt1OkFt4m0aaVzhEjvo2Zj6ABuaANqiqmrappukWbXmq6ha2Fsv3prmZY0H4sQKh0LXtE16BrjRNXsNSiU4Z7W4WUKfQ7ScUAaNFZOveJ/DegvGmua9pemNJ9xbq6SIt9AxGav2d5aXlol5Z3UFxbOu5JopAyMPUMODQBPRVXTNS07U7Y3Wm6ha3sCsVMtvMsihh1GVJGaNM1LTtUgafTNQtb2JXKM9vMsihh1BKk8+1AFqiiigAooooAKKKKACiiigAooooAKoeINTTR9GutTktrm5ECbvJt4y8jnoAAPc1fpJPuN9DQKV7Ox518O7KTxi1v498RESzFnGmWP/LKxUMVzj+KQ45bt2ru9Z0yx1jTJ9N1K2jubWddskbjII/ofevJ9G1y0sv2fbuKDVre31BLa6CItwqyqxlfGBnIPNeXfAvXLuD4m6YbzWJ0tXEqy+fcnYR5bYzuOOuK5/aqNlbc8FZjToeypSjd1Ervzff8ArY9ftJ59P129+FWsi61jSb6xZLW7MZd4IZAy+VMe4GCA30zXylp8Oq+I/hDc/BNJWW/8N6vqd/cJjP8Ao9tCzKMe8rMB9RX2Nol5aXvxn1SWzuoLmMaJAC8UgcZ81uMirGh/C/wbo3jXXfGFjpzrquuxtHfO0pZGViCwC9FyQM4rWGx6mDvyNXuk3b0PE/gr4nn8bRaP4pVxN/whHghoyW5Av5QynPv5cA/77rB+AWoeDfEP7PXim28RXFnfeKtZXUry7NwhaeRkRmRt5HG3bkc8V9E+Afhf4P8AA3hjUvDnh2xlt7DU2droPMzu5ZNh+Y8jjp6VmXHwqsNI+DWpfDjwPcHSbe9SSMTXDNMY1lYeaR3JK7se+Ks6zwXSNF1f4wfBf4TaTq2rXVpqby6h9k1DJLh7eJ/Jdj1I+RQSOeM1vaH8TdX1SbQPhr8Q4TZeOdF8UacHLD5dQhWTiZD0JxgnHXOR3A990DwL4f0Sw8M2djbyInhqFotP+fGN8fluWHckEn6nNR+Kvh54U8TeKtD8Uarpu/V9EmEtldRuUYEHIVsfeXPODQB4X+0RoujxftK/CKGLSbBIrq9f7Qi26BZv3i/fGPm/Gq37SdnHa/tH/Ce00vQbK9VElEOnNshhk+fO3lSqjv0Ne++Kvh94a8TeLtB8VatbzyanoMhksHSYqqMSDyo4bkDrVTx78L/C/jTxFpXiHVv7Rh1TSVZbK5s7x4Hiyckgr396APJ/2q7WSH9l3W5Lrwtp/hy6kvLbzLW0kSRSBMu1iyKoJx7cViftEWdhoP7PXgbxloqR6b4psBpw0+7tVEczlohuTI5YEDODnp717bq/wq8Oa14Pv/CuuX2vatpt9LHLKL3U5JnUocqFZjlRkcgdaTTvhJ4Ot9Q0u+vYdQ1iXSFVdNXU72S4jtMAAFI2O0EADBxnigDQ8XTXVz8HNXuL6PyruXw/M86Yxtc25LD8818b+DIYfFv7O/hb4X6X4ejTxNrWoTz6fqt15UMKJFMTIySZ3lwPl2AZIJxmvuvV7C31TSrvTLxWa2u4HgmCnBKOpVsHtwTXn3/Cjvh8PBukeFY7G9is9Gu2vNPmjvHW4t5WOWKyA7hk9vYelAHls9nc3/7XXhXwb4uuDqmnaH4bSSxS5GY7m5WLDzlTwz5DHJzjaKu/E9V8L/tcfDqTwrElnca1BJBq0Fsu1biAMcNIo4OBkgn+6PSvY/GPw88N+K/7Mn1aO6GpaXzY6pb3DQ3kB7kSLg89weD6VH4T+G/hvw94in8TJ9v1TXpovJbU9TumubhY/wC4pbhF9lAoA8c/ZKt4fFXiP4keI/FtpDf+Iv7ba0l+1xiRreFQdsahvurnIwP7ornPAmuzeDfEHx80jRmK+GNIgmuLOJT+6tblwy7E7KCSeB/cFe+6z8LPDN94mu/EthPq+gatfIEvbnSL57Y3QHTzAPlY/wC1jPvS2nwn8EWngS+8GWulvDpeoyCW+KzsZrl9wYtJISWYkgZyaAPnT4WXt18J7nx/8LVmZbm+trO50MO3zPLdLHCdvqQZAT/uGuz/AGJ4F8Pal8SfAnmMw0XXj5e4/MUO5Ax+vlj869e1/wCGPg/XPH2j+ONQ0931rR0VLSVZSqgKSV3KOGwWOM1Y8L/D7w14b8Za94t0m3ni1PXmDX7NMWRyDkEKeB1PT1oA6uiiigAooooAKKKKACiiigAooqG9uorS3M0xbbkKAq5ZiTgAAdSTQJtJXZNQazf7Vf8A6BOpf9+1/wDiqP7Vf/oE6l/37X/4qldEe1iZ7eBvBrOXbwvo5YnJJtEyT+VH/CC+DP8AoVtH/wDARP8ACtD+1X/6BOpf9+1/+Ko/tV/+gTqX/ftf/iqm0exjyYf+Vfd/wBujeHdB0WWSXSNHsbCSRdrtbwKhYehwK1Kzf7Vf/oE6l/37X/4qj+1X/wCgTqX/AH7X/wCKpppGkZU4q0dPkaVFZv8Aar/9AnUv+/a//FUf2q//AECdS/79r/8AFU7or2sTSorN/tV/+gTqX/ftf/iqP7Vf/oE6l/37X/4qi6D2sTSorN/tV/8AoE6l/wB+1/8AiqP7Vf8A6BOpf9+1/wDiqLoPaxNKis3+1X/6BOpf9+1/+Ko/tV/+gTqX/ftf/iqLoPaxNKis3+1X/wCgTqX/AH7X/wCKo/tV/wDoE6l/37X/AOKoug9rE0qKzf7Vf/oE6l/37X/4qj+1X/6BOpf9+1/+Koug9rE0qKzf7Vf/AKBOpf8Aftf/AIqj+1X/AOgTqX/ftf8A4qi6D2sTSorN/tV/+gTqX/ftf/iqP7Vf/oE6l/37X/4qi6D2sTSorN/tV/8AoE6l/wB+1/8AiqRtYWNTJcWF/BEPvyPENqj1OCTijmQe1h3NOiiimaBRRRQAUUUUAFZuvdLH/r9i/ma0qzde6WP/AF+xfzNKWxnV+BmlRRRTNAorKi8R6HMGMWpQyBZ44DsyfndtqdOxPAPTg88Gp21jTF1YaU19CL0jIh3c9M4+uATjrgZ6UAXqKyZPE3h6KxtL641qwtbe8TzLZ7mdYfNXjJAfBPUfnVyz1GyvJLhLW4SU27qkpXoCyK689DlXU8etAFqiiigAooooAKKKKACiiigAooooAKKKKACiiigAooooAKo+If8AkAaj/wBesv8A6AavVR8Q/wDIA1H/AK9Zf/QDSexFT4H6FuD/AFKf7o/lT6ZD/qU/3R/Kn0ylsFFFFAwooooAKzde6WP/AF+xfzNaVZuvdLH/AK/Yv5mlLYzq/AzSqO6i8+2lg3MnmIU3L1GRjIqSimaJnmOq+HNYWx0tbn/RDZnT9Ojks33u4S4jYzcrhRhRgEHGWzXQS6DqZ1qWNVgaxl1WLU2uWk/eKURF8vbjqSg5zjaSPr0t1qFjauEury3gcjIWSQKcfjUX9s6R/wBBSy/7/r/jQNu6scd4X03XI9I8K6pp9rZyPa6RJazQXk7wEGQwsCCI36eUQQQOtWrXQzrl14ht9VE9oW1O3n/0aZgNy2sH3XIG5Qw9B0rp/wC2dI/6Cll/3/X/ABo/tnSP+gpZf9/1/wAapy/r53C+peUbQAOgoqj/AGzpH/QUsv8Av+v+NH9s6R/0FLL/AL/r/jUiL1FUf7Z0j/oKWX/f9f8AGj+2dI/6Cll/3/X/ABoAvUVR/tnSP+gpZf8Af9f8aP7Z0j/oKWX/AH/X/GgC9RVH+2dI/wCgpZf9/wBf8aP7Z0j/AKCll/3/AF/xoAvUVR/tnSP+gpZf9/1/xo/tnSP+gpZf9/1/xoAvUVR/tnSP+gpZf9/1/wAaP7Z0j/oKWX/f9f8AGgC9RVH+2dI/6Cll/wB/1/xo/tnSP+gpZf8Af9f8aAL1FUf7Z0j/AKCll/3/AF/xqzbXFvdR+ZbTxzJnG6Ngwz+FAEtUfEP/ACANR/69Zf8A0A1eqj4h/wCQBqP/AF6y/wDoBpPYip8D9C3D/qU/3R/Kn0yH/Up/uj+VPplLYKKKKBhRRRQAVm690sf+v2L+ZrSrN17pY/8AX7F/M0pbGdX4GaVFFFM0M/RACLyQjLtdyBm7kA4H5AAVoVhusjeHdZWEOZC10ECZ3E/NjGO9UEm1G102JdKSLC200z7bJ1DSIE2pgnOTk/XHHSgDq6AQehFcnqera9aRyxx20k80cmY3Fs22RdiNt4zzlmH/AAE88Vc0Nbg6/czS2vkp5ciKVjKq2J5MH3JGDnvnNHUVzoKKKKBhRRRQAUUUUAFFFFABRRRQAUUUUAFFFFABWfGAviKXaAN9qjNjuQzAE/hWhVBf+Rif/r0X/wBDNAF+qPiH/kAaj/16y/8AoBq9VHxD/wAgDUf+vWX/ANANJ7EVPgfoW4f9Sn+6P5U+mQ/6lP8AdH8qfTKWwUUUUDCiiigArN17pY/9fsX8zWlWbr3Sx/6/Yv5mlLYzq/AzSooopmhkWl3Bp73MF4xhY3DyKSpwyscgg/jj8Ksf2zpn/P0v/fJ/wrgfHXxh0rwx4hm0VNLub+a3wJnWQIqsRnaM5zwawv8AhoCw/wChZu//AAKX/CsnXpp2bPOq5vgqU3CdRJo9b/tnTP8An6X/AL5P+FH9s6Z/z9L/AN8n/CvJP+GgLD/oWbv/AMCl/wAKP+GgLD/oWbv/AMCl/wAKX1in3M/7bwH/AD9X4nrf9s6Z/wA/S/8AfJ/wo/tnTP8An6X/AL5P+FeSf8NAWH/Qs3f/AIFL/hR/w0BYf9Czd/8AgUv+FH1in3D+28B/z9X4nrf9s6Z/z9L/AN8n/Cj+2dM/5+l/75P+FeSf8NAWH/Qs3f8A4FL/AIUf8NAWH/Qs3f8A4FL/AIUfWKfcP7bwH/P1fiet/wBs6Z/z9L/3yf8ACj+2dM/5+l/75P8AhXkn/DQFh/0LN3/4FL/hR/w0BYf9Czd/+BS/4UfWKfcP7bwH/P1fiet/2zpn/P0v/fJ/wo/tnTP+fpf++T/hXkn/AA0BYf8AQs3f/gUv+FH/AA0BYf8AQs3f/gUv+FH1in3D+28B/wA/V+J63/bOmf8AP0v/AHyf8KP7Z0z/AJ+l/wC+T/hXkn/DQFh/0LN3/wCBS/4Uf8NAWH/Qs3f/AIFL/hR9Yp9w/tvAf8/V+J63/bOmf8/S/wDfJ/wo/tnTP+fpf++T/hXkn/DQFh/0LN3/AOBS/wCFH/DQFh/0LN3/AOBS/wCFH1in3D+28B/z9X4nrf8AbOmf8/S/98n/AAo/tnTP+fpf++T/AIV5J/w0BYf9Czd/+BS/4Uf8NAWH/Qs3f/gUv+FH1in3D+28B/z9X4nrf9s6Z/z9L/3yf8KZZSLd6vLdw7jAIFjDlSAzbiTjPXHHNeT/APDQFh/0LN3/AOBS/wCFd38NPHun+OLS6ktbWa0ntWUSwyENgNnBBHXofyqo1oSdkzfD5nhMRP2dKabOvqj4h/5AGo/9esv/AKAavVR8Q/8AIA1H/r1l/wDQDVvY66nwP0LcP+pT/dH8qfTIf9Sn+6P5U+mUtgooooGFFFFABWbr3Sx/6/Yv5mtKs3Xulj/1+xfzNKWxnV+BmlRRRTND5H+Mv/JUNe/6+B/6AtcjXXfGX/kqGvf9fA/9AWuRrxa38SXqfkuZ/wC+Vf8AFL8wooorM4QooooAKr3119lWPEMkzSPsVEKg5wT3IHQGrFV721W6SMGWWJo33q0ZAIOCO4I6E0IqFub3tijba9bXEcsscUmyOATnoSQQDjjvzU1vqay3KW7RbZGcoSsgdRhN3UdeKg0rSf7PvpWh2C3MAjjHfIx1/LrVfRNJ1G1u4Jry68xY1b5VnLLuIwSFKDH5/nWlo6nZKFD3uV+n3F9NVhcRkQyqJdrRFsYkUsF3DB/2hwcHmm3WoXUVy0cWmvNEhw0wkIC/Ubf5Z98VHb2E8UjKbW1KGbeJFnYMFD7lG3ZgY44Bwar3+grPeSzJDa/OQUc8eXwM5TGH5yeT3pWjcUY0ObXb+vP+u3Q3QcgH1paaiqiBI1CqowoA4Ap1QcQUUUUAFFFFABXt/wCyn/x8eIf9y3/nJXiFe3/sp/8AHx4h/wBy3/nJXRhf4qPc4c/5GEPn+TPd6o+If+QBqP8A16y/+gGr1UfEP/IA1H/r1l/9ANeq9j9JqfA/Qtw/6lP90fyp9Mh/1Kf7o/lT6ZS2CiiigYUUUUAFZuvdLH/r9i/ma0qzde6WP/X7F/M0pbGdX4GaVFFFM0PLvHnwd0/xN4jn1qHWJrCS4wZo/JEilgMZHIxwKwf+Gfrf/oaZv/AIf/F16za2sWoPcz3ZlcrcPGiiVlVVU4AABHpn8an/ALH0/wD55y/9/wB/8aydCm3do82rk+Cqzc5002/U8f8A+Gfrf/oaZv8AwCH/AMXR/wAM/W//AENM3/gEP/i69g/sfT/+ecv/AH/f/Gj+x9P/AOecv/f9/wDGl9XpdjP+wsv/AOfS/H/M8f8A+Gfrf/oaZv8AwCH/AMXR/wAM/W//AENM3/gEP/i69g/sfT/+ecv/AH/f/Gj+x9P/AOecv/f9/wDGj6vS7B/YWX/8+l+P+Z4//wAM/W//AENM3/gEP/i6P+Gfrf8A6Gmb/wAAh/8AF17B/Y+n/wDPOX/v+/8AjR/Y+n/885f+/wC/+NH1el2D+wsv/wCfS/H/ADPH/wDhn63/AOhpm/8AAIf/ABdH/DP1v/0NM3/gEP8A4uvYP7H0/wD55y/9/wB/8aP7H0//AJ5y/wDf9/8AGj6vS7B/YWX/APPpfj/meP8A/DP1v/0NM3/gEP8A4uj/AIZ+t/8AoaZv/AIf/F17B/Y+n/8APOX/AL/v/jR/Y+n/APPOX/v+/wDjR9Xpdg/sLL/+fS/H/M8f/wCGfrf/AKGmb/wCH/xdH/DP1v8A9DTN/wCAQ/8Ai69g/sfT/wDnnL/3/f8Axo/sfT/+ecv/AH/f/Gj6vS7B/YWX/wDPpfj/AJnj/wDwz9b/APQ0zf8AgEP/AIuj/hn63/6Gmb/wCH/xdewf2Pp//POX/v8Av/jR/Y+n/wDPOX/v+/8AjR9Xpdg/sLL/APn0vx/zPH/+Gfrf/oaZv/AIf/F0f8M/W/8A0NM3/gEP/i69g/sfT/8AnnL/AN/3/wAaP7H0/wD55y/9/wB/8aPq9LsH9hZf/wA+l+P+Z4//AMM/W/8A0NM3/gEP/i6774Y+AbHwNaXSQXkt7cXTKZZnQIMLnACjOOp710X9j6f/AM85f+/7/wCNMsk+y6tLZxNIYDAsgV3LbW3EHBPODxxVRowi7xRvh8rwmGn7SlBJmlVHxD/yANR/69Zf/QDV6qPiH/kAaj/16y/+gGrex2VPgfoW4f8AUp/uj+VPpkP+pT/dH8qfTKWwUUUUDCiiigArN17pY/8AX7F/M1pVm690sf8Ar9i/maUtjOr8DNKiiimaGbpG/wCy3nl7Q/2qbbu6Z3HGax9Ok1eRbaUyXbxNLCspZlbMgZhIV29E47/lW1ohG28T+JbuXcO4y2R+hBp8OlWEMwlig2MGLja7AZJyeM460dQ6HK38839pzTFtVVkm2YSVvsykkYV8SYzyO4xnoK0NSuNfOttaWbCNZGt5EVo1fagYCQ53g49sHPY1tyaXp8lybh7WNpCwYnsWHQkdCeBz7U6806zu5lmuIQ0iqVDhipwTnGQelAHM6neXlv4e04XWpz2JaH/S5gu5044JX7/J7g8d629Eu530Vri4kM8ybyeVyQM44UcZABweRmrws7UIiG3jYINq7xuIH1PNSRRRQgiKNIweoVQKH1A5NNUvLzw/KvmXn9pywxyW6LsUb5AdgUrnC5Bzu5AGTU0GozRrey/6RLBDpySOskxEiSAybh065GM+w610ltbW1sGFvbxQhzuYRoFyfU4pVgiW5e4VMSuqozZ6gEkD/wAeP50Aczpl1cf2pZx/2lHPHJdvhIrrztqeQeGOB/ECateLGlSW3xqEdqsqPFHvuGhCy4yHyow2AD8p4rblt4ZZoZpE3SQsWjOT8pIIP6E0y9srW8EYuYg/ltuQ5IKnGMgj2JoYHOTXl2+kzzW129yn9oMrTQEuUjx2AIz82OAcc1Z8IT3c1zdrc3s10EhgC+auxgcNklcDBOPf6nFbllaW9nEYraIRqWLkDnLHqST1NOSCJLiS4VMSyKqu2eoXOP5mgCSiiigAooooAKKKKACqC/8AIxP/ANei/wDoZq/Weh3eIpdvO21QNjsSzYoA0Ko+If8AkAaj/wBesv8A6AavVR8Q/wDIA1H/AK9Zf/QDSexFT4H6FuH/AFKf7o/lT6ZD/qU/3R/Kn0ylsFFFFAwooooAKzde6WP/AF+xfzNaVZuvdLH/AK/Yv5mlLYzq/AzSooopmhVutOsbqTzLi0hlfGNzICcfWov7F0n/AKB9t/3wKv0UAUP7F0n/AKB9t/3wKP7F0n/oH23/AHwKv0UAUP7F0n/oH23/AHwKP7F0n/oH23/fAq/RQBQ/sXSf+gfbf98Cj+xdJ/6B9t/3wKv0UAUP7F0n/oH23/fAo/sXSf8AoH23/fAq/RQBQ/sXSf8AoH23/fAo/sXSf+gfbf8AfAq/RQBQ/sXSf+gfbf8AfAo/sXSf+gfbf98Cr9FAFD+xdJ/6B9t/3wKP7F0n/oH23/fAq/RQBQ/sXSf+gfbf98Cj+xdJ/wCgfbf98Cr9FAFD+xdJ/wCgfbf98CrVra29rGY7aCOFCckIoGTUtFABVHxD/wAgDUf+vWX/ANANXqo+If8AkAaj/wBesv8A6AaT2IqfA/Qtw/6lP90fyp9Mh/1Kf7o/lT6ZS2CiiigYUUUUAFZuvdLH/r9i/ma0qzde6WP/AF+xfzNKWxnV+BmlRRTZk8yJ4ySAylcjqM02aGQvijQXgnmj1BHjgZFcqrH777FI4+ZS3G4ZGQeeDT9Z8RaVpExhv5LpGCeYSlnNIoXnncikdj3rjdU8O6xb6BCtzDA39n21rp8AtiztOouYWMjDA28RjjnGW5rlPilo9/deOdVuTf6fDttYvL+02LOZVAchV/duOMkEgjJPIoeyHY9ttbq3ureG4t5kkinjEkTA/fUgEEe2CPzqauY8N6Gl1a6BreovN/aNtYqoUDykAdQSrR9Mjgf8B7dK6em1ZkoKKKKQwooooAKKKKACiiigAooooAKKKKACiiigAooooAKo+If+QBqP/XrL/wCgGr1UfEP/ACANR/69Zf8A0A0nsRU+B+hbh/1Kf7o/lT6ZD/qU/wB0fyp9MpbBRRRQMKKKKACs3Xulj/1+xfzNaVZuvdLH/r9i/maUtjOr8DNKiiimaFW61GxtZPLuLuGJ8Z2s4Bx9Ki/trSf+ghbf99ik0QDbeP8AxNdy7j3OGwP0AFXfOhwD5seC2z7w+96fWgCn/bWk/wDQQtv++xR/bWk/9BC2/wC+xUsmo6fHP5El9apLkLsaVQ2T0GM1JJdWsdyltJcwpO/KRs4DN9B1NAFb+2tJ/wCghbf99ij+2tJ/6CFt/wB9irX2m22I/wBoi2v9w7xhvp609HR92x1badrYOcH0NAFL+2tJ/wCghbf99ij+2tJ/6CFt/wB9ir9FAFD+2tJ/6CFt/wB9ij+2tJ/6CFt/32Kv0UAUP7a0n/oIW3/fYo/trSf+ghbf99ir9FAFD+2tJ/6CFt/32KP7a0n/AKCFt/32Kv0UAUP7a0n/AKCFt/32KP7a0n/oIW3/AH2Kv0UAUP7a0n/oIW3/AH2KP7a0n/oIW3/fYq/RQBQ/trSf+ghbf99irVrdW91GZLaeOZAcEowODUtZ6Db4il28brVC2O5DNigDQqj4h/5AGo/9esv/AKAavVR8Q/8AIA1H/r1l/wDQDSexFT4H6FuH/Up/uj+VPpkP+pT/AHR/Kn0ylsFFFFAwooooAKzde6WP/X7F/M1pVm690sf+v2L+ZpS2M6vwM0qKKKZoZenRvLp9/HG/lu9xOqv/AHSWODWLFYzWstrI9ktmnnWkXlhlO503bn4+oGTycc1s20x0+S4hnt7lg87yo8ULSKwY5/hBwR05qb+1bf8A597/AP8AAKX/AOJo6gzi9SbUBq12zyxyAXajynJYk5XG1CeV6H8DW1rbW9rrifaUuSsyR3EvlNGEaSNhtGXwR2PB7fXO1/atv/z73/8A4By//E0f2rb/APPvf/8AgHL/APE0Ac6NLudQ8PaU0NsJoRbFXtriQxnkggkqR0wRj3rX8IQi3s7yII0ZF5JuUheDgdNuAfyFW/7Vt/8An3v/APwDl/8AiaP7Vt/+fe//APAKX/4mjqBfoqh/atv/AM+9/wD+Acv/AMTR/atv/wA+9/8A+Acv/wATQBfoqh/atv8A8+9//wCAcv8A8TR/atv/AM+9/wD+Acv/AMTQBfoqh/atv/z73/8A4By//E0f2rb/APPvf/8AgHL/APE0AX6Kof2rb/8APvf/APgHL/8AE0f2rb/8+9//AOAcv/xNAF+iqH9q2/8Az73/AP4By/8AxNH9q2//AD73/wD4By//ABNAF+iqH9q2/wDz73//AIBy/wDxNH9q2/8Az73/AP4By/8AxNAF+qC/8jE//Xov/oZo/tW3/wCfe/8A/AOX/wCJptkXuNUlvRDLFD5KxL5qFWY5JJweQOR1oA0ao+If+QBqP/XrL/6AavVR8Q/8gDUf+vWX/wBANJ7EVPgfoW4f9Sn+6P5U+mQ/6lP90fyp9MpbBRRRQMKKKKACs3Xulj/1+xfzNaVZuvdLH/r9i/maUtjOr8DNKiiimaFOTVdOj0xdSa8iNmxULMp3KdzBVwR6kgUXOqafb21zczXcaxWr7J2Bz5bccHHQ/Mv5ivPtb0PXtH0c2SSTXGiRXMCRxtexs6p9oQghBbKxI9DJ07mrPjLQtcex1tI7cSWlxeLdxNa3sgmY7Yl2NEI8MMof4ulC6FWR2M3iDRYLGC9n1O2it7gkQvI+0PjrjPp39KtWeoWd5Ncw21wkr2sixzAfwMUVwPfKup49a831Bzpvg/w7frOLO5lMuntLPMsMSRSbnbezI+3/AFSgHHUj1qfwVpNlr+m6zax3Rt7ePUrco+nX5lQ+TawKgWXau4fKucjqDRHVakHpVFCjAAHaigYUUUUAFFFFABRRRQAUUUUAFFFFABRRRQAUUUUAFUfEP/IA1H/r1l/9ANXqo+If+QBqP/XrL/6AaT2IqfA/Qtw/6lP90fyp9Mh/1Kf7o/lT6ZS2CiiigYUUUUAFZuvdLH/r9i/ma0qzde6WP/X7F/M0pbGdX4GaVFFFM0K91fWVqwW6vLeBiMgSSBSR+NRf2xpP/QUsf/Ahf8aj0VVb7ZMygyNdSBmI5IU4A/ACr7eWuN20ZOBnuaAKn9saT/0FLH/wIX/Gj+2NJ/6Clj/4EL/jVqRoo13SFEHq2BTsL6CgCn/bGk/9BSx/8CF/xo/tjSf+gpY/+BC/41bXy2UMu1lPQjpTIpraVQ0UsTgkqCrAgn0oAr/2xpP/AEFLH/wIX/Gj+2NJ/wCgpY/+BC/41bJjUZbaB6ml2r/dH5UAU/7Y0n/oKWP/AIEL/jR/bGk/9BSx/wDAhf8AGrm1f7o/Kjav90flQBT/ALY0n/oKWP8A4EL/AI0f2xpP/QUsf/Ahf8aubV/uj8qNq/3R+VAFP+2NJ/6Clj/4EL/jR/bGk/8AQUsf/Ahf8aubV/uj8qNq/wB0flQBT/tjSf8AoKWP/gQv+NH9saT/ANBSx/8AAhf8aubV/uj8qNq/3R+VAFP+2NJ/6Clj/wCBC/40f2xpP/QUsf8AwIX/ABq5tX+6Pyo2r/dH5UAU/wC2NJ/6Clj/AOBC/wCNWbeeC4j8y3mjmTpuRgw/MU/av90flVCJVj8QzBFCh7ZGYAYyQzDJ98UAaFUfEP8AyANR/wCvWX/0A1eqj4h/5AGo/wDXrL/6AaT2IqfA/Qtw/wCpT/dH8qfTIf8AUp/uj+VPplLYKKKKBhRRRQAVm690sf8Ar9i/ma0qzde6WP8A1+xfzNKWxnV+BmlRRRTNDP0Ybre7X1uph/48awjHqVrBpVheR/6PBdQRxyiNQWKnAJ/eE849K1rS8tdPe5t72ZbdzcPIu/gMrHIIPfrU7axo7Y3X9qcHIy460Le4HK+Jbe9h0F4biKeNEuLlwd0bRuGEzA92BwR6CreteRb63bySSDc6RThm8tWQIfuo7uuA3cYPU+tb7axpDKVa/tiDwQXHNH9s6T/0ELb/AL7FHQCr4ft4rvwbbWpZxFNa7CR8rYYH6881g6Fd2NzqWmPG0puJp95XZGqqFgkUAqp4PPJx6Diup/trSf8AoIW3/fYo/trSf+ghbf8AfYo6h0OTu9HuLeRpryzdT9oizdRPGVf98CMpwQOeo5ru6z21jSGGGv7Yj0Lil/trSf8AoIW3/fYo6B1uX6Kof21pP/QQtv8AvsUf21pP/QQtv++xQBfoqh/bWk/9BC2/77FH9taT/wBBC2/77FAF+iqH9taT/wBBC2/77FH9taT/ANBC2/77FAF+iqH9taT/ANBC2/77FH9taT/0ELb/AL7FAF+iqH9taT/0ELb/AL7FH9taT/0ELb/vsUAX6oL/AMjE/wD16L/6GaP7a0n/AKCFt/32KjspUu9Xlu7dt8AgWMSAfKzbiSAe+OPzoA06o+If+QBqP/XrL/6AavVR8Q/8gDUf+vWX/wBANJ7EVPgfoW4f9Sn+6P5U+mQ/6lP90fyp9MpbBRRRQMKKKKACs3Xulj/1+xfzNaVZuvdLH/r9i/maUtjOr8DNKiiimaBRRRQAUUUUAFFFFABRRRQAUUUUAFFFFABRRRQAUUUUAFFFFABRRRQAVR8Q/wDIA1H/AK9Zf/QDV6qPiH/kAaj/ANesv/oBpPYip8D9C3D/AKlP90fyp9Mh/wBSn+6P5U+mUtgooooGFFFFABWbr3Sx/wCv2L+ZrSrN17pY/wDX7F/M0pbGdX4GaVNkYJGznJCgk4p1JIodGQ5wwIND20NEcqvjzR5obV7PNy1xbwXG1JEPlrLLHEA2CcMDIDj2PNT3nixbfXJdO/si9khhvILOW7V4giySqpX5S24j51ycVin4frptojafeT3k0a2tvGkscEYWGO4jkYkoilmwnUk/rVf4heH9Xu/FlvqWjaHG7JArG9hitjL5oYgZMjKwwoXBBPXHGKfRCfX0NqPx9ocelaRqGpSppyapYyXkPnzIqgIEJTJIy3zjAHoal0Lxxo2r6Pfaxas8tjZtGrSQDzyd8UcnSPP3fMweuMGsi48N3UfhTw1C+l3t7dWMQtbpLW6FnMIWj/eYEcypy6R8biMZxVu30SaTRdTtrbQXhS9ni/0TUbxYgiRxRopV4TKePLUjODnP4t2ux9i/4X8baF4ihuJrJ7mOO33mV7i3eNEVWIyXI284yBnOO3Brb0y+s9TsIb6wuI7i2mUNHIhyGFcv4S0PX7W8ml8QpZX8k8bwyXRv2kkEJZmSIJ5KLgBsE5yevtXWWdtb2dsltawpDCnCRouFUegHakBLRRRQAUUUUAFFFFABRRRQAUUUUAFFFFABRRRQAVR8Q/8AIA1H/r1l/wDQDV6qPiH/AJAGo/8AXrL/AOgGk9iKnwP0LcP+pT/dH8qfTIf9Sn+6P5U+mUtgooooGFFFFABWbr3Sx/6/Yv5mtKs3Xulj/wBfsX8zSlsZ1fgZpUUUUzQpS6gFmeKC0uboxna5iC7VPXGWIyfpTf7Qn/6BF/8A+Q//AIujRP8AVXX/AF9zf+hmq+l+IbDUp44rWO6PmAlXaEqpA96ALH9oT/8AQIv/APyH/wDF0f2hP/0CL/8A8h//ABdRTa5aRNNuhuTHBKIZJViyisSBj/x4Vav76GzMayLLJJITsjjQsxAGScegoAi/tCf/AKBF/wD+Q/8A4uj+0J/+gRf/APkP/wCLqJNf0ySyuLyGZpoYGRXKITksBtA9fvCnprFr/pXnpPbfZYhNL5seMIc88Zz900AO/tCf/oEX/wD5D/8Ai6P7Qn/6BF//AOQ//i6QaxZG5ht90yyTEBFeF0JzuxwwH901a+1W/wBuNl5y/aRH5vl99mcZ/OgCt/aE/wD0CL//AMh//F0f2hP/ANAi/wD/ACH/APF1He61a2sl0jQ3MgtVDztHHlUBG7+XpU9xqVrBPDBIZt8/+r2wOwbjPUAjpQAz+0J/+gRf/wDkP/4uj+0J/wDoEX//AJD/APi6tWlxFdW63EJJjbOCRjocf0qrBq9jNOkMbT73YqubaRQSOoyVxx3oAP7Qn/6BF/8A+Q//AIuj+0J/+gRf/wDkP/4uo317S1lni+0ZeBd0gCHp7cc1dvLq3s4fOupkijyBljjJPQUAVv7Qn/6BF/8A+Q//AIuj+0J/+gRf/wDkP/4unSarYpNbxeZI7XAzCY4XdXHXhlBHTnrQdUtBZJeZmaFwSGSB3wB1yFBx070AN/tCf/oEX/8A5D/+Lo/tCf8A6BF//wCQ/wD4uhNX09oZZlmJjjKAnYeS6gqAMZJIYcD1qS01G0upEjt5C5eMyD5SOA205z0IPGDzQBH/AGhP/wBAi/8A/If/AMXU1neJcs8flywypgtHKAGAPQ8ZBHB6HtTY9Ss5Db+XMGFyzrEQDhiucj9DUa/8jE//AF6L/wChmgC/VHxD/wAgDUf+vWX/ANANXqo+If8AkAaj/wBesv8A6AaT2IqfA/Qtw/6lP90fyp9Mh/1Kf7o/lT6ZS2CiiigYUUUUAFZuvdLH/r9i/ma0qzde6WP/AF+xfzNKWxnV+BmlRRRTNDO0hS9teKrshN1MAy4yPmPIzxWRa6JeWOo2kiCMxmUqzQpGpjXaTk/J0JAHH96tZI7+zlmW2t4biKSVpQWmKMpbkg/Kc85p/wBo1b/oG2//AIF//YUAYMmjTyavLLcWt0yGZiJEhtjv+7tckjORg9vT0rS1q2u72wzDbyrcQTbEkEm2Ux9GZcFRkjPBOO9XPtGrf9A23/8AAv8A+wo+0at/0Dbf/wAC/wD7CgDBtNFurfRL+CO1l2ySxmOFzGzOihVIIYsowAcc9h0qWw0ORtNv7X/SLeW4heIvJDAqsDnbxHydoPr61s/aNW/6Btv/AOBf/wBhR9o1b/oG2/8A4F//AGFAGPeWGpS+JbC8miDCEoC0TER4xL1B+o/OpRpeoC/+0fY7Pbjdn7a/m+Zn72/y84xgbelaf2jVv+gbb/8AgX/9hR9o1b/oG2//AIF//YUAYeraRPc6xNLNa3E0LMMskVs29dv3cuAeG9c8Vp3Wk3Fxd2l0L51azAMAZRyx4cvjAOV+XAxjJNWftGrf9A23/wDAv/7Cj7Rq3/QNt/8AwL/+woAi8P2slnowj8plmLSMUkc9SxxzzgdOn5Vmafod7bat9s8mMxq2+JDqMreWzEmRuU53ZHB9K2PtGrf9A23/APAv/wCwo+0at/0Dbf8A8C//ALCgDm9T0W/a+v8AybJpYpWZY1KoVdX2lyX3huueCDjHAre8QWMtza2sdrHlYJlcpHJ5b7QpA2N/CckfhkVN9o1b/oG2/wD4F/8A2FH2jVv+gbb/APgX/wDYUAZtpod4sWmySXaRTafEqwpGuUBPD7um7K8dscmorXRbp9Jsogxj2eaZoJZZAHLHj7p7enTmtf7Rq3/QNt//AAL/APsKPtGrf9A23/8AAv8A+woAzLbSbkteKFjt2juIJbcgExnZGgxjrjgin2mlTw3zLIS/m20xkkQlB5jybsAg5H8+K0PtGrf9A23/APAv/wCwo+0at/0Dbf8A8C//ALCgDE0TSryO/s2nshFFDukdCEEUchXGYwGJ9eoHr1rbX/kYn/69F/8AQzR9o1b/AKBtv/4F/wD2FLZQ3LXsl7dJHE7RrGkaPuwASSScDnn9KAL1UfEP/IA1H/r1l/8AQDV6qPiH/kAaj/16y/8AoBpPYip8D9C3D/qU/wB0fyp9Mh/1Kf7o/lT6ZS2CiiigYUUUUAFZuvdLH/r9i/ma0qzde6WP/X7F/M0pbGdX4GaVFFFM0CiiigAooooAKKKKACiiigAooooAKKKKACiiigAooooAKKKKACiiigAqj4h/5AGo/wDXrL/6AavVR8Q/8gDUf+vWX/0A0nsRU+B+hbh/1Kf7o/lT6ZD/AKlP90fyp9MpbBRRRQMKKKKACs3Xulj/ANfsX8zWlWbr3Sx/6/Yv5mlLYzq/AzSpk7tHBJIqGRlUkKOrEDpT6KZocPrfiu+h8P2NxcoNEvJ3Yz28jRm4WMAjMYkIQndt+8cYJ71q+A9cOsWEwlvoLqaKTjaU8wRn7pkCEoGyG+6ccCr2v6Xd6g9lNZapLp81pK0gZYw6yAoylWU9R82fqBVrSre+t7Ypf34vpdxIkEIjwPTAoXUGefeIfFupaX46ayub+7tNP+0oAJY4FjMJjYswLDcR5gVc56MT2q7e+MLmz8I6Uk2padZ6tdabDcS3moSKkMTMoyxQctk54AA9xWn4q8HSa5q5vxrl7aoYFi8hXcRjBY7gFdeTu5znoK1ZNBt5PCS+HfMMdutqtsGjXBCqABgHOOnvR0H1DwvrtvrtnJND5QeJ9kgjmWVc4zkMOo+oB9q5LV9Q8XwRa1NbSXXn20F6zqY4jBEAjtbGLA3Fz+7JDZ6tkDivRK4bxN8Pf7Zv9XuF8QahZxaqAJ4YpHCj90sRwFcLyqjqD+I4oYRt1IvFeteJLbxLaW2nySW9ssEEsjSQNJHOWdg6DbCfmwB1kQDcD0ya3vh9fatqPhpbrW0Md6bq5R02qu1VndVA2kjG0DkE565PWtG+0bSdQSFdR0yyvfJXbGbiBZNo74yOOlM0HRbPRtKbTLVB9lM00gj2gKokkZyoA4CjcQB6UPcXT7jlLvxfdm11OaLzSLfWbWK2EUIZp7R5I0ZkH8QL+cufb6GodS8QeJYvHi2cd5ax6eXEK2j2Tee6sqv5o+bBVeVLZGDn5ScV1+p6FYXsNpH5KQfZJIXhaNFBVY5FcIOOFJRePas/xF4Uh1fUTetcIrPGsbpPax3CqF3YKbx8jfMckdcDjipsw6ss+FrvVr3wVp95e24i1SWyR3SUjmQp1bAGMnkjHGcVy9rqPipLa3l86+eN7yxiuGuI4siRpwtwibBjywvGe3Y9a7zTrVLHT7ayjklkS3iWJXlfc7BQACx7njk1xVt8OVh1CGb/AISDUWtYtSOoLbGR9u7zjNtxv2Y3H+709+a005riS92xtadrM1xB4gE08SyWV5LDABgEKsSMOO5yxrJ0fUNW1W50yKTX3sVOiWl5LshiJmkkLbidynA+UcDHWukvvDuh3k8tzNpFg13IObk2yGUHGA24jOR/So4vDOiHTrGzvdMs9Q+xWyW8Ul1bpI+1QB1I46Z4qV/l+TLbTRB4J1W41Szv/tSzl7bUrqASPFtVkSd1Taf4gFAGfat+svSdGj02NY7e6uBGtzcXBTKhWMrs5BGOiluMY/GtSmyXuwooopAFFFFABVHxD/yANR/69Zf/AEA1eqj4h/5AGo/9esv/AKAaT2IqfA/Qtw/6lP8AdH8qfTIf9Sn+6P5U+mUtgooooGFFFFABWbr3Sx/6/Yv5mtKs3Xulj/1+xfzNKWxnV+BmlRRRTNAooooAKKKKACiiigAooooAKKKKACiiigAooooAKKKKACiiigAooooAKo+If+QBqP8A16y/+gGr1UfEP/IA1H/r1l/9ANJ7EVPgfoW4f9Sn+6P5U+mQ/wCpT/dH8qfTKWwUUUUDCiiigArN17pY/wDX7F/M1pVm690sf+v2L+ZpS2M6vwM0qKKKZofKnxt1bUrj4latDJfXHlW0ixQoJCFRdoOAB7muK+2Xn/P3cf8Af1v8a6j4y/8AJUNe/wCvgf8AoC1yNeNWk/aS16n5Tmdap9cq+8/ifXzJvtl5/wA/dx/39b/Gj7Zef8/dx/39b/GoaKz5n3OL21T+Z/eTfbLz/n7uP+/rf40fbLz/AJ+7j/v63+NQ0Ucz7h7ap/M/vJvtl5/z93H/AH9b/Gj7Zef8/dx/39b/ABqGszxNIselsWneEFgGZJNrle4XkZOO2aabb3Kp1Ks5KPM9Ta+2Xn/P3cf9/W/xo+13n/P3c/8Af1v8a5TS5JJVuAtwZT9h4YzkkfO+CW+bDYx0zg03R1vFvrNpLUxwuXfdEf3eNjAcdQTwc989jVOL11Oh06q5vf2/yv3Ot+13n/P3cf8Af1v8aPtd5/z93P8A39b/ABrmZYponjubeOVBJdRLHFNO/IG7LHOduc9MdAM+0OqvDDd33mXLJIkbyFlhdmw6MAhIyNo6/gPrQk31CMKknZTf9fM6v7Zef8/dx/39b/Gj7Zef8/dx/wB/W/xqra/8esPOf3a8+vFSVHM+5yutU/mf3k32y8/5+7j/AL+t/jR9svP+fu4/7+t/jUNFHM+4e2qfzP7yb7Zef8/dx/39b/Gj7Zef8/dx/wB/W/xqGijmfcPbVP5n95N9svP+fu4/7+t/jXun7Lmp391BrVjc3c01vAYXiSRi2wtv3Yz0zgV4LXt/7Kf/AB8eIf8Act/5yV0YWT9oj2+Ha1R4+CcnbX8me71R8Q/8gDUf+vWX/wBANXqo+If+QBqP/XrL/wCgGvUex+i1PgfoW4f9Sn+6P5U+mQ/6lP8AdH8qfTKWwUUUUDCiiigArN17pY/9fsX8zWlVHWoJpreJ7dPMkhnSUJkDeAeQCeM4pPYzqq8GXqKz/wC0br/oCaj/AN9Q/wDxyj+0br/oCaj/AN9Q/wDxyi4e0j5/cz5c+N1tcW3xO1lp4XjWaVZIywwHUovI9a4vI9RX2lPcNOQZvDt5KR03iA4/OSo8xf8AQr3H/fFv/wDF1xTwilJyv+B8piuG4V606vtGuZt/C+vzPjHI9RRkeor7OzF/0K9x/wB8W/8A8XRmL/oV7j/vi3/+Lqfqa/m/Aw/1Vh/z9f8A4C/8z4xyPUUZHqK+zsxf9Cvcf98W/wD8XRmL/oV7j/vi3/8Ai6Pqa/m/AP8AVWH/AD9f/gL/AMz4xyPUUobHf9a+zcxf9Cvcf98W/wD8XRmL/oV7j/vi3/8Ai6Pqa/m/AX+qkP8An6//AAF/5nxeUjMhkKqXZdhY9Svp9OTUMFlY28gkgs7aJwMBkiVT+YFfa2Yv+hXuP++Lf/4ujMX/AEK9x/3xb/8AxdH1P+9+BS4XX/P5/wDgL/zPi91jk271VtrBlz2I71DcWdjcSGS4tLaZyMbpIlY49MkV9rZi/wChXuP++Lf/AOLozF/0K9x/3xb/APxdH1P+9+ALhdLas/8AwF/5nxiNoGBgCjI9RX2dmL/oV7j/AL4t/wD4ujMX/Qr3H/fFv/8AF0fU1/N+Av8AVWH/AD9f/gL/AMz4xyPUUZHqK+zsxf8AQr3H/fFv/wDF0Zi/6Fe4/wC+Lf8A+Lo+pr+b8A/1Vh/z9f8A4C/8z4xyPUUZHqK+zsxf9Cvcf98W/wD8XRmL/oV7j/vi3/8Ai6Pqa/m/AP8AVWH/AD9f/gL/AMz4xyPUV7r+yrbXCprt20LiCTyUSQjhmG8kD1xkfnXrOYv+hXuP++Lf/wCLqaK8miQJFoF8ijoqmAD/ANGVpSwypy5r/gd2W5FDBYhVvaN2vpytb/eadUfEP/IA1H/r1l/9ANN/tG6/6Amo/wDfUP8A8cqvqM97e6fcWcej3kbTxNEHleIKu4YycOTxnsDXU3ofRTmnFpX+5mrD/qU/3R/Kn0iLtRV64AFLVGyCiiigAooooAKKr7m/vH86Nzf3j+dOwrliiq+5v7x/Ojc394/nRYLliiq+5v7x/Ojc394/nRYLliiq+5v7x/Ojc394/nRYLliiq+5v7x/Ojc394/nRYLliiq+5v7x/Ojc394/nRYLliiq+5v7x/Ojc394/nRYLliiq+5v7x/Ojc394/nRYLliiq+5v7x/Ojc394/nRYLliiq+5v7x/Ojc394/nRYLliiq+5v7x/Ojc394/nRYLliiq+5v7x/Ojc394/nRYLliiq+5v7x/Ojc394/nRYLliiq+5v7x/Ojc394/nRYLliiq+5v7x/Ojc394/nRYLliiq+5v7x/OiiwXP/9k="/>
          <p:cNvSpPr>
            <a:spLocks noChangeAspect="1" noChangeArrowheads="1"/>
          </p:cNvSpPr>
          <p:nvPr/>
        </p:nvSpPr>
        <p:spPr bwMode="auto">
          <a:xfrm>
            <a:off x="2317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898" y="2169502"/>
            <a:ext cx="10899287" cy="228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ko-KR" altLang="en-US" sz="2000" dirty="0">
                <a:solidFill>
                  <a:schemeClr val="accent1"/>
                </a:solidFill>
              </a:rPr>
              <a:t> 로그인 후 마이 페이지 </a:t>
            </a:r>
            <a:r>
              <a:rPr lang="en-US" altLang="ko-KR" sz="2000" dirty="0">
                <a:solidFill>
                  <a:schemeClr val="accent1"/>
                </a:solidFill>
              </a:rPr>
              <a:t>&gt; </a:t>
            </a:r>
            <a:r>
              <a:rPr lang="ko-KR" altLang="en-US" sz="2000" dirty="0">
                <a:solidFill>
                  <a:schemeClr val="accent1"/>
                </a:solidFill>
              </a:rPr>
              <a:t>리뷰 </a:t>
            </a:r>
            <a:r>
              <a:rPr lang="ko-KR" altLang="en-US" sz="2000" dirty="0" err="1">
                <a:solidFill>
                  <a:schemeClr val="accent1"/>
                </a:solidFill>
              </a:rPr>
              <a:t>게시글</a:t>
            </a:r>
            <a:r>
              <a:rPr lang="ko-KR" altLang="en-US" sz="2000" dirty="0">
                <a:solidFill>
                  <a:schemeClr val="accent1"/>
                </a:solidFill>
              </a:rPr>
              <a:t> 관리에서 본인이 작성한 리뷰 목록 조회 가능</a:t>
            </a:r>
            <a:endParaRPr lang="en-US" altLang="ko-KR" sz="2000" dirty="0">
              <a:solidFill>
                <a:schemeClr val="accent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74215" y="3176954"/>
            <a:ext cx="1090247" cy="7151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1" idx="2"/>
            <a:endCxn id="13" idx="0"/>
          </p:cNvCxnSpPr>
          <p:nvPr/>
        </p:nvCxnSpPr>
        <p:spPr>
          <a:xfrm flipH="1">
            <a:off x="10140460" y="3892062"/>
            <a:ext cx="978879" cy="10785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522674" y="4970587"/>
            <a:ext cx="3235572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각 </a:t>
            </a:r>
            <a:r>
              <a:rPr lang="ko-KR" altLang="en-US" sz="1600" dirty="0" err="1"/>
              <a:t>게시글</a:t>
            </a:r>
            <a:r>
              <a:rPr lang="ko-KR" altLang="en-US" sz="1600" dirty="0"/>
              <a:t> 옆에 있는 수정 </a:t>
            </a:r>
            <a:r>
              <a:rPr lang="en-US" altLang="ko-KR" sz="1600" dirty="0"/>
              <a:t>/ </a:t>
            </a:r>
            <a:r>
              <a:rPr lang="ko-KR" altLang="en-US" sz="1600" dirty="0"/>
              <a:t>삭제 버튼을 눌러 수정 및 삭제 가능</a:t>
            </a:r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1721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개요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67445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>
            <a:extLst>
              <a:ext uri="{FF2B5EF4-FFF2-40B4-BE49-F238E27FC236}">
                <a16:creationId xmlns:a16="http://schemas.microsoft.com/office/drawing/2014/main" xmlns="" id="{ADC16E78-8819-8219-C770-75C3BD1E4D45}"/>
              </a:ext>
            </a:extLst>
          </p:cNvPr>
          <p:cNvGrpSpPr/>
          <p:nvPr/>
        </p:nvGrpSpPr>
        <p:grpSpPr>
          <a:xfrm>
            <a:off x="6817895" y="3734783"/>
            <a:ext cx="5374105" cy="1491702"/>
            <a:chOff x="6817895" y="3350782"/>
            <a:chExt cx="5374105" cy="11476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670924" cy="639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prstClr val="white"/>
                  </a:solidFill>
                </a:rPr>
                <a:t>기타 기능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308407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49843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4D379F-0D7A-E10A-C2FD-B3F877B38412}"/>
              </a:ext>
            </a:extLst>
          </p:cNvPr>
          <p:cNvSpPr txBox="1"/>
          <p:nvPr/>
        </p:nvSpPr>
        <p:spPr>
          <a:xfrm>
            <a:off x="6817895" y="872277"/>
            <a:ext cx="166423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prstClr val="white"/>
                </a:solidFill>
                <a:latin typeface="Pretendard Black"/>
                <a:ea typeface="+mj-ea"/>
              </a:rPr>
              <a:t>4</a:t>
            </a:r>
            <a:endParaRPr lang="ko-KR" altLang="en-US" sz="19900" b="1" dirty="0">
              <a:solidFill>
                <a:prstClr val="white"/>
              </a:solidFill>
              <a:latin typeface="Pretendard Black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1937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5" y="345358"/>
            <a:ext cx="103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회원 가입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송재완 님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data:image/jpg;base64,%20/9j/4AAQSkZJRgABAQEAYABgAAD/2wBDAAUDBAQEAwUEBAQFBQUGBwwIBwcHBw8LCwkMEQ8SEhEPERETFhwXExQaFRERGCEYGh0dHx8fExciJCIeJBweHx7/2wBDAQUFBQcGBw4ICA4eFBEUHh4eHh4eHh4eHh4eHh4eHh4eHh4eHh4eHh4eHh4eHh4eHh4eHh4eHh4eHh4eHh4eHh7/wAARCAGwAP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szxNrum+HdJk1LVJ/KhThVAy8jHoijqzHsK5TRvHOq2+pwReMdE/sSz1Ns6bcF9yrnpFMf4JD19OcVLkk7GFTE06clGT1/L17HfUVHc3EFrbSXNzNHBBGpaSSRgqqo6kk8AVSk13RI9KTVpNY09NPc4W7a5QQsc4wHzg8gjrVG5o0VXe+s45beF7u3WS6z9nQyAGXAydo/i454qhfeKPDdjqyaTe+INLttQkxstZbtFlOenyk55oA16Kr3l/Y2csEV3eW9vJcP5cCyyqplb+6oPU+wqS4uLe3CG4mjiEjiNN7Bdznooz1J9KAJKKwpPGXhCOR45PFWho6MVdW1CIFSOoI3cGpbjxV4Yt7eC4n8R6RFDcKXgke9jVZVBwSpJwRnjigDYorIh8UeGprGa/h8Q6TJaQMFlnW8jMcbHoGbOAT71Lpev6Fqsph0vWtOvpFGSlvdJIwHrhSaANKimzSRwxPNNIscaKWd2OAoHUk9hWPa+LfCt1OkFt4m0aaVzhEjvo2Zj6ABuaANqiqmrappukWbXmq6ha2Fsv3prmZY0H4sQKh0LXtE16BrjRNXsNSiU4Z7W4WUKfQ7ScUAaNFZOveJ/DegvGmua9pemNJ9xbq6SIt9AxGav2d5aXlol5Z3UFxbOu5JopAyMPUMODQBPRVXTNS07U7Y3Wm6ha3sCsVMtvMsihh1GVJGaNM1LTtUgafTNQtb2JXKM9vMsihh1BKk8+1AFqiiigAooooAKKKKACiiigAooooAKoeINTTR9GutTktrm5ECbvJt4y8jnoAAPc1fpJPuN9DQKV7Ox518O7KTxi1v498RESzFnGmWP/LKxUMVzj+KQ45bt2ru9Z0yx1jTJ9N1K2jubWddskbjII/ofevJ9G1y0sv2fbuKDVre31BLa6CItwqyqxlfGBnIPNeXfAvXLuD4m6YbzWJ0tXEqy+fcnYR5bYzuOOuK5/aqNlbc8FZjToeypSjd1Ervzff8ArY9ftJ59P129+FWsi61jSb6xZLW7MZd4IZAy+VMe4GCA30zXylp8Oq+I/hDc/BNJWW/8N6vqd/cJjP8Ao9tCzKMe8rMB9RX2Nol5aXvxn1SWzuoLmMaJAC8UgcZ81uMirGh/C/wbo3jXXfGFjpzrquuxtHfO0pZGViCwC9FyQM4rWGx6mDvyNXuk3b0PE/gr4nn8bRaP4pVxN/whHghoyW5Av5QynPv5cA/77rB+AWoeDfEP7PXim28RXFnfeKtZXUry7NwhaeRkRmRt5HG3bkc8V9E+Afhf4P8AA3hjUvDnh2xlt7DU2droPMzu5ZNh+Y8jjp6VmXHwqsNI+DWpfDjwPcHSbe9SSMTXDNMY1lYeaR3JK7se+Ks6zwXSNF1f4wfBf4TaTq2rXVpqby6h9k1DJLh7eJ/Jdj1I+RQSOeM1vaH8TdX1SbQPhr8Q4TZeOdF8UacHLD5dQhWTiZD0JxgnHXOR3A990DwL4f0Sw8M2djbyInhqFotP+fGN8fluWHckEn6nNR+Kvh54U8TeKtD8Uarpu/V9EmEtldRuUYEHIVsfeXPODQB4X+0RoujxftK/CKGLSbBIrq9f7Qi26BZv3i/fGPm/Gq37SdnHa/tH/Ce00vQbK9VElEOnNshhk+fO3lSqjv0Ne++Kvh94a8TeLtB8VatbzyanoMhksHSYqqMSDyo4bkDrVTx78L/C/jTxFpXiHVv7Rh1TSVZbK5s7x4Hiyckgr396APJ/2q7WSH9l3W5Lrwtp/hy6kvLbzLW0kSRSBMu1iyKoJx7cViftEWdhoP7PXgbxloqR6b4psBpw0+7tVEczlohuTI5YEDODnp717bq/wq8Oa14Pv/CuuX2vatpt9LHLKL3U5JnUocqFZjlRkcgdaTTvhJ4Ot9Q0u+vYdQ1iXSFVdNXU72S4jtMAAFI2O0EADBxnigDQ8XTXVz8HNXuL6PyruXw/M86Yxtc25LD8818b+DIYfFv7O/hb4X6X4ejTxNrWoTz6fqt15UMKJFMTIySZ3lwPl2AZIJxmvuvV7C31TSrvTLxWa2u4HgmCnBKOpVsHtwTXn3/Cjvh8PBukeFY7G9is9Gu2vNPmjvHW4t5WOWKyA7hk9vYelAHls9nc3/7XXhXwb4uuDqmnaH4bSSxS5GY7m5WLDzlTwz5DHJzjaKu/E9V8L/tcfDqTwrElnca1BJBq0Fsu1biAMcNIo4OBkgn+6PSvY/GPw88N+K/7Mn1aO6GpaXzY6pb3DQ3kB7kSLg89weD6VH4T+G/hvw94in8TJ9v1TXpovJbU9TumubhY/wC4pbhF9lAoA8c/ZKt4fFXiP4keI/FtpDf+Iv7ba0l+1xiRreFQdsahvurnIwP7ornPAmuzeDfEHx80jRmK+GNIgmuLOJT+6tblwy7E7KCSeB/cFe+6z8LPDN94mu/EthPq+gatfIEvbnSL57Y3QHTzAPlY/wC1jPvS2nwn8EWngS+8GWulvDpeoyCW+KzsZrl9wYtJISWYkgZyaAPnT4WXt18J7nx/8LVmZbm+trO50MO3zPLdLHCdvqQZAT/uGuz/AGJ4F8Pal8SfAnmMw0XXj5e4/MUO5Ax+vlj869e1/wCGPg/XPH2j+ONQ0931rR0VLSVZSqgKSV3KOGwWOM1Y8L/D7w14b8Za94t0m3ni1PXmDX7NMWRyDkEKeB1PT1oA6uiiigAooooAKKKKACiiigAooqG9uorS3M0xbbkKAq5ZiTgAAdSTQJtJXZNQazf7Vf8A6BOpf9+1/wDiqP7Vf/oE6l/37X/4qldEe1iZ7eBvBrOXbwvo5YnJJtEyT+VH/CC+DP8AoVtH/wDARP8ACtD+1X/6BOpf9+1/+Ko/tV/+gTqX/ftf/iqm0exjyYf+Vfd/wBujeHdB0WWSXSNHsbCSRdrtbwKhYehwK1Kzf7Vf/oE6l/37X/4qj+1X/wCgTqX/AH7X/wCKpppGkZU4q0dPkaVFZv8Aar/9AnUv+/a//FUf2q//AECdS/79r/8AFU7or2sTSorN/tV/+gTqX/ftf/iqP7Vf/oE6l/37X/4qi6D2sTSorN/tV/8AoE6l/wB+1/8AiqP7Vf8A6BOpf9+1/wDiqLoPaxNKis3+1X/6BOpf9+1/+Ko/tV/+gTqX/ftf/iqLoPaxNKis3+1X/wCgTqX/AH7X/wCKo/tV/wDoE6l/37X/AOKoug9rE0qKzf7Vf/oE6l/37X/4qj+1X/6BOpf9+1/+Koug9rE0qKzf7Vf/AKBOpf8Aftf/AIqj+1X/AOgTqX/ftf8A4qi6D2sTSorN/tV/+gTqX/ftf/iqP7Vf/oE6l/37X/4qi6D2sTSorN/tV/8AoE6l/wB+1/8AiqRtYWNTJcWF/BEPvyPENqj1OCTijmQe1h3NOiiimaBRRRQAUUUUAFZuvdLH/r9i/ma0qzde6WP/AF+xfzNKWxnV+BmlRRRTNAorKi8R6HMGMWpQyBZ44DsyfndtqdOxPAPTg88Gp21jTF1YaU19CL0jIh3c9M4+uATjrgZ6UAXqKyZPE3h6KxtL641qwtbe8TzLZ7mdYfNXjJAfBPUfnVyz1GyvJLhLW4SU27qkpXoCyK689DlXU8etAFqiiigAooooAKKKKACiiigAooooAKKKKACiiigAooooAKo+If8AkAaj/wBesv8A6AavVR8Q/wDIA1H/AK9Zf/QDSexFT4H6FuD/AFKf7o/lT6ZD/qU/3R/Kn0ylsFFFFAwooooAKzde6WP/AF+xfzNaVZuvdLH/AK/Yv5mlLYzq/AzSqO6i8+2lg3MnmIU3L1GRjIqSimaJnmOq+HNYWx0tbn/RDZnT9Ojks33u4S4jYzcrhRhRgEHGWzXQS6DqZ1qWNVgaxl1WLU2uWk/eKURF8vbjqSg5zjaSPr0t1qFjauEury3gcjIWSQKcfjUX9s6R/wBBSy/7/r/jQNu6scd4X03XI9I8K6pp9rZyPa6RJazQXk7wEGQwsCCI36eUQQQOtWrXQzrl14ht9VE9oW1O3n/0aZgNy2sH3XIG5Qw9B0rp/wC2dI/6Cll/3/X/ABo/tnSP+gpZf9/1/wAapy/r53C+peUbQAOgoqj/AGzpH/QUsv8Av+v+NH9s6R/0FLL/AL/r/jUiL1FUf7Z0j/oKWX/f9f8AGj+2dI/6Cll/3/X/ABoAvUVR/tnSP+gpZf8Af9f8aP7Z0j/oKWX/AH/X/GgC9RVH+2dI/wCgpZf9/wBf8aP7Z0j/AKCll/3/AF/xoAvUVR/tnSP+gpZf9/1/xo/tnSP+gpZf9/1/xoAvUVR/tnSP+gpZf9/1/wAaP7Z0j/oKWX/f9f8AGgC9RVH+2dI/6Cll/wB/1/xo/tnSP+gpZf8Af9f8aAL1FUf7Z0j/AKCll/3/AF/xqzbXFvdR+ZbTxzJnG6Ngwz+FAEtUfEP/ACANR/69Zf8A0A1eqj4h/wCQBqP/AF6y/wDoBpPYip8D9C3D/qU/3R/Kn0yH/Up/uj+VPplLYKKKKBhRRRQAVm690sf+v2L+ZrSrN17pY/8AX7F/M0pbGdX4GaVFFFM0M/RACLyQjLtdyBm7kA4H5AAVoVhusjeHdZWEOZC10ECZ3E/NjGO9UEm1G102JdKSLC200z7bJ1DSIE2pgnOTk/XHHSgDq6AQehFcnqera9aRyxx20k80cmY3Fs22RdiNt4zzlmH/AAE88Vc0Nbg6/czS2vkp5ciKVjKq2J5MH3JGDnvnNHUVzoKKKKBhRRRQAUUUUAFFFFABRRRQAUUUUAFFFFABWfGAviKXaAN9qjNjuQzAE/hWhVBf+Rif/r0X/wBDNAF+qPiH/kAaj/16y/8AoBq9VHxD/wAgDUf+vWX/ANANJ7EVPgfoW4f9Sn+6P5U+mQ/6lP8AdH8qfTKWwUUUUDCiiigArN17pY/9fsX8zWlWbr3Sx/6/Yv5mlLYzq/AzSooopmhkWl3Bp73MF4xhY3DyKSpwyscgg/jj8Ksf2zpn/P0v/fJ/wrgfHXxh0rwx4hm0VNLub+a3wJnWQIqsRnaM5zwawv8AhoCw/wChZu//AAKX/CsnXpp2bPOq5vgqU3CdRJo9b/tnTP8An6X/AL5P+FH9s6Z/z9L/AN8n/CvJP+GgLD/oWbv/AMCl/wAKP+GgLD/oWbv/AMCl/wAKX1in3M/7bwH/AD9X4nrf9s6Z/wA/S/8AfJ/wo/tnTP8An6X/AL5P+FeSf8NAWH/Qs3f/AIFL/hR/w0BYf9Czd/8AgUv+FH1in3D+28B/z9X4nrf9s6Z/z9L/AN8n/Cj+2dM/5+l/75P+FeSf8NAWH/Qs3f8A4FL/AIUf8NAWH/Qs3f8A4FL/AIUfWKfcP7bwH/P1fiet/wBs6Z/z9L/3yf8ACj+2dM/5+l/75P8AhXkn/DQFh/0LN3/4FL/hR/w0BYf9Czd/+BS/4UfWKfcP7bwH/P1fiet/2zpn/P0v/fJ/wo/tnTP+fpf++T/hXkn/AA0BYf8AQs3f/gUv+FH/AA0BYf8AQs3f/gUv+FH1in3D+28B/wA/V+J63/bOmf8AP0v/AHyf8KP7Z0z/AJ+l/wC+T/hXkn/DQFh/0LN3/wCBS/4Uf8NAWH/Qs3f/AIFL/hR9Yp9w/tvAf8/V+J63/bOmf8/S/wDfJ/wo/tnTP+fpf++T/hXkn/DQFh/0LN3/AOBS/wCFH/DQFh/0LN3/AOBS/wCFH1in3D+28B/z9X4nrf8AbOmf8/S/98n/AAo/tnTP+fpf++T/AIV5J/w0BYf9Czd/+BS/4Uf8NAWH/Qs3f/gUv+FH1in3D+28B/z9X4nrf9s6Z/z9L/3yf8KZZSLd6vLdw7jAIFjDlSAzbiTjPXHHNeT/APDQFh/0LN3/AOBS/wCFd38NPHun+OLS6ktbWa0ntWUSwyENgNnBBHXofyqo1oSdkzfD5nhMRP2dKabOvqj4h/5AGo/9esv/AKAavVR8Q/8AIA1H/r1l/wDQDVvY66nwP0LcP+pT/dH8qfTIf9Sn+6P5U+mUtgooooGFFFFABWbr3Sx/6/Yv5mtKs3Xulj/1+xfzNKWxnV+BmlRRRTND5H+Mv/JUNe/6+B/6AtcjXXfGX/kqGvf9fA/9AWuRrxa38SXqfkuZ/wC+Vf8AFL8wooorM4QooooAKr3119lWPEMkzSPsVEKg5wT3IHQGrFV721W6SMGWWJo33q0ZAIOCO4I6E0IqFub3tijba9bXEcsscUmyOATnoSQQDjjvzU1vqay3KW7RbZGcoSsgdRhN3UdeKg0rSf7PvpWh2C3MAjjHfIx1/LrVfRNJ1G1u4Jry68xY1b5VnLLuIwSFKDH5/nWlo6nZKFD3uV+n3F9NVhcRkQyqJdrRFsYkUsF3DB/2hwcHmm3WoXUVy0cWmvNEhw0wkIC/Ubf5Z98VHb2E8UjKbW1KGbeJFnYMFD7lG3ZgY44Bwar3+grPeSzJDa/OQUc8eXwM5TGH5yeT3pWjcUY0ObXb+vP+u3Q3QcgH1paaiqiBI1CqowoA4Ap1QcQUUUUAFFFFABXt/wCyn/x8eIf9y3/nJXiFe3/sp/8AHx4h/wBy3/nJXRhf4qPc4c/5GEPn+TPd6o+If+QBqP8A16y/+gGr1UfEP/IA1H/r1l/9ANeq9j9JqfA/Qtw/6lP90fyp9Mh/1Kf7o/lT6ZS2CiiigYUUUUAFZuvdLH/r9i/ma0qzde6WP/X7F/M0pbGdX4GaVFFFM0PLvHnwd0/xN4jn1qHWJrCS4wZo/JEilgMZHIxwKwf+Gfrf/oaZv/AIf/F16za2sWoPcz3ZlcrcPGiiVlVVU4AABHpn8an/ALH0/wD55y/9/wB/8aydCm3do82rk+Cqzc5002/U8f8A+Gfrf/oaZv8AwCH/AMXR/wAM/W//AENM3/gEP/i69g/sfT/+ecv/AH/f/Gj+x9P/AOecv/f9/wDGl9XpdjP+wsv/AOfS/H/M8f8A+Gfrf/oaZv8AwCH/AMXR/wAM/W//AENM3/gEP/i69g/sfT/+ecv/AH/f/Gj+x9P/AOecv/f9/wDGj6vS7B/YWX/8+l+P+Z4//wAM/W//AENM3/gEP/i6P+Gfrf8A6Gmb/wAAh/8AF17B/Y+n/wDPOX/v+/8AjR/Y+n/885f+/wC/+NH1el2D+wsv/wCfS/H/ADPH/wDhn63/AOhpm/8AAIf/ABdH/DP1v/0NM3/gEP8A4uvYP7H0/wD55y/9/wB/8aP7H0//AJ5y/wDf9/8AGj6vS7B/YWX/APPpfj/meP8A/DP1v/0NM3/gEP8A4uj/AIZ+t/8AoaZv/AIf/F17B/Y+n/8APOX/AL/v/jR/Y+n/APPOX/v+/wDjR9Xpdg/sLL/+fS/H/M8f/wCGfrf/AKGmb/wCH/xdH/DP1v8A9DTN/wCAQ/8Ai69g/sfT/wDnnL/3/f8Axo/sfT/+ecv/AH/f/Gj6vS7B/YWX/wDPpfj/AJnj/wDwz9b/APQ0zf8AgEP/AIuj/hn63/6Gmb/wCH/xdewf2Pp//POX/v8Av/jR/Y+n/wDPOX/v+/8AjR9Xpdg/sLL/APn0vx/zPH/+Gfrf/oaZv/AIf/F0f8M/W/8A0NM3/gEP/i69g/sfT/8AnnL/AN/3/wAaP7H0/wD55y/9/wB/8aPq9LsH9hZf/wA+l+P+Z4//AMM/W/8A0NM3/gEP/i6774Y+AbHwNaXSQXkt7cXTKZZnQIMLnACjOOp710X9j6f/AM85f+/7/wCNMsk+y6tLZxNIYDAsgV3LbW3EHBPODxxVRowi7xRvh8rwmGn7SlBJmlVHxD/yANR/69Zf/QDV6qPiH/kAaj/16y/+gGrex2VPgfoW4f8AUp/uj+VPpkP+pT/dH8qfTKWwUUUUDCiiigArN17pY/8AX7F/M1pVm690sf8Ar9i/maUtjOr8DNKiiimaGbpG/wCy3nl7Q/2qbbu6Z3HGax9Ok1eRbaUyXbxNLCspZlbMgZhIV29E47/lW1ohG28T+JbuXcO4y2R+hBp8OlWEMwlig2MGLja7AZJyeM460dQ6HK38839pzTFtVVkm2YSVvsykkYV8SYzyO4xnoK0NSuNfOttaWbCNZGt5EVo1fagYCQ53g49sHPY1tyaXp8lybh7WNpCwYnsWHQkdCeBz7U6806zu5lmuIQ0iqVDhipwTnGQelAHM6neXlv4e04XWpz2JaH/S5gu5044JX7/J7g8d629Eu530Vri4kM8ybyeVyQM44UcZABweRmrws7UIiG3jYINq7xuIH1PNSRRRQgiKNIweoVQKH1A5NNUvLzw/KvmXn9pywxyW6LsUb5AdgUrnC5Bzu5AGTU0GozRrey/6RLBDpySOskxEiSAybh065GM+w610ltbW1sGFvbxQhzuYRoFyfU4pVgiW5e4VMSuqozZ6gEkD/wAeP50Aczpl1cf2pZx/2lHPHJdvhIrrztqeQeGOB/ECateLGlSW3xqEdqsqPFHvuGhCy4yHyow2AD8p4rblt4ZZoZpE3SQsWjOT8pIIP6E0y9srW8EYuYg/ltuQ5IKnGMgj2JoYHOTXl2+kzzW129yn9oMrTQEuUjx2AIz82OAcc1Z8IT3c1zdrc3s10EhgC+auxgcNklcDBOPf6nFbllaW9nEYraIRqWLkDnLHqST1NOSCJLiS4VMSyKqu2eoXOP5mgCSiiigAooooAKKKKACqC/8AIxP/ANei/wDoZq/Weh3eIpdvO21QNjsSzYoA0Ko+If8AkAaj/wBesv8A6AavVR8Q/wDIA1H/AK9Zf/QDSexFT4H6FuH/AFKf7o/lT6ZD/qU/3R/Kn0ylsFFFFAwooooAKzde6WP/AF+xfzNaVZuvdLH/AK/Yv5mlLYzq/AzSooopmhVutOsbqTzLi0hlfGNzICcfWov7F0n/AKB9t/3wKv0UAUP7F0n/AKB9t/3wKP7F0n/oH23/AHwKv0UAUP7F0n/oH23/AHwKP7F0n/oH23/fAq/RQBQ/sXSf+gfbf98Cj+xdJ/6B9t/3wKv0UAUP7F0n/oH23/fAo/sXSf8AoH23/fAq/RQBQ/sXSf8AoH23/fAo/sXSf+gfbf8AfAq/RQBQ/sXSf+gfbf8AfAo/sXSf+gfbf98Cr9FAFD+xdJ/6B9t/3wKP7F0n/oH23/fAq/RQBQ/sXSf+gfbf98Cj+xdJ/wCgfbf98Cr9FAFD+xdJ/wCgfbf98CrVra29rGY7aCOFCckIoGTUtFABVHxD/wAgDUf+vWX/ANANXqo+If8AkAaj/wBesv8A6AaT2IqfA/Qtw/6lP90fyp9Mh/1Kf7o/lT6ZS2CiiigYUUUUAFZuvdLH/r9i/ma0qzde6WP/AF+xfzNKWxnV+BmlRRTZk8yJ4ySAylcjqM02aGQvijQXgnmj1BHjgZFcqrH777FI4+ZS3G4ZGQeeDT9Z8RaVpExhv5LpGCeYSlnNIoXnncikdj3rjdU8O6xb6BCtzDA39n21rp8AtiztOouYWMjDA28RjjnGW5rlPilo9/deOdVuTf6fDttYvL+02LOZVAchV/duOMkEgjJPIoeyHY9ttbq3ureG4t5kkinjEkTA/fUgEEe2CPzqauY8N6Gl1a6BreovN/aNtYqoUDykAdQSrR9Mjgf8B7dK6em1ZkoKKKKQwooooAKKKKACiiigAooooAKKKKACiiigAooooAKo+If+QBqP/XrL/wCgGr1UfEP/ACANR/69Zf8A0A0nsRU+B+hbh/1Kf7o/lT6ZD/qU/wB0fyp9MpbBRRRQMKKKKACs3Xulj/1+xfzNaVZuvdLH/r9i/maUtjOr8DNKiiimaFW61GxtZPLuLuGJ8Z2s4Bx9Ki/trSf+ghbf99ik0QDbeP8AxNdy7j3OGwP0AFXfOhwD5seC2z7w+96fWgCn/bWk/wDQQtv++xR/bWk/9BC2/wC+xUsmo6fHP5El9apLkLsaVQ2T0GM1JJdWsdyltJcwpO/KRs4DN9B1NAFb+2tJ/wCghbf99ij+2tJ/6CFt/wB9irX2m22I/wBoi2v9w7xhvp609HR92x1badrYOcH0NAFL+2tJ/wCghbf99ij+2tJ/6CFt/wB9ir9FAFD+2tJ/6CFt/wB9ij+2tJ/6CFt/32Kv0UAUP7a0n/oIW3/fYo/trSf+ghbf99ir9FAFD+2tJ/6CFt/32KP7a0n/AKCFt/32Kv0UAUP7a0n/AKCFt/32KP7a0n/oIW3/AH2Kv0UAUP7a0n/oIW3/AH2KP7a0n/oIW3/fYq/RQBQ/trSf+ghbf99irVrdW91GZLaeOZAcEowODUtZ6Db4il28brVC2O5DNigDQqj4h/5AGo/9esv/AKAavVR8Q/8AIA1H/r1l/wDQDSexFT4H6FuH/Up/uj+VPpkP+pT/AHR/Kn0ylsFFFFAwooooAKzde6WP/X7F/M1pVm690sf+v2L+ZpS2M6vwM0qKKKZoZenRvLp9/HG/lu9xOqv/AHSWODWLFYzWstrI9ktmnnWkXlhlO503bn4+oGTycc1s20x0+S4hnt7lg87yo8ULSKwY5/hBwR05qb+1bf8A597/AP8AAKX/AOJo6gzi9SbUBq12zyxyAXajynJYk5XG1CeV6H8DW1rbW9rrifaUuSsyR3EvlNGEaSNhtGXwR2PB7fXO1/atv/z73/8A4By//E0f2rb/APPvf/8AgHL/APE0Ac6NLudQ8PaU0NsJoRbFXtriQxnkggkqR0wRj3rX8IQi3s7yII0ZF5JuUheDgdNuAfyFW/7Vt/8An3v/APwDl/8AiaP7Vt/+fe//APAKX/4mjqBfoqh/atv/AM+9/wD+Acv/AMTR/atv/wA+9/8A+Acv/wATQBfoqh/atv8A8+9//wCAcv8A8TR/atv/AM+9/wD+Acv/AMTQBfoqh/atv/z73/8A4By//E0f2rb/APPvf/8AgHL/APE0AX6Kof2rb/8APvf/APgHL/8AE0f2rb/8+9//AOAcv/xNAF+iqH9q2/8Az73/AP4By/8AxNH9q2//AD73/wD4By//ABNAF+iqH9q2/wDz73//AIBy/wDxNH9q2/8Az73/AP4By/8AxNAF+qC/8jE//Xov/oZo/tW3/wCfe/8A/AOX/wCJptkXuNUlvRDLFD5KxL5qFWY5JJweQOR1oA0ao+If+QBqP/XrL/6AavVR8Q/8gDUf+vWX/wBANJ7EVPgfoW4f9Sn+6P5U+mQ/6lP90fyp9MpbBRRRQMKKKKACs3Xulj/1+xfzNaVZuvdLH/r9i/maUtjOr8DNKiiimaFOTVdOj0xdSa8iNmxULMp3KdzBVwR6kgUXOqafb21zczXcaxWr7J2Bz5bccHHQ/Mv5ivPtb0PXtH0c2SSTXGiRXMCRxtexs6p9oQghBbKxI9DJ07mrPjLQtcex1tI7cSWlxeLdxNa3sgmY7Yl2NEI8MMof4ulC6FWR2M3iDRYLGC9n1O2it7gkQvI+0PjrjPp39KtWeoWd5Ncw21wkr2sixzAfwMUVwPfKup49a831Bzpvg/w7frOLO5lMuntLPMsMSRSbnbezI+3/AFSgHHUj1qfwVpNlr+m6zax3Rt7ePUrco+nX5lQ+TawKgWXau4fKucjqDRHVakHpVFCjAAHaigYUUUUAFFFFABRRRQAUUUUAFFFFABRRRQAUUUUAFUfEP/IA1H/r1l/9ANXqo+If+QBqP/XrL/6AaT2IqfA/Qtw/6lP90fyp9Mh/1Kf7o/lT6ZS2CiiigYUUUUAFZuvdLH/r9i/ma0qzde6WP/X7F/M0pbGdX4GaVFFFM0K91fWVqwW6vLeBiMgSSBSR+NRf2xpP/QUsf/Ahf8aj0VVb7ZMygyNdSBmI5IU4A/ACr7eWuN20ZOBnuaAKn9saT/0FLH/wIX/Gj+2NJ/6Clj/4EL/jVqRoo13SFEHq2BTsL6CgCn/bGk/9BSx/8CF/xo/tjSf+gpY/+BC/41bXy2UMu1lPQjpTIpraVQ0UsTgkqCrAgn0oAr/2xpP/AEFLH/wIX/Gj+2NJ/wCgpY/+BC/41bJjUZbaB6ml2r/dH5UAU/7Y0n/oKWP/AIEL/jR/bGk/9BSx/wDAhf8AGrm1f7o/Kjav90flQBT/ALY0n/oKWP8A4EL/AI0f2xpP/QUsf/Ahf8aubV/uj8qNq/3R+VAFP+2NJ/6Clj/4EL/jR/bGk/8AQUsf/Ahf8aubV/uj8qNq/wB0flQBT/tjSf8AoKWP/gQv+NH9saT/ANBSx/8AAhf8aubV/uj8qNq/3R+VAFP+2NJ/6Clj/wCBC/40f2xpP/QUsf8AwIX/ABq5tX+6Pyo2r/dH5UAU/wC2NJ/6Clj/AOBC/wCNWbeeC4j8y3mjmTpuRgw/MU/av90flVCJVj8QzBFCh7ZGYAYyQzDJ98UAaFUfEP8AyANR/wCvWX/0A1eqj4h/5AGo/wDXrL/6AaT2IqfA/Qtw/wCpT/dH8qfTIf8AUp/uj+VPplLYKKKKBhRRRQAVm690sf8Ar9i/ma0qzde6WP8A1+xfzNKWxnV+BmlRRRTNDP0Ybre7X1uph/48awjHqVrBpVheR/6PBdQRxyiNQWKnAJ/eE849K1rS8tdPe5t72ZbdzcPIu/gMrHIIPfrU7axo7Y3X9qcHIy460Le4HK+Jbe9h0F4biKeNEuLlwd0bRuGEzA92BwR6CreteRb63bySSDc6RThm8tWQIfuo7uuA3cYPU+tb7axpDKVa/tiDwQXHNH9s6T/0ELb/AL7FHQCr4ft4rvwbbWpZxFNa7CR8rYYH6881g6Fd2NzqWmPG0puJp95XZGqqFgkUAqp4PPJx6Diup/trSf8AoIW3/fYo/trSf+ghbf8AfYo6h0OTu9HuLeRpryzdT9oizdRPGVf98CMpwQOeo5ru6z21jSGGGv7Yj0Lil/trSf8AoIW3/fYo6B1uX6Kof21pP/QQtv8AvsUf21pP/QQtv++xQBfoqh/bWk/9BC2/77FH9taT/wBBC2/77FAF+iqH9taT/wBBC2/77FH9taT/ANBC2/77FAF+iqH9taT/ANBC2/77FH9taT/0ELb/AL7FAF+iqH9taT/0ELb/AL7FH9taT/0ELb/vsUAX6oL/AMjE/wD16L/6GaP7a0n/AKCFt/32KjspUu9Xlu7dt8AgWMSAfKzbiSAe+OPzoA06o+If+QBqP/XrL/6AavVR8Q/8gDUf+vWX/wBANJ7EVPgfoW4f9Sn+6P5U+mQ/6lP90fyp9MpbBRRRQMKKKKACs3Xulj/1+xfzNaVZuvdLH/r9i/maUtjOr8DNKiiimaBRRRQAUUUUAFFFFABRRRQAUUUUAFFFFABRRRQAUUUUAFFFFABRRRQAVR8Q/wDIA1H/AK9Zf/QDV6qPiH/kAaj/ANesv/oBpPYip8D9C3D/AKlP90fyp9Mh/wBSn+6P5U+mUtgooooGFFFFABWbr3Sx/wCv2L+ZrSrN17pY/wDX7F/M0pbGdX4GaVNkYJGznJCgk4p1JIodGQ5wwIND20NEcqvjzR5obV7PNy1xbwXG1JEPlrLLHEA2CcMDIDj2PNT3nixbfXJdO/si9khhvILOW7V4giySqpX5S24j51ycVin4frptojafeT3k0a2tvGkscEYWGO4jkYkoilmwnUk/rVf4heH9Xu/FlvqWjaHG7JArG9hitjL5oYgZMjKwwoXBBPXHGKfRCfX0NqPx9ocelaRqGpSppyapYyXkPnzIqgIEJTJIy3zjAHoal0Lxxo2r6Pfaxas8tjZtGrSQDzyd8UcnSPP3fMweuMGsi48N3UfhTw1C+l3t7dWMQtbpLW6FnMIWj/eYEcypy6R8biMZxVu30SaTRdTtrbQXhS9ni/0TUbxYgiRxRopV4TKePLUjODnP4t2ux9i/4X8baF4ihuJrJ7mOO33mV7i3eNEVWIyXI284yBnOO3Brb0y+s9TsIb6wuI7i2mUNHIhyGFcv4S0PX7W8ml8QpZX8k8bwyXRv2kkEJZmSIJ5KLgBsE5yevtXWWdtb2dsltawpDCnCRouFUegHakBLRRRQAUUUUAFFFFABRRRQAUUUUAFFFFABRRRQAVR8Q/8AIA1H/r1l/wDQDV6qPiH/AJAGo/8AXrL/AOgGk9iKnwP0LcP+pT/dH8qfTIf9Sn+6P5U+mUtgooooGFFFFABWbr3Sx/6/Yv5mtKs3Xulj/wBfsX8zSlsZ1fgZpUUUUzQpS6gFmeKC0uboxna5iC7VPXGWIyfpTf7Qn/6BF/8A+Q//AIujRP8AVXX/AF9zf+hmq+l+IbDUp44rWO6PmAlXaEqpA96ALH9oT/8AQIv/APyH/wDF0f2hP/0CL/8A8h//ABdRTa5aRNNuhuTHBKIZJViyisSBj/x4Vav76GzMayLLJJITsjjQsxAGScegoAi/tCf/AKBF/wD+Q/8A4uj+0J/+gRf/APkP/wCLqJNf0ySyuLyGZpoYGRXKITksBtA9fvCnprFr/pXnpPbfZYhNL5seMIc88Zz900AO/tCf/oEX/wD5D/8Ai6P7Qn/6BF//AOQ//i6QaxZG5ht90yyTEBFeF0JzuxwwH901a+1W/wBuNl5y/aRH5vl99mcZ/OgCt/aE/wD0CL//AMh//F0f2hP/ANAi/wD/ACH/APF1He61a2sl0jQ3MgtVDztHHlUBG7+XpU9xqVrBPDBIZt8/+r2wOwbjPUAjpQAz+0J/+gRf/wDkP/4uj+0J/wDoEX//AJD/APi6tWlxFdW63EJJjbOCRjocf0qrBq9jNOkMbT73YqubaRQSOoyVxx3oAP7Qn/6BF/8A+Q//AIuj+0J/+gRf/wDkP/4uo317S1lni+0ZeBd0gCHp7cc1dvLq3s4fOupkijyBljjJPQUAVv7Qn/6BF/8A+Q//AIuj+0J/+gRf/wDkP/4unSarYpNbxeZI7XAzCY4XdXHXhlBHTnrQdUtBZJeZmaFwSGSB3wB1yFBx070AN/tCf/oEX/8A5D/+Lo/tCf8A6BF//wCQ/wD4uhNX09oZZlmJjjKAnYeS6gqAMZJIYcD1qS01G0upEjt5C5eMyD5SOA205z0IPGDzQBH/AGhP/wBAi/8A/If/AMXU1neJcs8flywypgtHKAGAPQ8ZBHB6HtTY9Ss5Db+XMGFyzrEQDhiucj9DUa/8jE//AF6L/wChmgC/VHxD/wAgDUf+vWX/ANANXqo+If8AkAaj/wBesv8A6AaT2IqfA/Qtw/6lP90fyp9Mh/1Kf7o/lT6ZS2CiiigYUUUUAFZuvdLH/r9i/ma0qzde6WP/AF+xfzNKWxnV+BmlRRRTNDO0hS9teKrshN1MAy4yPmPIzxWRa6JeWOo2kiCMxmUqzQpGpjXaTk/J0JAHH96tZI7+zlmW2t4biKSVpQWmKMpbkg/Kc85p/wBo1b/oG2//AIF//YUAYMmjTyavLLcWt0yGZiJEhtjv+7tckjORg9vT0rS1q2u72wzDbyrcQTbEkEm2Ux9GZcFRkjPBOO9XPtGrf9A23/8AAv8A+wo+0at/0Dbf/wAC/wD7CgDBtNFurfRL+CO1l2ySxmOFzGzOihVIIYsowAcc9h0qWw0ORtNv7X/SLeW4heIvJDAqsDnbxHydoPr61s/aNW/6Btv/AOBf/wBhR9o1b/oG2/8A4F//AGFAGPeWGpS+JbC8miDCEoC0TER4xL1B+o/OpRpeoC/+0fY7Pbjdn7a/m+Zn72/y84xgbelaf2jVv+gbb/8AgX/9hR9o1b/oG2//AIF//YUAYeraRPc6xNLNa3E0LMMskVs29dv3cuAeG9c8Vp3Wk3Fxd2l0L51azAMAZRyx4cvjAOV+XAxjJNWftGrf9A23/wDAv/7Cj7Rq3/QNt/8AwL/+woAi8P2slnowj8plmLSMUkc9SxxzzgdOn5Vmafod7bat9s8mMxq2+JDqMreWzEmRuU53ZHB9K2PtGrf9A23/APAv/wCwo+0at/0Dbf8A8C//ALCgDm9T0W/a+v8AybJpYpWZY1KoVdX2lyX3huueCDjHAre8QWMtza2sdrHlYJlcpHJ5b7QpA2N/CckfhkVN9o1b/oG2/wD4F/8A2FH2jVv+gbb/APgX/wDYUAZtpod4sWmySXaRTafEqwpGuUBPD7um7K8dscmorXRbp9Jsogxj2eaZoJZZAHLHj7p7enTmtf7Rq3/QNt//AAL/APsKPtGrf9A23/8AAv8A+woAzLbSbkteKFjt2juIJbcgExnZGgxjrjgin2mlTw3zLIS/m20xkkQlB5jybsAg5H8+K0PtGrf9A23/APAv/wCwo+0at/0Dbf8A8C//ALCgDE0TSryO/s2nshFFDukdCEEUchXGYwGJ9eoHr1rbX/kYn/69F/8AQzR9o1b/AKBtv/4F/wD2FLZQ3LXsl7dJHE7RrGkaPuwASSScDnn9KAL1UfEP/IA1H/r1l/8AQDV6qPiH/kAaj/16y/8AoBpPYip8D9C3D/qU/wB0fyp9Mh/1Kf7o/lT6ZS2CiiigYUUUUAFZuvdLH/r9i/ma0qzde6WP/X7F/M0pbGdX4GaVFFFM0CiiigAooooAKKKKACiiigAooooAKKKKACiiigAooooAKKKKACiiigAqj4h/5AGo/wDXrL/6AavVR8Q/8gDUf+vWX/0A0nsRU+B+hbh/1Kf7o/lT6ZD/AKlP90fyp9MpbBRRRQMKKKKACs3Xulj/ANfsX8zWlWbr3Sx/6/Yv5mlLYzq/AzSpk7tHBJIqGRlUkKOrEDpT6KZocPrfiu+h8P2NxcoNEvJ3Yz28jRm4WMAjMYkIQndt+8cYJ71q+A9cOsWEwlvoLqaKTjaU8wRn7pkCEoGyG+6ccCr2v6Xd6g9lNZapLp81pK0gZYw6yAoylWU9R82fqBVrSre+t7Ypf34vpdxIkEIjwPTAoXUGefeIfFupaX46ayub+7tNP+0oAJY4FjMJjYswLDcR5gVc56MT2q7e+MLmz8I6Uk2padZ6tdabDcS3moSKkMTMoyxQctk54AA9xWn4q8HSa5q5vxrl7aoYFi8hXcRjBY7gFdeTu5znoK1ZNBt5PCS+HfMMdutqtsGjXBCqABgHOOnvR0H1DwvrtvrtnJND5QeJ9kgjmWVc4zkMOo+oB9q5LV9Q8XwRa1NbSXXn20F6zqY4jBEAjtbGLA3Fz+7JDZ6tkDivRK4bxN8Pf7Zv9XuF8QahZxaqAJ4YpHCj90sRwFcLyqjqD+I4oYRt1IvFeteJLbxLaW2nySW9ssEEsjSQNJHOWdg6DbCfmwB1kQDcD0ya3vh9fatqPhpbrW0Md6bq5R02qu1VndVA2kjG0DkE565PWtG+0bSdQSFdR0yyvfJXbGbiBZNo74yOOlM0HRbPRtKbTLVB9lM00gj2gKokkZyoA4CjcQB6UPcXT7jlLvxfdm11OaLzSLfWbWK2EUIZp7R5I0ZkH8QL+cufb6GodS8QeJYvHi2cd5ax6eXEK2j2Tee6sqv5o+bBVeVLZGDn5ScV1+p6FYXsNpH5KQfZJIXhaNFBVY5FcIOOFJRePas/xF4Uh1fUTetcIrPGsbpPax3CqF3YKbx8jfMckdcDjipsw6ss+FrvVr3wVp95e24i1SWyR3SUjmQp1bAGMnkjHGcVy9rqPipLa3l86+eN7yxiuGuI4siRpwtwibBjywvGe3Y9a7zTrVLHT7ayjklkS3iWJXlfc7BQACx7njk1xVt8OVh1CGb/AISDUWtYtSOoLbGR9u7zjNtxv2Y3H+709+a005riS92xtadrM1xB4gE08SyWV5LDABgEKsSMOO5yxrJ0fUNW1W50yKTX3sVOiWl5LshiJmkkLbidynA+UcDHWukvvDuh3k8tzNpFg13IObk2yGUHGA24jOR/So4vDOiHTrGzvdMs9Q+xWyW8Ul1bpI+1QB1I46Z4qV/l+TLbTRB4J1W41Szv/tSzl7bUrqASPFtVkSd1Taf4gFAGfat+svSdGj02NY7e6uBGtzcXBTKhWMrs5BGOiluMY/GtSmyXuwooopAFFFFABVHxD/yANR/69Zf/AEA1eqj4h/5AGo/9esv/AKAaT2IqfA/Qtw/6lP8AdH8qfTIf9Sn+6P5U+mUtgooooGFFFFABWbr3Sx/6/Yv5mtKs3Xulj/1+xfzNKWxnV+BmlRRRTNAooooAKKKKACiiigAooooAKKKKACiiigAooooAKKKKACiiigAooooAKo+If+QBqP8A16y/+gGr1UfEP/IA1H/r1l/9ANJ7EVPgfoW4f9Sn+6P5U+mQ/wCpT/dH8qfTKWwUUUUDCiiigArN17pY/wDX7F/M1pVm690sf+v2L+ZpS2M6vwM0qKKKZofKnxt1bUrj4latDJfXHlW0ixQoJCFRdoOAB7muK+2Xn/P3cf8Af1v8a6j4y/8AJUNe/wCvgf8AoC1yNeNWk/aS16n5Tmdap9cq+8/ifXzJvtl5/wA/dx/39b/Gj7Zef8/dx/39b/GoaKz5n3OL21T+Z/eTfbLz/n7uP+/rf40fbLz/AJ+7j/v63+NQ0Ucz7h7ap/M/vJvtl5/z93H/AH9b/Gj7Zef8/dx/39b/ABqGszxNIselsWneEFgGZJNrle4XkZOO2aabb3Kp1Ks5KPM9Ta+2Xn/P3cf9/W/xo+13n/P3c/8Af1v8a5TS5JJVuAtwZT9h4YzkkfO+CW+bDYx0zg03R1vFvrNpLUxwuXfdEf3eNjAcdQTwc989jVOL11Oh06q5vf2/yv3Ot+13n/P3cf8Af1v8aPtd5/z93P8A39b/ABrmZYponjubeOVBJdRLHFNO/IG7LHOduc9MdAM+0OqvDDd33mXLJIkbyFlhdmw6MAhIyNo6/gPrQk31CMKknZTf9fM6v7Zef8/dx/39b/Gj7Zef8/dx/wB/W/xqra/8esPOf3a8+vFSVHM+5yutU/mf3k32y8/5+7j/AL+t/jR9svP+fu4/7+t/jUNFHM+4e2qfzP7yb7Zef8/dx/39b/Gj7Zef8/dx/wB/W/xqGijmfcPbVP5n95N9svP+fu4/7+t/jXun7Lmp391BrVjc3c01vAYXiSRi2wtv3Yz0zgV4LXt/7Kf/AB8eIf8Act/5yV0YWT9oj2+Ha1R4+CcnbX8me71R8Q/8gDUf+vWX/wBANXqo+If+QBqP/XrL/wCgGvUex+i1PgfoW4f9Sn+6P5U+mQ/6lP8AdH8qfTKWwUUUUDCiiigArN17pY/9fsX8zWlVHWoJpreJ7dPMkhnSUJkDeAeQCeM4pPYzqq8GXqKz/wC0br/oCaj/AN9Q/wDxyj+0br/oCaj/AN9Q/wDxyi4e0j5/cz5c+N1tcW3xO1lp4XjWaVZIywwHUovI9a4vI9RX2lPcNOQZvDt5KR03iA4/OSo8xf8AQr3H/fFv/wDF1xTwilJyv+B8piuG4V606vtGuZt/C+vzPjHI9RRkeor7OzF/0K9x/wB8W/8A8XRmL/oV7j/vi3/+Lqfqa/m/Aw/1Vh/z9f8A4C/8z4xyPUUZHqK+zsxf9Cvcf98W/wD8XRmL/oV7j/vi3/8Ai6Pqa/m/AP8AVWH/AD9f/gL/AMz4xyPUUobHf9a+zcxf9Cvcf98W/wD8XRmL/oV7j/vi3/8Ai6Pqa/m/AX+qkP8An6//AAF/5nxeUjMhkKqXZdhY9Svp9OTUMFlY28gkgs7aJwMBkiVT+YFfa2Yv+hXuP++Lf/4ujMX/AEK9x/3xb/8AxdH1P+9+BS4XX/P5/wDgL/zPi91jk271VtrBlz2I71DcWdjcSGS4tLaZyMbpIlY49MkV9rZi/wChXuP++Lf/AOLozF/0K9x/3xb/APxdH1P+9+ALhdLas/8AwF/5nxiNoGBgCjI9RX2dmL/oV7j/AL4t/wD4ujMX/Qr3H/fFv/8AF0fU1/N+Av8AVWH/AD9f/gL/AMz4xyPUUZHqK+zsxf8AQr3H/fFv/wDF0Zi/6Fe4/wC+Lf8A+Lo+pr+b8A/1Vh/z9f8A4C/8z4xyPUUZHqK+zsxf9Cvcf98W/wD8XRmL/oV7j/vi3/8Ai6Pqa/m/AP8AVWH/AD9f/gL/AMz4xyPUV7r+yrbXCprt20LiCTyUSQjhmG8kD1xkfnXrOYv+hXuP++Lf/wCLqaK8miQJFoF8ijoqmAD/ANGVpSwypy5r/gd2W5FDBYhVvaN2vpytb/eadUfEP/IA1H/r1l/9ANN/tG6/6Amo/wDfUP8A8cqvqM97e6fcWcej3kbTxNEHleIKu4YycOTxnsDXU3ofRTmnFpX+5mrD/qU/3R/Kn0iLtRV64AFLVGyCiiigAooooAKKr7m/vH86Nzf3j+dOwrliiq+5v7x/Ojc394/nRYLliiq+5v7x/Ojc394/nRYLliiq+5v7x/Ojc394/nRYLliiq+5v7x/Ojc394/nRYLliiq+5v7x/Ojc394/nRYLliiq+5v7x/Ojc394/nRYLliiq+5v7x/Ojc394/nRYLliiq+5v7x/Ojc394/nRYLliiq+5v7x/Ojc394/nRYLliiq+5v7x/Ojc394/nRYLliiq+5v7x/Ojc394/nRYLliiq+5v7x/Ojc394/nRYLliiq+5v7x/Ojc394/nRYLliiq+5v7x/Ojc394/nRYLliiq+5v7x/OiiwXP/9k="/>
          <p:cNvSpPr>
            <a:spLocks noChangeAspect="1" noChangeArrowheads="1"/>
          </p:cNvSpPr>
          <p:nvPr/>
        </p:nvSpPr>
        <p:spPr bwMode="auto">
          <a:xfrm>
            <a:off x="2317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data:image/jpg;base64,%20/9j/4AAQSkZJRgABAQEAYABgAAD/2wBDAAUDBAQEAwUEBAQFBQUGBwwIBwcHBw8LCwkMEQ8SEhEPERETFhwXExQaFRERGCEYGh0dHx8fExciJCIeJBweHx7/2wBDAQUFBQcGBw4ICA4eFBEUHh4eHh4eHh4eHh4eHh4eHh4eHh4eHh4eHh4eHh4eHh4eHh4eHh4eHh4eHh4eHh4eHh7/wAARCAGwAP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szxNrum+HdJk1LVJ/KhThVAy8jHoijqzHsK5TRvHOq2+pwReMdE/sSz1Ns6bcF9yrnpFMf4JD19OcVLkk7GFTE06clGT1/L17HfUVHc3EFrbSXNzNHBBGpaSSRgqqo6kk8AVSk13RI9KTVpNY09NPc4W7a5QQsc4wHzg8gjrVG5o0VXe+s45beF7u3WS6z9nQyAGXAydo/i454qhfeKPDdjqyaTe+INLttQkxstZbtFlOenyk55oA16Kr3l/Y2csEV3eW9vJcP5cCyyqplb+6oPU+wqS4uLe3CG4mjiEjiNN7Bdznooz1J9KAJKKwpPGXhCOR45PFWho6MVdW1CIFSOoI3cGpbjxV4Yt7eC4n8R6RFDcKXgke9jVZVBwSpJwRnjigDYorIh8UeGprGa/h8Q6TJaQMFlnW8jMcbHoGbOAT71Lpev6Fqsph0vWtOvpFGSlvdJIwHrhSaANKimzSRwxPNNIscaKWd2OAoHUk9hWPa+LfCt1OkFt4m0aaVzhEjvo2Zj6ABuaANqiqmrappukWbXmq6ha2Fsv3prmZY0H4sQKh0LXtE16BrjRNXsNSiU4Z7W4WUKfQ7ScUAaNFZOveJ/DegvGmua9pemNJ9xbq6SIt9AxGav2d5aXlol5Z3UFxbOu5JopAyMPUMODQBPRVXTNS07U7Y3Wm6ha3sCsVMtvMsihh1GVJGaNM1LTtUgafTNQtb2JXKM9vMsihh1BKk8+1AFqiiigAooooAKKKKACiiigAooooAKoeINTTR9GutTktrm5ECbvJt4y8jnoAAPc1fpJPuN9DQKV7Ox518O7KTxi1v498RESzFnGmWP/LKxUMVzj+KQ45bt2ru9Z0yx1jTJ9N1K2jubWddskbjII/ofevJ9G1y0sv2fbuKDVre31BLa6CItwqyqxlfGBnIPNeXfAvXLuD4m6YbzWJ0tXEqy+fcnYR5bYzuOOuK5/aqNlbc8FZjToeypSjd1Ervzff8ArY9ftJ59P129+FWsi61jSb6xZLW7MZd4IZAy+VMe4GCA30zXylp8Oq+I/hDc/BNJWW/8N6vqd/cJjP8Ao9tCzKMe8rMB9RX2Nol5aXvxn1SWzuoLmMaJAC8UgcZ81uMirGh/C/wbo3jXXfGFjpzrquuxtHfO0pZGViCwC9FyQM4rWGx6mDvyNXuk3b0PE/gr4nn8bRaP4pVxN/whHghoyW5Av5QynPv5cA/77rB+AWoeDfEP7PXim28RXFnfeKtZXUry7NwhaeRkRmRt5HG3bkc8V9E+Afhf4P8AA3hjUvDnh2xlt7DU2droPMzu5ZNh+Y8jjp6VmXHwqsNI+DWpfDjwPcHSbe9SSMTXDNMY1lYeaR3JK7se+Ks6zwXSNF1f4wfBf4TaTq2rXVpqby6h9k1DJLh7eJ/Jdj1I+RQSOeM1vaH8TdX1SbQPhr8Q4TZeOdF8UacHLD5dQhWTiZD0JxgnHXOR3A990DwL4f0Sw8M2djbyInhqFotP+fGN8fluWHckEn6nNR+Kvh54U8TeKtD8Uarpu/V9EmEtldRuUYEHIVsfeXPODQB4X+0RoujxftK/CKGLSbBIrq9f7Qi26BZv3i/fGPm/Gq37SdnHa/tH/Ce00vQbK9VElEOnNshhk+fO3lSqjv0Ne++Kvh94a8TeLtB8VatbzyanoMhksHSYqqMSDyo4bkDrVTx78L/C/jTxFpXiHVv7Rh1TSVZbK5s7x4Hiyckgr396APJ/2q7WSH9l3W5Lrwtp/hy6kvLbzLW0kSRSBMu1iyKoJx7cViftEWdhoP7PXgbxloqR6b4psBpw0+7tVEczlohuTI5YEDODnp717bq/wq8Oa14Pv/CuuX2vatpt9LHLKL3U5JnUocqFZjlRkcgdaTTvhJ4Ot9Q0u+vYdQ1iXSFVdNXU72S4jtMAAFI2O0EADBxnigDQ8XTXVz8HNXuL6PyruXw/M86Yxtc25LD8818b+DIYfFv7O/hb4X6X4ejTxNrWoTz6fqt15UMKJFMTIySZ3lwPl2AZIJxmvuvV7C31TSrvTLxWa2u4HgmCnBKOpVsHtwTXn3/Cjvh8PBukeFY7G9is9Gu2vNPmjvHW4t5WOWKyA7hk9vYelAHls9nc3/7XXhXwb4uuDqmnaH4bSSxS5GY7m5WLDzlTwz5DHJzjaKu/E9V8L/tcfDqTwrElnca1BJBq0Fsu1biAMcNIo4OBkgn+6PSvY/GPw88N+K/7Mn1aO6GpaXzY6pb3DQ3kB7kSLg89weD6VH4T+G/hvw94in8TJ9v1TXpovJbU9TumubhY/wC4pbhF9lAoA8c/ZKt4fFXiP4keI/FtpDf+Iv7ba0l+1xiRreFQdsahvurnIwP7ornPAmuzeDfEHx80jRmK+GNIgmuLOJT+6tblwy7E7KCSeB/cFe+6z8LPDN94mu/EthPq+gatfIEvbnSL57Y3QHTzAPlY/wC1jPvS2nwn8EWngS+8GWulvDpeoyCW+KzsZrl9wYtJISWYkgZyaAPnT4WXt18J7nx/8LVmZbm+trO50MO3zPLdLHCdvqQZAT/uGuz/AGJ4F8Pal8SfAnmMw0XXj5e4/MUO5Ax+vlj869e1/wCGPg/XPH2j+ONQ0931rR0VLSVZSqgKSV3KOGwWOM1Y8L/D7w14b8Za94t0m3ni1PXmDX7NMWRyDkEKeB1PT1oA6uiiigAooooAKKKKACiiigAooqG9uorS3M0xbbkKAq5ZiTgAAdSTQJtJXZNQazf7Vf8A6BOpf9+1/wDiqP7Vf/oE6l/37X/4qldEe1iZ7eBvBrOXbwvo5YnJJtEyT+VH/CC+DP8AoVtH/wDARP8ACtD+1X/6BOpf9+1/+Ko/tV/+gTqX/ftf/iqm0exjyYf+Vfd/wBujeHdB0WWSXSNHsbCSRdrtbwKhYehwK1Kzf7Vf/oE6l/37X/4qj+1X/wCgTqX/AH7X/wCKpppGkZU4q0dPkaVFZv8Aar/9AnUv+/a//FUf2q//AECdS/79r/8AFU7or2sTSorN/tV/+gTqX/ftf/iqP7Vf/oE6l/37X/4qi6D2sTSorN/tV/8AoE6l/wB+1/8AiqP7Vf8A6BOpf9+1/wDiqLoPaxNKis3+1X/6BOpf9+1/+Ko/tV/+gTqX/ftf/iqLoPaxNKis3+1X/wCgTqX/AH7X/wCKo/tV/wDoE6l/37X/AOKoug9rE0qKzf7Vf/oE6l/37X/4qj+1X/6BOpf9+1/+Koug9rE0qKzf7Vf/AKBOpf8Aftf/AIqj+1X/AOgTqX/ftf8A4qi6D2sTSorN/tV/+gTqX/ftf/iqP7Vf/oE6l/37X/4qi6D2sTSorN/tV/8AoE6l/wB+1/8AiqRtYWNTJcWF/BEPvyPENqj1OCTijmQe1h3NOiiimaBRRRQAUUUUAFZuvdLH/r9i/ma0qzde6WP/AF+xfzNKWxnV+BmlRRRTNAorKi8R6HMGMWpQyBZ44DsyfndtqdOxPAPTg88Gp21jTF1YaU19CL0jIh3c9M4+uATjrgZ6UAXqKyZPE3h6KxtL641qwtbe8TzLZ7mdYfNXjJAfBPUfnVyz1GyvJLhLW4SU27qkpXoCyK689DlXU8etAFqiiigAooooAKKKKACiiigAooooAKKKKACiiigAooooAKo+If8AkAaj/wBesv8A6AavVR8Q/wDIA1H/AK9Zf/QDSexFT4H6FuD/AFKf7o/lT6ZD/qU/3R/Kn0ylsFFFFAwooooAKzde6WP/AF+xfzNaVZuvdLH/AK/Yv5mlLYzq/AzSqO6i8+2lg3MnmIU3L1GRjIqSimaJnmOq+HNYWx0tbn/RDZnT9Ojks33u4S4jYzcrhRhRgEHGWzXQS6DqZ1qWNVgaxl1WLU2uWk/eKURF8vbjqSg5zjaSPr0t1qFjauEury3gcjIWSQKcfjUX9s6R/wBBSy/7/r/jQNu6scd4X03XI9I8K6pp9rZyPa6RJazQXk7wEGQwsCCI36eUQQQOtWrXQzrl14ht9VE9oW1O3n/0aZgNy2sH3XIG5Qw9B0rp/wC2dI/6Cll/3/X/ABo/tnSP+gpZf9/1/wAapy/r53C+peUbQAOgoqj/AGzpH/QUsv8Av+v+NH9s6R/0FLL/AL/r/jUiL1FUf7Z0j/oKWX/f9f8AGj+2dI/6Cll/3/X/ABoAvUVR/tnSP+gpZf8Af9f8aP7Z0j/oKWX/AH/X/GgC9RVH+2dI/wCgpZf9/wBf8aP7Z0j/AKCll/3/AF/xoAvUVR/tnSP+gpZf9/1/xo/tnSP+gpZf9/1/xoAvUVR/tnSP+gpZf9/1/wAaP7Z0j/oKWX/f9f8AGgC9RVH+2dI/6Cll/wB/1/xo/tnSP+gpZf8Af9f8aAL1FUf7Z0j/AKCll/3/AF/xqzbXFvdR+ZbTxzJnG6Ngwz+FAEtUfEP/ACANR/69Zf8A0A1eqj4h/wCQBqP/AF6y/wDoBpPYip8D9C3D/qU/3R/Kn0yH/Up/uj+VPplLYKKKKBhRRRQAVm690sf+v2L+ZrSrN17pY/8AX7F/M0pbGdX4GaVFFFM0M/RACLyQjLtdyBm7kA4H5AAVoVhusjeHdZWEOZC10ECZ3E/NjGO9UEm1G102JdKSLC200z7bJ1DSIE2pgnOTk/XHHSgDq6AQehFcnqera9aRyxx20k80cmY3Fs22RdiNt4zzlmH/AAE88Vc0Nbg6/czS2vkp5ciKVjKq2J5MH3JGDnvnNHUVzoKKKKBhRRRQAUUUUAFFFFABRRRQAUUUUAFFFFABWfGAviKXaAN9qjNjuQzAE/hWhVBf+Rif/r0X/wBDNAF+qPiH/kAaj/16y/8AoBq9VHxD/wAgDUf+vWX/ANANJ7EVPgfoW4f9Sn+6P5U+mQ/6lP8AdH8qfTKWwUUUUDCiiigArN17pY/9fsX8zWlWbr3Sx/6/Yv5mlLYzq/AzSooopmhkWl3Bp73MF4xhY3DyKSpwyscgg/jj8Ksf2zpn/P0v/fJ/wrgfHXxh0rwx4hm0VNLub+a3wJnWQIqsRnaM5zwawv8AhoCw/wChZu//AAKX/CsnXpp2bPOq5vgqU3CdRJo9b/tnTP8An6X/AL5P+FH9s6Z/z9L/AN8n/CvJP+GgLD/oWbv/AMCl/wAKP+GgLD/oWbv/AMCl/wAKX1in3M/7bwH/AD9X4nrf9s6Z/wA/S/8AfJ/wo/tnTP8An6X/AL5P+FeSf8NAWH/Qs3f/AIFL/hR/w0BYf9Czd/8AgUv+FH1in3D+28B/z9X4nrf9s6Z/z9L/AN8n/Cj+2dM/5+l/75P+FeSf8NAWH/Qs3f8A4FL/AIUf8NAWH/Qs3f8A4FL/AIUfWKfcP7bwH/P1fiet/wBs6Z/z9L/3yf8ACj+2dM/5+l/75P8AhXkn/DQFh/0LN3/4FL/hR/w0BYf9Czd/+BS/4UfWKfcP7bwH/P1fiet/2zpn/P0v/fJ/wo/tnTP+fpf++T/hXkn/AA0BYf8AQs3f/gUv+FH/AA0BYf8AQs3f/gUv+FH1in3D+28B/wA/V+J63/bOmf8AP0v/AHyf8KP7Z0z/AJ+l/wC+T/hXkn/DQFh/0LN3/wCBS/4Uf8NAWH/Qs3f/AIFL/hR9Yp9w/tvAf8/V+J63/bOmf8/S/wDfJ/wo/tnTP+fpf++T/hXkn/DQFh/0LN3/AOBS/wCFH/DQFh/0LN3/AOBS/wCFH1in3D+28B/z9X4nrf8AbOmf8/S/98n/AAo/tnTP+fpf++T/AIV5J/w0BYf9Czd/+BS/4Uf8NAWH/Qs3f/gUv+FH1in3D+28B/z9X4nrf9s6Z/z9L/3yf8KZZSLd6vLdw7jAIFjDlSAzbiTjPXHHNeT/APDQFh/0LN3/AOBS/wCFd38NPHun+OLS6ktbWa0ntWUSwyENgNnBBHXofyqo1oSdkzfD5nhMRP2dKabOvqj4h/5AGo/9esv/AKAavVR8Q/8AIA1H/r1l/wDQDVvY66nwP0LcP+pT/dH8qfTIf9Sn+6P5U+mUtgooooGFFFFABWbr3Sx/6/Yv5mtKs3Xulj/1+xfzNKWxnV+BmlRRRTND5H+Mv/JUNe/6+B/6AtcjXXfGX/kqGvf9fA/9AWuRrxa38SXqfkuZ/wC+Vf8AFL8wooorM4QooooAKr3119lWPEMkzSPsVEKg5wT3IHQGrFV721W6SMGWWJo33q0ZAIOCO4I6E0IqFub3tijba9bXEcsscUmyOATnoSQQDjjvzU1vqay3KW7RbZGcoSsgdRhN3UdeKg0rSf7PvpWh2C3MAjjHfIx1/LrVfRNJ1G1u4Jry68xY1b5VnLLuIwSFKDH5/nWlo6nZKFD3uV+n3F9NVhcRkQyqJdrRFsYkUsF3DB/2hwcHmm3WoXUVy0cWmvNEhw0wkIC/Ubf5Z98VHb2E8UjKbW1KGbeJFnYMFD7lG3ZgY44Bwar3+grPeSzJDa/OQUc8eXwM5TGH5yeT3pWjcUY0ObXb+vP+u3Q3QcgH1paaiqiBI1CqowoA4Ap1QcQUUUUAFFFFABXt/wCyn/x8eIf9y3/nJXiFe3/sp/8AHx4h/wBy3/nJXRhf4qPc4c/5GEPn+TPd6o+If+QBqP8A16y/+gGr1UfEP/IA1H/r1l/9ANeq9j9JqfA/Qtw/6lP90fyp9Mh/1Kf7o/lT6ZS2CiiigYUUUUAFZuvdLH/r9i/ma0qzde6WP/X7F/M0pbGdX4GaVFFFM0PLvHnwd0/xN4jn1qHWJrCS4wZo/JEilgMZHIxwKwf+Gfrf/oaZv/AIf/F16za2sWoPcz3ZlcrcPGiiVlVVU4AABHpn8an/ALH0/wD55y/9/wB/8aydCm3do82rk+Cqzc5002/U8f8A+Gfrf/oaZv8AwCH/AMXR/wAM/W//AENM3/gEP/i69g/sfT/+ecv/AH/f/Gj+x9P/AOecv/f9/wDGl9XpdjP+wsv/AOfS/H/M8f8A+Gfrf/oaZv8AwCH/AMXR/wAM/W//AENM3/gEP/i69g/sfT/+ecv/AH/f/Gj+x9P/AOecv/f9/wDGj6vS7B/YWX/8+l+P+Z4//wAM/W//AENM3/gEP/i6P+Gfrf8A6Gmb/wAAh/8AF17B/Y+n/wDPOX/v+/8AjR/Y+n/885f+/wC/+NH1el2D+wsv/wCfS/H/ADPH/wDhn63/AOhpm/8AAIf/ABdH/DP1v/0NM3/gEP8A4uvYP7H0/wD55y/9/wB/8aP7H0//AJ5y/wDf9/8AGj6vS7B/YWX/APPpfj/meP8A/DP1v/0NM3/gEP8A4uj/AIZ+t/8AoaZv/AIf/F17B/Y+n/8APOX/AL/v/jR/Y+n/APPOX/v+/wDjR9Xpdg/sLL/+fS/H/M8f/wCGfrf/AKGmb/wCH/xdH/DP1v8A9DTN/wCAQ/8Ai69g/sfT/wDnnL/3/f8Axo/sfT/+ecv/AH/f/Gj6vS7B/YWX/wDPpfj/AJnj/wDwz9b/APQ0zf8AgEP/AIuj/hn63/6Gmb/wCH/xdewf2Pp//POX/v8Av/jR/Y+n/wDPOX/v+/8AjR9Xpdg/sLL/APn0vx/zPH/+Gfrf/oaZv/AIf/F0f8M/W/8A0NM3/gEP/i69g/sfT/8AnnL/AN/3/wAaP7H0/wD55y/9/wB/8aPq9LsH9hZf/wA+l+P+Z4//AMM/W/8A0NM3/gEP/i6774Y+AbHwNaXSQXkt7cXTKZZnQIMLnACjOOp710X9j6f/AM85f+/7/wCNMsk+y6tLZxNIYDAsgV3LbW3EHBPODxxVRowi7xRvh8rwmGn7SlBJmlVHxD/yANR/69Zf/QDV6qPiH/kAaj/16y/+gGrex2VPgfoW4f8AUp/uj+VPpkP+pT/dH8qfTKWwUUUUDCiiigArN17pY/8AX7F/M1pVm690sf8Ar9i/maUtjOr8DNKiiimaGbpG/wCy3nl7Q/2qbbu6Z3HGax9Ok1eRbaUyXbxNLCspZlbMgZhIV29E47/lW1ohG28T+JbuXcO4y2R+hBp8OlWEMwlig2MGLja7AZJyeM460dQ6HK38839pzTFtVVkm2YSVvsykkYV8SYzyO4xnoK0NSuNfOttaWbCNZGt5EVo1fagYCQ53g49sHPY1tyaXp8lybh7WNpCwYnsWHQkdCeBz7U6806zu5lmuIQ0iqVDhipwTnGQelAHM6neXlv4e04XWpz2JaH/S5gu5044JX7/J7g8d629Eu530Vri4kM8ybyeVyQM44UcZABweRmrws7UIiG3jYINq7xuIH1PNSRRRQgiKNIweoVQKH1A5NNUvLzw/KvmXn9pywxyW6LsUb5AdgUrnC5Bzu5AGTU0GozRrey/6RLBDpySOskxEiSAybh065GM+w610ltbW1sGFvbxQhzuYRoFyfU4pVgiW5e4VMSuqozZ6gEkD/wAeP50Aczpl1cf2pZx/2lHPHJdvhIrrztqeQeGOB/ECateLGlSW3xqEdqsqPFHvuGhCy4yHyow2AD8p4rblt4ZZoZpE3SQsWjOT8pIIP6E0y9srW8EYuYg/ltuQ5IKnGMgj2JoYHOTXl2+kzzW129yn9oMrTQEuUjx2AIz82OAcc1Z8IT3c1zdrc3s10EhgC+auxgcNklcDBOPf6nFbllaW9nEYraIRqWLkDnLHqST1NOSCJLiS4VMSyKqu2eoXOP5mgCSiiigAooooAKKKKACqC/8AIxP/ANei/wDoZq/Weh3eIpdvO21QNjsSzYoA0Ko+If8AkAaj/wBesv8A6AavVR8Q/wDIA1H/AK9Zf/QDSexFT4H6FuH/AFKf7o/lT6ZD/qU/3R/Kn0ylsFFFFAwooooAKzde6WP/AF+xfzNaVZuvdLH/AK/Yv5mlLYzq/AzSooopmhVutOsbqTzLi0hlfGNzICcfWov7F0n/AKB9t/3wKv0UAUP7F0n/AKB9t/3wKP7F0n/oH23/AHwKv0UAUP7F0n/oH23/AHwKP7F0n/oH23/fAq/RQBQ/sXSf+gfbf98Cj+xdJ/6B9t/3wKv0UAUP7F0n/oH23/fAo/sXSf8AoH23/fAq/RQBQ/sXSf8AoH23/fAo/sXSf+gfbf8AfAq/RQBQ/sXSf+gfbf8AfAo/sXSf+gfbf98Cr9FAFD+xdJ/6B9t/3wKP7F0n/oH23/fAq/RQBQ/sXSf+gfbf98Cj+xdJ/wCgfbf98Cr9FAFD+xdJ/wCgfbf98CrVra29rGY7aCOFCckIoGTUtFABVHxD/wAgDUf+vWX/ANANXqo+If8AkAaj/wBesv8A6AaT2IqfA/Qtw/6lP90fyp9Mh/1Kf7o/lT6ZS2CiiigYUUUUAFZuvdLH/r9i/ma0qzde6WP/AF+xfzNKWxnV+BmlRRTZk8yJ4ySAylcjqM02aGQvijQXgnmj1BHjgZFcqrH777FI4+ZS3G4ZGQeeDT9Z8RaVpExhv5LpGCeYSlnNIoXnncikdj3rjdU8O6xb6BCtzDA39n21rp8AtiztOouYWMjDA28RjjnGW5rlPilo9/deOdVuTf6fDttYvL+02LOZVAchV/duOMkEgjJPIoeyHY9ttbq3ureG4t5kkinjEkTA/fUgEEe2CPzqauY8N6Gl1a6BreovN/aNtYqoUDykAdQSrR9Mjgf8B7dK6em1ZkoKKKKQwooooAKKKKACiiigAooooAKKKKACiiigAooooAKo+If+QBqP/XrL/wCgGr1UfEP/ACANR/69Zf8A0A0nsRU+B+hbh/1Kf7o/lT6ZD/qU/wB0fyp9MpbBRRRQMKKKKACs3Xulj/1+xfzNaVZuvdLH/r9i/maUtjOr8DNKiiimaFW61GxtZPLuLuGJ8Z2s4Bx9Ki/trSf+ghbf99ik0QDbeP8AxNdy7j3OGwP0AFXfOhwD5seC2z7w+96fWgCn/bWk/wDQQtv++xR/bWk/9BC2/wC+xUsmo6fHP5El9apLkLsaVQ2T0GM1JJdWsdyltJcwpO/KRs4DN9B1NAFb+2tJ/wCghbf99ij+2tJ/6CFt/wB9irX2m22I/wBoi2v9w7xhvp609HR92x1badrYOcH0NAFL+2tJ/wCghbf99ij+2tJ/6CFt/wB9ir9FAFD+2tJ/6CFt/wB9ij+2tJ/6CFt/32Kv0UAUP7a0n/oIW3/fYo/trSf+ghbf99ir9FAFD+2tJ/6CFt/32KP7a0n/AKCFt/32Kv0UAUP7a0n/AKCFt/32KP7a0n/oIW3/AH2Kv0UAUP7a0n/oIW3/AH2KP7a0n/oIW3/fYq/RQBQ/trSf+ghbf99irVrdW91GZLaeOZAcEowODUtZ6Db4il28brVC2O5DNigDQqj4h/5AGo/9esv/AKAavVR8Q/8AIA1H/r1l/wDQDSexFT4H6FuH/Up/uj+VPpkP+pT/AHR/Kn0ylsFFFFAwooooAKzde6WP/X7F/M1pVm690sf+v2L+ZpS2M6vwM0qKKKZoZenRvLp9/HG/lu9xOqv/AHSWODWLFYzWstrI9ktmnnWkXlhlO503bn4+oGTycc1s20x0+S4hnt7lg87yo8ULSKwY5/hBwR05qb+1bf8A597/AP8AAKX/AOJo6gzi9SbUBq12zyxyAXajynJYk5XG1CeV6H8DW1rbW9rrifaUuSsyR3EvlNGEaSNhtGXwR2PB7fXO1/atv/z73/8A4By//E0f2rb/APPvf/8AgHL/APE0Ac6NLudQ8PaU0NsJoRbFXtriQxnkggkqR0wRj3rX8IQi3s7yII0ZF5JuUheDgdNuAfyFW/7Vt/8An3v/APwDl/8AiaP7Vt/+fe//APAKX/4mjqBfoqh/atv/AM+9/wD+Acv/AMTR/atv/wA+9/8A+Acv/wATQBfoqh/atv8A8+9//wCAcv8A8TR/atv/AM+9/wD+Acv/AMTQBfoqh/atv/z73/8A4By//E0f2rb/APPvf/8AgHL/APE0AX6Kof2rb/8APvf/APgHL/8AE0f2rb/8+9//AOAcv/xNAF+iqH9q2/8Az73/AP4By/8AxNH9q2//AD73/wD4By//ABNAF+iqH9q2/wDz73//AIBy/wDxNH9q2/8Az73/AP4By/8AxNAF+qC/8jE//Xov/oZo/tW3/wCfe/8A/AOX/wCJptkXuNUlvRDLFD5KxL5qFWY5JJweQOR1oA0ao+If+QBqP/XrL/6AavVR8Q/8gDUf+vWX/wBANJ7EVPgfoW4f9Sn+6P5U+mQ/6lP90fyp9MpbBRRRQMKKKKACs3Xulj/1+xfzNaVZuvdLH/r9i/maUtjOr8DNKiiimaFOTVdOj0xdSa8iNmxULMp3KdzBVwR6kgUXOqafb21zczXcaxWr7J2Bz5bccHHQ/Mv5ivPtb0PXtH0c2SSTXGiRXMCRxtexs6p9oQghBbKxI9DJ07mrPjLQtcex1tI7cSWlxeLdxNa3sgmY7Yl2NEI8MMof4ulC6FWR2M3iDRYLGC9n1O2it7gkQvI+0PjrjPp39KtWeoWd5Ncw21wkr2sixzAfwMUVwPfKup49a831Bzpvg/w7frOLO5lMuntLPMsMSRSbnbezI+3/AFSgHHUj1qfwVpNlr+m6zax3Rt7ePUrco+nX5lQ+TawKgWXau4fKucjqDRHVakHpVFCjAAHaigYUUUUAFFFFABRRRQAUUUUAFFFFABRRRQAUUUUAFUfEP/IA1H/r1l/9ANXqo+If+QBqP/XrL/6AaT2IqfA/Qtw/6lP90fyp9Mh/1Kf7o/lT6ZS2CiiigYUUUUAFZuvdLH/r9i/ma0qzde6WP/X7F/M0pbGdX4GaVFFFM0K91fWVqwW6vLeBiMgSSBSR+NRf2xpP/QUsf/Ahf8aj0VVb7ZMygyNdSBmI5IU4A/ACr7eWuN20ZOBnuaAKn9saT/0FLH/wIX/Gj+2NJ/6Clj/4EL/jVqRoo13SFEHq2BTsL6CgCn/bGk/9BSx/8CF/xo/tjSf+gpY/+BC/41bXy2UMu1lPQjpTIpraVQ0UsTgkqCrAgn0oAr/2xpP/AEFLH/wIX/Gj+2NJ/wCgpY/+BC/41bJjUZbaB6ml2r/dH5UAU/7Y0n/oKWP/AIEL/jR/bGk/9BSx/wDAhf8AGrm1f7o/Kjav90flQBT/ALY0n/oKWP8A4EL/AI0f2xpP/QUsf/Ahf8aubV/uj8qNq/3R+VAFP+2NJ/6Clj/4EL/jR/bGk/8AQUsf/Ahf8aubV/uj8qNq/wB0flQBT/tjSf8AoKWP/gQv+NH9saT/ANBSx/8AAhf8aubV/uj8qNq/3R+VAFP+2NJ/6Clj/wCBC/40f2xpP/QUsf8AwIX/ABq5tX+6Pyo2r/dH5UAU/wC2NJ/6Clj/AOBC/wCNWbeeC4j8y3mjmTpuRgw/MU/av90flVCJVj8QzBFCh7ZGYAYyQzDJ98UAaFUfEP8AyANR/wCvWX/0A1eqj4h/5AGo/wDXrL/6AaT2IqfA/Qtw/wCpT/dH8qfTIf8AUp/uj+VPplLYKKKKBhRRRQAVm690sf8Ar9i/ma0qzde6WP8A1+xfzNKWxnV+BmlRRRTNDP0Ybre7X1uph/48awjHqVrBpVheR/6PBdQRxyiNQWKnAJ/eE849K1rS8tdPe5t72ZbdzcPIu/gMrHIIPfrU7axo7Y3X9qcHIy460Le4HK+Jbe9h0F4biKeNEuLlwd0bRuGEzA92BwR6CreteRb63bySSDc6RThm8tWQIfuo7uuA3cYPU+tb7axpDKVa/tiDwQXHNH9s6T/0ELb/AL7FHQCr4ft4rvwbbWpZxFNa7CR8rYYH6881g6Fd2NzqWmPG0puJp95XZGqqFgkUAqp4PPJx6Diup/trSf8AoIW3/fYo/trSf+ghbf8AfYo6h0OTu9HuLeRpryzdT9oizdRPGVf98CMpwQOeo5ru6z21jSGGGv7Yj0Lil/trSf8AoIW3/fYo6B1uX6Kof21pP/QQtv8AvsUf21pP/QQtv++xQBfoqh/bWk/9BC2/77FH9taT/wBBC2/77FAF+iqH9taT/wBBC2/77FH9taT/ANBC2/77FAF+iqH9taT/ANBC2/77FH9taT/0ELb/AL7FAF+iqH9taT/0ELb/AL7FH9taT/0ELb/vsUAX6oL/AMjE/wD16L/6GaP7a0n/AKCFt/32KjspUu9Xlu7dt8AgWMSAfKzbiSAe+OPzoA06o+If+QBqP/XrL/6AavVR8Q/8gDUf+vWX/wBANJ7EVPgfoW4f9Sn+6P5U+mQ/6lP90fyp9MpbBRRRQMKKKKACs3Xulj/1+xfzNaVZuvdLH/r9i/maUtjOr8DNKiiimaBRRRQAUUUUAFFFFABRRRQAUUUUAFFFFABRRRQAUUUUAFFFFABRRRQAVR8Q/wDIA1H/AK9Zf/QDV6qPiH/kAaj/ANesv/oBpPYip8D9C3D/AKlP90fyp9Mh/wBSn+6P5U+mUtgooooGFFFFABWbr3Sx/wCv2L+ZrSrN17pY/wDX7F/M0pbGdX4GaVNkYJGznJCgk4p1JIodGQ5wwIND20NEcqvjzR5obV7PNy1xbwXG1JEPlrLLHEA2CcMDIDj2PNT3nixbfXJdO/si9khhvILOW7V4giySqpX5S24j51ycVin4frptojafeT3k0a2tvGkscEYWGO4jkYkoilmwnUk/rVf4heH9Xu/FlvqWjaHG7JArG9hitjL5oYgZMjKwwoXBBPXHGKfRCfX0NqPx9ocelaRqGpSppyapYyXkPnzIqgIEJTJIy3zjAHoal0Lxxo2r6Pfaxas8tjZtGrSQDzyd8UcnSPP3fMweuMGsi48N3UfhTw1C+l3t7dWMQtbpLW6FnMIWj/eYEcypy6R8biMZxVu30SaTRdTtrbQXhS9ni/0TUbxYgiRxRopV4TKePLUjODnP4t2ux9i/4X8baF4ihuJrJ7mOO33mV7i3eNEVWIyXI284yBnOO3Brb0y+s9TsIb6wuI7i2mUNHIhyGFcv4S0PX7W8ml8QpZX8k8bwyXRv2kkEJZmSIJ5KLgBsE5yevtXWWdtb2dsltawpDCnCRouFUegHakBLRRRQAUUUUAFFFFABRRRQAUUUUAFFFFABRRRQAVR8Q/8AIA1H/r1l/wDQDV6qPiH/AJAGo/8AXrL/AOgGk9iKnwP0LcP+pT/dH8qfTIf9Sn+6P5U+mUtgooooGFFFFABWbr3Sx/6/Yv5mtKs3Xulj/wBfsX8zSlsZ1fgZpUUUUzQpS6gFmeKC0uboxna5iC7VPXGWIyfpTf7Qn/6BF/8A+Q//AIujRP8AVXX/AF9zf+hmq+l+IbDUp44rWO6PmAlXaEqpA96ALH9oT/8AQIv/APyH/wDF0f2hP/0CL/8A8h//ABdRTa5aRNNuhuTHBKIZJViyisSBj/x4Vav76GzMayLLJJITsjjQsxAGScegoAi/tCf/AKBF/wD+Q/8A4uj+0J/+gRf/APkP/wCLqJNf0ySyuLyGZpoYGRXKITksBtA9fvCnprFr/pXnpPbfZYhNL5seMIc88Zz900AO/tCf/oEX/wD5D/8Ai6P7Qn/6BF//AOQ//i6QaxZG5ht90yyTEBFeF0JzuxwwH901a+1W/wBuNl5y/aRH5vl99mcZ/OgCt/aE/wD0CL//AMh//F0f2hP/ANAi/wD/ACH/APF1He61a2sl0jQ3MgtVDztHHlUBG7+XpU9xqVrBPDBIZt8/+r2wOwbjPUAjpQAz+0J/+gRf/wDkP/4uj+0J/wDoEX//AJD/APi6tWlxFdW63EJJjbOCRjocf0qrBq9jNOkMbT73YqubaRQSOoyVxx3oAP7Qn/6BF/8A+Q//AIuj+0J/+gRf/wDkP/4uo317S1lni+0ZeBd0gCHp7cc1dvLq3s4fOupkijyBljjJPQUAVv7Qn/6BF/8A+Q//AIuj+0J/+gRf/wDkP/4unSarYpNbxeZI7XAzCY4XdXHXhlBHTnrQdUtBZJeZmaFwSGSB3wB1yFBx070AN/tCf/oEX/8A5D/+Lo/tCf8A6BF//wCQ/wD4uhNX09oZZlmJjjKAnYeS6gqAMZJIYcD1qS01G0upEjt5C5eMyD5SOA205z0IPGDzQBH/AGhP/wBAi/8A/If/AMXU1neJcs8flywypgtHKAGAPQ8ZBHB6HtTY9Ss5Db+XMGFyzrEQDhiucj9DUa/8jE//AF6L/wChmgC/VHxD/wAgDUf+vWX/ANANXqo+If8AkAaj/wBesv8A6AaT2IqfA/Qtw/6lP90fyp9Mh/1Kf7o/lT6ZS2CiiigYUUUUAFZuvdLH/r9i/ma0qzde6WP/AF+xfzNKWxnV+BmlRRRTNDO0hS9teKrshN1MAy4yPmPIzxWRa6JeWOo2kiCMxmUqzQpGpjXaTk/J0JAHH96tZI7+zlmW2t4biKSVpQWmKMpbkg/Kc85p/wBo1b/oG2//AIF//YUAYMmjTyavLLcWt0yGZiJEhtjv+7tckjORg9vT0rS1q2u72wzDbyrcQTbEkEm2Ux9GZcFRkjPBOO9XPtGrf9A23/8AAv8A+wo+0at/0Dbf/wAC/wD7CgDBtNFurfRL+CO1l2ySxmOFzGzOihVIIYsowAcc9h0qWw0ORtNv7X/SLeW4heIvJDAqsDnbxHydoPr61s/aNW/6Btv/AOBf/wBhR9o1b/oG2/8A4F//AGFAGPeWGpS+JbC8miDCEoC0TER4xL1B+o/OpRpeoC/+0fY7Pbjdn7a/m+Zn72/y84xgbelaf2jVv+gbb/8AgX/9hR9o1b/oG2//AIF//YUAYeraRPc6xNLNa3E0LMMskVs29dv3cuAeG9c8Vp3Wk3Fxd2l0L51azAMAZRyx4cvjAOV+XAxjJNWftGrf9A23/wDAv/7Cj7Rq3/QNt/8AwL/+woAi8P2slnowj8plmLSMUkc9SxxzzgdOn5Vmafod7bat9s8mMxq2+JDqMreWzEmRuU53ZHB9K2PtGrf9A23/APAv/wCwo+0at/0Dbf8A8C//ALCgDm9T0W/a+v8AybJpYpWZY1KoVdX2lyX3huueCDjHAre8QWMtza2sdrHlYJlcpHJ5b7QpA2N/CckfhkVN9o1b/oG2/wD4F/8A2FH2jVv+gbb/APgX/wDYUAZtpod4sWmySXaRTafEqwpGuUBPD7um7K8dscmorXRbp9Jsogxj2eaZoJZZAHLHj7p7enTmtf7Rq3/QNt//AAL/APsKPtGrf9A23/8AAv8A+woAzLbSbkteKFjt2juIJbcgExnZGgxjrjgin2mlTw3zLIS/m20xkkQlB5jybsAg5H8+K0PtGrf9A23/APAv/wCwo+0at/0Dbf8A8C//ALCgDE0TSryO/s2nshFFDukdCEEUchXGYwGJ9eoHr1rbX/kYn/69F/8AQzR9o1b/AKBtv/4F/wD2FLZQ3LXsl7dJHE7RrGkaPuwASSScDnn9KAL1UfEP/IA1H/r1l/8AQDV6qPiH/kAaj/16y/8AoBpPYip8D9C3D/qU/wB0fyp9Mh/1Kf7o/lT6ZS2CiiigYUUUUAFZuvdLH/r9i/ma0qzde6WP/X7F/M0pbGdX4GaVFFFM0CiiigAooooAKKKKACiiigAooooAKKKKACiiigAooooAKKKKACiiigAqj4h/5AGo/wDXrL/6AavVR8Q/8gDUf+vWX/0A0nsRU+B+hbh/1Kf7o/lT6ZD/AKlP90fyp9MpbBRRRQMKKKKACs3Xulj/ANfsX8zWlWbr3Sx/6/Yv5mlLYzq/AzSpk7tHBJIqGRlUkKOrEDpT6KZocPrfiu+h8P2NxcoNEvJ3Yz28jRm4WMAjMYkIQndt+8cYJ71q+A9cOsWEwlvoLqaKTjaU8wRn7pkCEoGyG+6ccCr2v6Xd6g9lNZapLp81pK0gZYw6yAoylWU9R82fqBVrSre+t7Ypf34vpdxIkEIjwPTAoXUGefeIfFupaX46ayub+7tNP+0oAJY4FjMJjYswLDcR5gVc56MT2q7e+MLmz8I6Uk2padZ6tdabDcS3moSKkMTMoyxQctk54AA9xWn4q8HSa5q5vxrl7aoYFi8hXcRjBY7gFdeTu5znoK1ZNBt5PCS+HfMMdutqtsGjXBCqABgHOOnvR0H1DwvrtvrtnJND5QeJ9kgjmWVc4zkMOo+oB9q5LV9Q8XwRa1NbSXXn20F6zqY4jBEAjtbGLA3Fz+7JDZ6tkDivRK4bxN8Pf7Zv9XuF8QahZxaqAJ4YpHCj90sRwFcLyqjqD+I4oYRt1IvFeteJLbxLaW2nySW9ssEEsjSQNJHOWdg6DbCfmwB1kQDcD0ya3vh9fatqPhpbrW0Md6bq5R02qu1VndVA2kjG0DkE565PWtG+0bSdQSFdR0yyvfJXbGbiBZNo74yOOlM0HRbPRtKbTLVB9lM00gj2gKokkZyoA4CjcQB6UPcXT7jlLvxfdm11OaLzSLfWbWK2EUIZp7R5I0ZkH8QL+cufb6GodS8QeJYvHi2cd5ax6eXEK2j2Tee6sqv5o+bBVeVLZGDn5ScV1+p6FYXsNpH5KQfZJIXhaNFBVY5FcIOOFJRePas/xF4Uh1fUTetcIrPGsbpPax3CqF3YKbx8jfMckdcDjipsw6ss+FrvVr3wVp95e24i1SWyR3SUjmQp1bAGMnkjHGcVy9rqPipLa3l86+eN7yxiuGuI4siRpwtwibBjywvGe3Y9a7zTrVLHT7ayjklkS3iWJXlfc7BQACx7njk1xVt8OVh1CGb/AISDUWtYtSOoLbGR9u7zjNtxv2Y3H+709+a005riS92xtadrM1xB4gE08SyWV5LDABgEKsSMOO5yxrJ0fUNW1W50yKTX3sVOiWl5LshiJmkkLbidynA+UcDHWukvvDuh3k8tzNpFg13IObk2yGUHGA24jOR/So4vDOiHTrGzvdMs9Q+xWyW8Ul1bpI+1QB1I46Z4qV/l+TLbTRB4J1W41Szv/tSzl7bUrqASPFtVkSd1Taf4gFAGfat+svSdGj02NY7e6uBGtzcXBTKhWMrs5BGOiluMY/GtSmyXuwooopAFFFFABVHxD/yANR/69Zf/AEA1eqj4h/5AGo/9esv/AKAaT2IqfA/Qtw/6lP8AdH8qfTIf9Sn+6P5U+mUtgooooGFFFFABWbr3Sx/6/Yv5mtKs3Xulj/1+xfzNKWxnV+BmlRRRTNAooooAKKKKACiiigAooooAKKKKACiiigAooooAKKKKACiiigAooooAKo+If+QBqP8A16y/+gGr1UfEP/IA1H/r1l/9ANJ7EVPgfoW4f9Sn+6P5U+mQ/wCpT/dH8qfTKWwUUUUDCiiigArN17pY/wDX7F/M1pVm690sf+v2L+ZpS2M6vwM0qKKKZofKnxt1bUrj4latDJfXHlW0ixQoJCFRdoOAB7muK+2Xn/P3cf8Af1v8a6j4y/8AJUNe/wCvgf8AoC1yNeNWk/aS16n5Tmdap9cq+8/ifXzJvtl5/wA/dx/39b/Gj7Zef8/dx/39b/GoaKz5n3OL21T+Z/eTfbLz/n7uP+/rf40fbLz/AJ+7j/v63+NQ0Ucz7h7ap/M/vJvtl5/z93H/AH9b/Gj7Zef8/dx/39b/ABqGszxNIselsWneEFgGZJNrle4XkZOO2aabb3Kp1Ks5KPM9Ta+2Xn/P3cf9/W/xo+13n/P3c/8Af1v8a5TS5JJVuAtwZT9h4YzkkfO+CW+bDYx0zg03R1vFvrNpLUxwuXfdEf3eNjAcdQTwc989jVOL11Oh06q5vf2/yv3Ot+13n/P3cf8Af1v8aPtd5/z93P8A39b/ABrmZYponjubeOVBJdRLHFNO/IG7LHOduc9MdAM+0OqvDDd33mXLJIkbyFlhdmw6MAhIyNo6/gPrQk31CMKknZTf9fM6v7Zef8/dx/39b/Gj7Zef8/dx/wB/W/xqra/8esPOf3a8+vFSVHM+5yutU/mf3k32y8/5+7j/AL+t/jR9svP+fu4/7+t/jUNFHM+4e2qfzP7yb7Zef8/dx/39b/Gj7Zef8/dx/wB/W/xqGijmfcPbVP5n95N9svP+fu4/7+t/jXun7Lmp391BrVjc3c01vAYXiSRi2wtv3Yz0zgV4LXt/7Kf/AB8eIf8Act/5yV0YWT9oj2+Ha1R4+CcnbX8me71R8Q/8gDUf+vWX/wBANXqo+If+QBqP/XrL/wCgGvUex+i1PgfoW4f9Sn+6P5U+mQ/6lP8AdH8qfTKWwUUUUDCiiigArN17pY/9fsX8zWlVHWoJpreJ7dPMkhnSUJkDeAeQCeM4pPYzqq8GXqKz/wC0br/oCaj/AN9Q/wDxyj+0br/oCaj/AN9Q/wDxyi4e0j5/cz5c+N1tcW3xO1lp4XjWaVZIywwHUovI9a4vI9RX2lPcNOQZvDt5KR03iA4/OSo8xf8AQr3H/fFv/wDF1xTwilJyv+B8piuG4V606vtGuZt/C+vzPjHI9RRkeor7OzF/0K9x/wB8W/8A8XRmL/oV7j/vi3/+Lqfqa/m/Aw/1Vh/z9f8A4C/8z4xyPUUZHqK+zsxf9Cvcf98W/wD8XRmL/oV7j/vi3/8Ai6Pqa/m/AP8AVWH/AD9f/gL/AMz4xyPUUobHf9a+zcxf9Cvcf98W/wD8XRmL/oV7j/vi3/8Ai6Pqa/m/AX+qkP8An6//AAF/5nxeUjMhkKqXZdhY9Svp9OTUMFlY28gkgs7aJwMBkiVT+YFfa2Yv+hXuP++Lf/4ujMX/AEK9x/3xb/8AxdH1P+9+BS4XX/P5/wDgL/zPi91jk271VtrBlz2I71DcWdjcSGS4tLaZyMbpIlY49MkV9rZi/wChXuP++Lf/AOLozF/0K9x/3xb/APxdH1P+9+ALhdLas/8AwF/5nxiNoGBgCjI9RX2dmL/oV7j/AL4t/wD4ujMX/Qr3H/fFv/8AF0fU1/N+Av8AVWH/AD9f/gL/AMz4xyPUUZHqK+zsxf8AQr3H/fFv/wDF0Zi/6Fe4/wC+Lf8A+Lo+pr+b8A/1Vh/z9f8A4C/8z4xyPUUZHqK+zsxf9Cvcf98W/wD8XRmL/oV7j/vi3/8Ai6Pqa/m/AP8AVWH/AD9f/gL/AMz4xyPUV7r+yrbXCprt20LiCTyUSQjhmG8kD1xkfnXrOYv+hXuP++Lf/wCLqaK8miQJFoF8ijoqmAD/ANGVpSwypy5r/gd2W5FDBYhVvaN2vpytb/eadUfEP/IA1H/r1l/9ANN/tG6/6Amo/wDfUP8A8cqvqM97e6fcWcej3kbTxNEHleIKu4YycOTxnsDXU3ofRTmnFpX+5mrD/qU/3R/Kn0iLtRV64AFLVGyCiiigAooooAKKr7m/vH86Nzf3j+dOwrliiq+5v7x/Ojc394/nRYLliiq+5v7x/Ojc394/nRYLliiq+5v7x/Ojc394/nRYLliiq+5v7x/Ojc394/nRYLliiq+5v7x/Ojc394/nRYLliiq+5v7x/Ojc394/nRYLliiq+5v7x/Ojc394/nRYLliiq+5v7x/Ojc394/nRYLliiq+5v7x/Ojc394/nRYLliiq+5v7x/Ojc394/nRYLliiq+5v7x/Ojc394/nRYLliiq+5v7x/Ojc394/nRYLliiq+5v7x/Ojc394/nRYLliiq+5v7x/Ojc394/nRYLliiq+5v7x/OiiwXP/9k="/>
          <p:cNvSpPr>
            <a:spLocks noChangeAspect="1" noChangeArrowheads="1"/>
          </p:cNvSpPr>
          <p:nvPr/>
        </p:nvSpPr>
        <p:spPr bwMode="auto">
          <a:xfrm>
            <a:off x="2317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1248" y="633046"/>
            <a:ext cx="2689209" cy="548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직선 화살표 연결선 16"/>
          <p:cNvCxnSpPr>
            <a:stCxn id="18" idx="1"/>
            <a:endCxn id="19" idx="3"/>
          </p:cNvCxnSpPr>
          <p:nvPr/>
        </p:nvCxnSpPr>
        <p:spPr>
          <a:xfrm flipH="1">
            <a:off x="4818185" y="2069123"/>
            <a:ext cx="738551" cy="14473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556736" y="1348154"/>
            <a:ext cx="2297723" cy="14419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62707" y="1500554"/>
            <a:ext cx="4255478" cy="403187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버튼 클릭 시</a:t>
            </a:r>
            <a:r>
              <a:rPr lang="en-US" altLang="ko-KR" sz="1600" dirty="0"/>
              <a:t> </a:t>
            </a:r>
            <a:r>
              <a:rPr lang="ko-KR" altLang="en-US" sz="1600" dirty="0"/>
              <a:t>다음 과정 진행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1) </a:t>
            </a:r>
            <a:r>
              <a:rPr lang="ko-KR" altLang="en-US" sz="1600" dirty="0"/>
              <a:t>입력한 </a:t>
            </a:r>
            <a:r>
              <a:rPr lang="ko-KR" altLang="en-US" sz="1600" dirty="0" err="1"/>
              <a:t>이메일이</a:t>
            </a:r>
            <a:r>
              <a:rPr lang="ko-KR" altLang="en-US" sz="1600" dirty="0"/>
              <a:t> 유효한 </a:t>
            </a:r>
            <a:r>
              <a:rPr lang="ko-KR" altLang="en-US" sz="1600" dirty="0" err="1"/>
              <a:t>이메일</a:t>
            </a:r>
            <a:r>
              <a:rPr lang="ko-KR" altLang="en-US" sz="1600" dirty="0"/>
              <a:t> 주소 형식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sz="1600" dirty="0"/>
              <a:t>인지 </a:t>
            </a:r>
            <a:r>
              <a:rPr lang="en-US" altLang="ko-KR" sz="1600" dirty="0"/>
              <a:t>JS </a:t>
            </a:r>
            <a:r>
              <a:rPr lang="ko-KR" altLang="en-US" sz="1600" dirty="0" err="1"/>
              <a:t>정규식으로</a:t>
            </a:r>
            <a:r>
              <a:rPr lang="ko-KR" altLang="en-US" sz="1600" dirty="0"/>
              <a:t> 검사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2) </a:t>
            </a:r>
            <a:r>
              <a:rPr lang="ko-KR" altLang="en-US" sz="1600" dirty="0"/>
              <a:t>유효한 </a:t>
            </a:r>
            <a:r>
              <a:rPr lang="ko-KR" altLang="en-US" sz="1600" dirty="0" err="1"/>
              <a:t>이메일이면</a:t>
            </a:r>
            <a:r>
              <a:rPr lang="en-US" altLang="ko-KR" sz="1600" dirty="0"/>
              <a:t> Ajax</a:t>
            </a:r>
            <a:r>
              <a:rPr lang="ko-KR" altLang="en-US" sz="1600" dirty="0"/>
              <a:t>를 이용한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비동기</a:t>
            </a:r>
            <a:r>
              <a:rPr lang="ko-KR" altLang="en-US" sz="1600" dirty="0"/>
              <a:t>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sz="1600" dirty="0"/>
              <a:t>방식으로 </a:t>
            </a:r>
            <a:r>
              <a:rPr lang="en-US" altLang="ko-KR" sz="1600" dirty="0"/>
              <a:t>DB</a:t>
            </a:r>
            <a:r>
              <a:rPr lang="ko-KR" altLang="en-US" sz="1600" dirty="0"/>
              <a:t>에 해당 아이디</a:t>
            </a:r>
            <a:r>
              <a:rPr lang="en-US" altLang="ko-KR" sz="1600" dirty="0"/>
              <a:t> </a:t>
            </a:r>
            <a:r>
              <a:rPr lang="ko-KR" altLang="en-US" sz="1600" dirty="0"/>
              <a:t>유저가 존재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sz="1600" dirty="0"/>
              <a:t>하는지 체크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3) </a:t>
            </a:r>
            <a:r>
              <a:rPr lang="ko-KR" altLang="en-US" sz="1600" dirty="0"/>
              <a:t>중복되지 않는 </a:t>
            </a:r>
            <a:r>
              <a:rPr lang="ko-KR" altLang="en-US" sz="1600" dirty="0" err="1"/>
              <a:t>이메일이면</a:t>
            </a:r>
            <a:r>
              <a:rPr lang="ko-KR" altLang="en-US" sz="1600" dirty="0"/>
              <a:t> </a:t>
            </a:r>
            <a:r>
              <a:rPr lang="en-US" altLang="ko-KR" sz="1600" dirty="0"/>
              <a:t>6</a:t>
            </a:r>
            <a:r>
              <a:rPr lang="ko-KR" altLang="en-US" sz="1600" dirty="0"/>
              <a:t>자리 랜덤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sz="1600" dirty="0"/>
              <a:t>인증 번호를 생성 후 해당 </a:t>
            </a:r>
            <a:r>
              <a:rPr lang="ko-KR" altLang="en-US" sz="1600" dirty="0" err="1"/>
              <a:t>이메일로</a:t>
            </a:r>
            <a:r>
              <a:rPr lang="ko-KR" altLang="en-US" sz="1600" dirty="0"/>
              <a:t> 전송</a:t>
            </a:r>
            <a:endParaRPr lang="en-US" altLang="ko-KR" sz="1600" dirty="0"/>
          </a:p>
          <a:p>
            <a:r>
              <a:rPr lang="en-US" altLang="ko-KR" sz="1600" dirty="0"/>
              <a:t> (Spring Framework </a:t>
            </a:r>
            <a:r>
              <a:rPr lang="ko-KR" altLang="en-US" sz="1600" dirty="0"/>
              <a:t>내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JavaMailSenderImpl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sz="1600" dirty="0"/>
              <a:t>클래스 이용 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4) </a:t>
            </a:r>
            <a:r>
              <a:rPr lang="ko-KR" altLang="en-US" sz="1600" dirty="0"/>
              <a:t>입력한 번호가 생성된 번호와 일치하면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인증 완료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568459" y="3610708"/>
            <a:ext cx="2297723" cy="644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568459" y="4396154"/>
            <a:ext cx="2297723" cy="6916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4" idx="3"/>
            <a:endCxn id="38" idx="1"/>
          </p:cNvCxnSpPr>
          <p:nvPr/>
        </p:nvCxnSpPr>
        <p:spPr>
          <a:xfrm flipV="1">
            <a:off x="7866182" y="3346270"/>
            <a:ext cx="785448" cy="58682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51630" y="2930771"/>
            <a:ext cx="3036277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Ajax</a:t>
            </a:r>
            <a:r>
              <a:rPr lang="ko-KR" altLang="en-US" sz="1600" dirty="0"/>
              <a:t>를 이용한 </a:t>
            </a:r>
            <a:r>
              <a:rPr lang="ko-KR" altLang="en-US" sz="1600" dirty="0" err="1"/>
              <a:t>비동기</a:t>
            </a:r>
            <a:r>
              <a:rPr lang="ko-KR" altLang="en-US" sz="1600" dirty="0"/>
              <a:t> 방식으로</a:t>
            </a:r>
            <a:endParaRPr lang="en-US" altLang="ko-KR" sz="1600" dirty="0"/>
          </a:p>
          <a:p>
            <a:r>
              <a:rPr lang="en-US" altLang="ko-KR" sz="1600" dirty="0"/>
              <a:t>DB</a:t>
            </a:r>
            <a:r>
              <a:rPr lang="ko-KR" altLang="en-US" sz="1600" dirty="0"/>
              <a:t>에 해당 닉네임의 유저가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있는지 중복 체크</a:t>
            </a:r>
          </a:p>
        </p:txBody>
      </p:sp>
      <p:cxnSp>
        <p:nvCxnSpPr>
          <p:cNvPr id="40" name="직선 화살표 연결선 39"/>
          <p:cNvCxnSpPr>
            <a:stCxn id="35" idx="3"/>
            <a:endCxn id="41" idx="1"/>
          </p:cNvCxnSpPr>
          <p:nvPr/>
        </p:nvCxnSpPr>
        <p:spPr>
          <a:xfrm>
            <a:off x="7866182" y="4741985"/>
            <a:ext cx="762004" cy="52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628186" y="4208588"/>
            <a:ext cx="3106615" cy="10772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JS </a:t>
            </a:r>
            <a:r>
              <a:rPr lang="ko-KR" altLang="en-US" sz="1600" dirty="0"/>
              <a:t>정규식을 이용하여 비밀번호 유효성 검사 수행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( 8~20</a:t>
            </a:r>
            <a:r>
              <a:rPr lang="ko-KR" altLang="en-US" sz="1600" dirty="0"/>
              <a:t>글자</a:t>
            </a:r>
            <a:r>
              <a:rPr lang="en-US" altLang="ko-KR" sz="1600" dirty="0"/>
              <a:t>. </a:t>
            </a:r>
            <a:r>
              <a:rPr lang="ko-KR" altLang="en-US" sz="1600" dirty="0"/>
              <a:t>특수문자 </a:t>
            </a:r>
            <a:r>
              <a:rPr lang="en-US" altLang="ko-KR" sz="1600" dirty="0"/>
              <a:t>1</a:t>
            </a:r>
            <a:r>
              <a:rPr lang="ko-KR" altLang="en-US" sz="1600" dirty="0"/>
              <a:t>개 이상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영문 대</a:t>
            </a:r>
            <a:r>
              <a:rPr lang="en-US" altLang="ko-KR" sz="1600" dirty="0"/>
              <a:t>, </a:t>
            </a:r>
            <a:r>
              <a:rPr lang="ko-KR" altLang="en-US" sz="1600" dirty="0"/>
              <a:t>소문자 </a:t>
            </a:r>
            <a:r>
              <a:rPr lang="en-US" altLang="ko-KR" sz="1600" dirty="0"/>
              <a:t>1</a:t>
            </a:r>
            <a:r>
              <a:rPr lang="ko-KR" altLang="en-US" sz="1600" dirty="0"/>
              <a:t>개 이상 포함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5" y="345358"/>
            <a:ext cx="103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로그인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송재완 님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1513" y="1732451"/>
            <a:ext cx="32289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4818183" y="2743200"/>
            <a:ext cx="2543909" cy="5627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1"/>
            <a:endCxn id="10" idx="3"/>
          </p:cNvCxnSpPr>
          <p:nvPr/>
        </p:nvCxnSpPr>
        <p:spPr>
          <a:xfrm flipH="1" flipV="1">
            <a:off x="4009290" y="2924239"/>
            <a:ext cx="808893" cy="1003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02674" y="2508740"/>
            <a:ext cx="3106616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입력한 </a:t>
            </a:r>
            <a:r>
              <a:rPr lang="ko-KR" altLang="en-US" sz="1600" dirty="0" err="1"/>
              <a:t>이메일이</a:t>
            </a:r>
            <a:r>
              <a:rPr lang="ko-KR" altLang="en-US" sz="1600" dirty="0"/>
              <a:t> 유효한 </a:t>
            </a:r>
            <a:r>
              <a:rPr lang="ko-KR" altLang="en-US" sz="1600" dirty="0" err="1"/>
              <a:t>이메일</a:t>
            </a:r>
            <a:r>
              <a:rPr lang="ko-KR" altLang="en-US" sz="1600" dirty="0"/>
              <a:t> 주소 형식인지 </a:t>
            </a:r>
            <a:r>
              <a:rPr lang="en-US" altLang="ko-KR" sz="1600" dirty="0"/>
              <a:t>JS </a:t>
            </a:r>
            <a:r>
              <a:rPr lang="ko-KR" altLang="en-US" sz="1600" dirty="0" err="1"/>
              <a:t>정규식으로</a:t>
            </a:r>
            <a:r>
              <a:rPr lang="ko-KR" altLang="en-US" sz="1600" dirty="0"/>
              <a:t>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검사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818183" y="4126523"/>
            <a:ext cx="2543909" cy="5627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9" idx="3"/>
            <a:endCxn id="21" idx="1"/>
          </p:cNvCxnSpPr>
          <p:nvPr/>
        </p:nvCxnSpPr>
        <p:spPr>
          <a:xfrm flipV="1">
            <a:off x="7362092" y="3111954"/>
            <a:ext cx="1172306" cy="129592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534398" y="1711570"/>
            <a:ext cx="3106616" cy="280076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버튼 클릭 시 다음 과정 진행</a:t>
            </a:r>
            <a:r>
              <a:rPr lang="en-US" altLang="ko-KR" sz="1600" dirty="0"/>
              <a:t>,</a:t>
            </a:r>
          </a:p>
          <a:p>
            <a:endParaRPr lang="en-US" altLang="ko-KR" sz="1600" dirty="0"/>
          </a:p>
          <a:p>
            <a:r>
              <a:rPr lang="en-US" altLang="ko-KR" sz="1600" dirty="0"/>
              <a:t>1) </a:t>
            </a:r>
            <a:r>
              <a:rPr lang="ko-KR" altLang="en-US" sz="1600" dirty="0"/>
              <a:t>동기 방식으로 </a:t>
            </a:r>
            <a:r>
              <a:rPr lang="en-US" altLang="ko-KR" sz="1600" dirty="0"/>
              <a:t>DB</a:t>
            </a:r>
            <a:r>
              <a:rPr lang="ko-KR" altLang="en-US" sz="1600" dirty="0"/>
              <a:t>에 해당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아이디와 비밀번호의 유저가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있는지 확인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2-1) </a:t>
            </a:r>
            <a:r>
              <a:rPr lang="ko-KR" altLang="en-US" sz="1600" dirty="0"/>
              <a:t>존재하면 홈으로 이동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      </a:t>
            </a:r>
            <a:r>
              <a:rPr lang="ko-KR" altLang="en-US" sz="1600" dirty="0"/>
              <a:t>세션 정보 설정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 2-2) </a:t>
            </a:r>
            <a:r>
              <a:rPr lang="ko-KR" altLang="en-US" sz="1600" dirty="0"/>
              <a:t>존재하지 않으면 에러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   </a:t>
            </a:r>
            <a:r>
              <a:rPr lang="ko-KR" altLang="en-US" sz="1600" dirty="0"/>
              <a:t>메시지 출력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6881446" y="4724401"/>
            <a:ext cx="609600" cy="2227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7" idx="3"/>
            <a:endCxn id="29" idx="1"/>
          </p:cNvCxnSpPr>
          <p:nvPr/>
        </p:nvCxnSpPr>
        <p:spPr>
          <a:xfrm>
            <a:off x="7491046" y="4835770"/>
            <a:ext cx="1254368" cy="696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745414" y="4736125"/>
            <a:ext cx="2637694" cy="33855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회원가입 페이지 이동 링크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724399" y="4724401"/>
            <a:ext cx="1078523" cy="2110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1" idx="1"/>
            <a:endCxn id="43" idx="3"/>
          </p:cNvCxnSpPr>
          <p:nvPr/>
        </p:nvCxnSpPr>
        <p:spPr>
          <a:xfrm flipH="1">
            <a:off x="3669324" y="4829908"/>
            <a:ext cx="1055075" cy="51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31630" y="4419601"/>
            <a:ext cx="2637694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체크 시 로그인 성공 후 브라우저를 닫아도 세션 유지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 err="1"/>
              <a:t>미구현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5" y="345358"/>
            <a:ext cx="103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마이 페이지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공인중개사 인증 회원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송재완 님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860" y="1066799"/>
            <a:ext cx="7998687" cy="539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2930769" y="2321169"/>
            <a:ext cx="2145324" cy="1652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93036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3" y="345358"/>
            <a:ext cx="11085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마이 페이지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공인중개사 미 인증 회원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송재완 님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2216" y="1074231"/>
            <a:ext cx="8030307" cy="539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2930769" y="2321169"/>
            <a:ext cx="2145324" cy="1652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93036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5" y="345358"/>
            <a:ext cx="103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공인중개사 번호 인증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송재완 님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927" y="2882046"/>
            <a:ext cx="3924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직사각형 22"/>
          <p:cNvSpPr/>
          <p:nvPr/>
        </p:nvSpPr>
        <p:spPr>
          <a:xfrm>
            <a:off x="5118937" y="1137141"/>
            <a:ext cx="6533802" cy="33855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공인중개사 등록번호 입력 후 </a:t>
            </a:r>
            <a:r>
              <a:rPr lang="en-US" altLang="ko-KR" sz="1600" dirty="0"/>
              <a:t>“</a:t>
            </a:r>
            <a:r>
              <a:rPr lang="ko-KR" altLang="en-US" sz="1600" dirty="0"/>
              <a:t>등록</a:t>
            </a:r>
            <a:r>
              <a:rPr lang="en-US" altLang="ko-KR" sz="1600" dirty="0"/>
              <a:t>” </a:t>
            </a:r>
            <a:r>
              <a:rPr lang="ko-KR" altLang="en-US" sz="1600" dirty="0"/>
              <a:t>버튼 클릭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130655" y="1946032"/>
            <a:ext cx="6533807" cy="58477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Ajax</a:t>
            </a:r>
            <a:r>
              <a:rPr lang="ko-KR" altLang="en-US" sz="1600" dirty="0"/>
              <a:t>를 이용하여 </a:t>
            </a:r>
            <a:r>
              <a:rPr lang="ko-KR" altLang="en-US" sz="1600" dirty="0" err="1"/>
              <a:t>비동기</a:t>
            </a:r>
            <a:r>
              <a:rPr lang="ko-KR" altLang="en-US" sz="1600" dirty="0"/>
              <a:t> 방식으로 </a:t>
            </a:r>
            <a:r>
              <a:rPr lang="en-US" altLang="ko-KR" sz="1600" dirty="0"/>
              <a:t>Controller</a:t>
            </a:r>
            <a:r>
              <a:rPr lang="ko-KR" altLang="en-US" sz="1600" dirty="0"/>
              <a:t>에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입력한 번호와 현재 사용자 이름을 전달하여 검사 요청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122985" y="2977663"/>
            <a:ext cx="6588369" cy="58477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Controller</a:t>
            </a:r>
            <a:r>
              <a:rPr lang="ko-KR" altLang="en-US" sz="1600" dirty="0"/>
              <a:t>에서 부동산중개업자정보</a:t>
            </a:r>
            <a:r>
              <a:rPr lang="en-US" altLang="ko-KR" sz="1600" dirty="0"/>
              <a:t>API URL</a:t>
            </a:r>
            <a:r>
              <a:rPr lang="ko-KR" altLang="en-US" sz="1600" dirty="0"/>
              <a:t>에 </a:t>
            </a:r>
            <a:r>
              <a:rPr lang="en-US" altLang="ko-KR" sz="1600" dirty="0"/>
              <a:t>GET </a:t>
            </a:r>
            <a:r>
              <a:rPr lang="ko-KR" altLang="en-US" sz="1600" dirty="0"/>
              <a:t>방식으로 요청하기 위해 </a:t>
            </a:r>
            <a:r>
              <a:rPr lang="en-US" altLang="ko-KR" sz="1600" dirty="0"/>
              <a:t>URL </a:t>
            </a:r>
            <a:r>
              <a:rPr lang="ko-KR" altLang="en-US" sz="1600" dirty="0"/>
              <a:t>뒤에 지정 포맷대로 이름 및 번호 추가 후 </a:t>
            </a:r>
            <a:r>
              <a:rPr lang="en-US" altLang="ko-KR" sz="1600" dirty="0"/>
              <a:t>HTTP request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5119152" y="4044465"/>
            <a:ext cx="6615648" cy="33855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Request </a:t>
            </a:r>
            <a:r>
              <a:rPr lang="ko-KR" altLang="en-US" sz="1600" dirty="0"/>
              <a:t>결과 받은 </a:t>
            </a:r>
            <a:r>
              <a:rPr lang="en-US" altLang="ko-KR" sz="1600" dirty="0"/>
              <a:t>JSON </a:t>
            </a:r>
            <a:r>
              <a:rPr lang="ko-KR" altLang="en-US" sz="1600" dirty="0"/>
              <a:t>객체의 </a:t>
            </a:r>
            <a:r>
              <a:rPr lang="en-US" altLang="ko-KR" sz="1600" dirty="0"/>
              <a:t>“</a:t>
            </a:r>
            <a:r>
              <a:rPr lang="en-US" altLang="ko-KR" sz="1600" dirty="0" err="1"/>
              <a:t>totalCount</a:t>
            </a:r>
            <a:r>
              <a:rPr lang="en-US" altLang="ko-KR" sz="1600" dirty="0"/>
              <a:t>” value</a:t>
            </a:r>
            <a:r>
              <a:rPr lang="ko-KR" altLang="en-US" sz="1600" dirty="0"/>
              <a:t>를 </a:t>
            </a:r>
            <a:r>
              <a:rPr lang="en-US" altLang="ko-KR" sz="1600" dirty="0"/>
              <a:t>JS</a:t>
            </a:r>
            <a:r>
              <a:rPr lang="ko-KR" altLang="en-US" sz="1600" dirty="0"/>
              <a:t>에 리턴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122984" y="5802922"/>
            <a:ext cx="3610707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Controller</a:t>
            </a:r>
            <a:r>
              <a:rPr lang="ko-KR" altLang="en-US" sz="1600" dirty="0"/>
              <a:t>에 </a:t>
            </a:r>
            <a:r>
              <a:rPr lang="en-US" altLang="ko-KR" sz="1600" dirty="0"/>
              <a:t>DB update query </a:t>
            </a:r>
            <a:r>
              <a:rPr lang="ko-KR" altLang="en-US" sz="1600" dirty="0"/>
              <a:t>요청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마이페이지를</a:t>
            </a:r>
            <a:r>
              <a:rPr lang="ko-KR" altLang="en-US" sz="1600" dirty="0"/>
              <a:t> 인증 회원으로 갱신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080873" y="5931874"/>
            <a:ext cx="2700818" cy="338554"/>
          </a:xfrm>
          <a:prstGeom prst="rect">
            <a:avLst/>
          </a:prstGeom>
          <a:solidFill>
            <a:srgbClr val="F94C07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JS</a:t>
            </a:r>
            <a:r>
              <a:rPr lang="ko-KR" altLang="en-US" sz="1600" dirty="0"/>
              <a:t>로 오류 </a:t>
            </a:r>
            <a:r>
              <a:rPr lang="ko-KR" altLang="en-US" sz="1600" dirty="0" err="1"/>
              <a:t>알림창</a:t>
            </a:r>
            <a:r>
              <a:rPr lang="ko-KR" altLang="en-US" sz="1600" dirty="0"/>
              <a:t> 출력</a:t>
            </a:r>
          </a:p>
        </p:txBody>
      </p:sp>
      <p:sp>
        <p:nvSpPr>
          <p:cNvPr id="34" name="위쪽 화살표 33"/>
          <p:cNvSpPr/>
          <p:nvPr/>
        </p:nvSpPr>
        <p:spPr>
          <a:xfrm rot="5400000">
            <a:off x="8053755" y="1547447"/>
            <a:ext cx="363415" cy="339970"/>
          </a:xfrm>
          <a:prstGeom prst="up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위쪽 화살표 34"/>
          <p:cNvSpPr/>
          <p:nvPr/>
        </p:nvSpPr>
        <p:spPr>
          <a:xfrm rot="5400000">
            <a:off x="8065479" y="2602525"/>
            <a:ext cx="363415" cy="339970"/>
          </a:xfrm>
          <a:prstGeom prst="up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 rot="5400000">
            <a:off x="8053756" y="3645880"/>
            <a:ext cx="363415" cy="339970"/>
          </a:xfrm>
          <a:prstGeom prst="up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위쪽 화살표 38"/>
          <p:cNvSpPr/>
          <p:nvPr/>
        </p:nvSpPr>
        <p:spPr>
          <a:xfrm rot="5400000">
            <a:off x="8053757" y="4443051"/>
            <a:ext cx="363415" cy="339970"/>
          </a:xfrm>
          <a:prstGeom prst="up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판단 45"/>
          <p:cNvSpPr/>
          <p:nvPr/>
        </p:nvSpPr>
        <p:spPr>
          <a:xfrm>
            <a:off x="6998677" y="4806461"/>
            <a:ext cx="2461846" cy="9026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Value == 1</a:t>
            </a:r>
            <a:endParaRPr lang="ko-KR" altLang="en-US" sz="1600" dirty="0"/>
          </a:p>
        </p:txBody>
      </p:sp>
      <p:cxnSp>
        <p:nvCxnSpPr>
          <p:cNvPr id="49" name="꺾인 연결선 48"/>
          <p:cNvCxnSpPr>
            <a:stCxn id="46" idx="1"/>
            <a:endCxn id="30" idx="0"/>
          </p:cNvCxnSpPr>
          <p:nvPr/>
        </p:nvCxnSpPr>
        <p:spPr>
          <a:xfrm rot="10800000" flipV="1">
            <a:off x="6928339" y="5257800"/>
            <a:ext cx="70339" cy="54512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48"/>
          <p:cNvCxnSpPr>
            <a:stCxn id="46" idx="3"/>
            <a:endCxn id="33" idx="0"/>
          </p:cNvCxnSpPr>
          <p:nvPr/>
        </p:nvCxnSpPr>
        <p:spPr>
          <a:xfrm>
            <a:off x="9460523" y="5257800"/>
            <a:ext cx="970759" cy="67407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302281" y="5049688"/>
            <a:ext cx="520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yes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510865" y="5061412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>
            <a:extLst>
              <a:ext uri="{FF2B5EF4-FFF2-40B4-BE49-F238E27FC236}">
                <a16:creationId xmlns:a16="http://schemas.microsoft.com/office/drawing/2014/main" xmlns="" id="{ADC16E78-8819-8219-C770-75C3BD1E4D45}"/>
              </a:ext>
            </a:extLst>
          </p:cNvPr>
          <p:cNvGrpSpPr/>
          <p:nvPr/>
        </p:nvGrpSpPr>
        <p:grpSpPr>
          <a:xfrm>
            <a:off x="6817895" y="3734774"/>
            <a:ext cx="5374105" cy="1902015"/>
            <a:chOff x="6817895" y="3350782"/>
            <a:chExt cx="5374105" cy="146333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863011" cy="1207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후기</a:t>
              </a:r>
              <a:endParaRPr lang="en-US" altLang="ko-KR" sz="4800" b="1" spc="-300" dirty="0">
                <a:solidFill>
                  <a:schemeClr val="bg1"/>
                </a:solidFill>
                <a:latin typeface="+mn-ea"/>
              </a:endParaRPr>
            </a:p>
            <a:p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Q &amp; A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624088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814116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4D379F-0D7A-E10A-C2FD-B3F877B38412}"/>
              </a:ext>
            </a:extLst>
          </p:cNvPr>
          <p:cNvSpPr txBox="1"/>
          <p:nvPr/>
        </p:nvSpPr>
        <p:spPr>
          <a:xfrm>
            <a:off x="6817895" y="872277"/>
            <a:ext cx="166423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19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1937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533E35D-5D7C-9775-C063-E4161DFEE7C5}"/>
              </a:ext>
            </a:extLst>
          </p:cNvPr>
          <p:cNvSpPr/>
          <p:nvPr/>
        </p:nvSpPr>
        <p:spPr>
          <a:xfrm>
            <a:off x="1570892" y="4659926"/>
            <a:ext cx="8862646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6EE510B-CBB0-C770-7D0F-5E75EBB47954}"/>
              </a:ext>
            </a:extLst>
          </p:cNvPr>
          <p:cNvSpPr txBox="1"/>
          <p:nvPr/>
        </p:nvSpPr>
        <p:spPr>
          <a:xfrm>
            <a:off x="1572191" y="4785251"/>
            <a:ext cx="88601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/>
                </a:solidFill>
              </a:rPr>
              <a:t>열정적인 팀원과 아이디어 공유 및 문제해결을</a:t>
            </a:r>
            <a:r>
              <a:rPr lang="en-US" altLang="ko-KR" sz="2800" spc="-150" dirty="0">
                <a:solidFill>
                  <a:schemeClr val="bg1"/>
                </a:solidFill>
              </a:rPr>
              <a:t> </a:t>
            </a:r>
            <a:r>
              <a:rPr lang="ko-KR" altLang="en-US" sz="2800" spc="-150" dirty="0">
                <a:solidFill>
                  <a:schemeClr val="bg1"/>
                </a:solidFill>
              </a:rPr>
              <a:t>함께</a:t>
            </a:r>
            <a:r>
              <a:rPr lang="en-US" altLang="ko-KR" sz="2800" spc="-150" dirty="0">
                <a:solidFill>
                  <a:schemeClr val="bg1"/>
                </a:solidFill>
              </a:rPr>
              <a:t/>
            </a:r>
            <a:br>
              <a:rPr lang="en-US" altLang="ko-KR" sz="2800" spc="-150" dirty="0">
                <a:solidFill>
                  <a:schemeClr val="bg1"/>
                </a:solidFill>
              </a:rPr>
            </a:br>
            <a:r>
              <a:rPr lang="ko-KR" altLang="en-US" sz="2800" spc="-150" dirty="0">
                <a:solidFill>
                  <a:schemeClr val="bg1"/>
                </a:solidFill>
              </a:rPr>
              <a:t>하며 진행하여</a:t>
            </a:r>
            <a:r>
              <a:rPr lang="en-US" altLang="ko-KR" sz="2800" spc="-150" dirty="0">
                <a:solidFill>
                  <a:schemeClr val="bg1"/>
                </a:solidFill>
              </a:rPr>
              <a:t> </a:t>
            </a:r>
            <a:r>
              <a:rPr lang="ko-KR" altLang="en-US" sz="2800" spc="-150" dirty="0">
                <a:solidFill>
                  <a:schemeClr val="bg1"/>
                </a:solidFill>
              </a:rPr>
              <a:t>혼자 진행할 때보다 즐겁게 일할 수 있었음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881CF8-446C-F0A6-C23F-73C4527DDE49}"/>
              </a:ext>
            </a:extLst>
          </p:cNvPr>
          <p:cNvSpPr/>
          <p:nvPr/>
        </p:nvSpPr>
        <p:spPr>
          <a:xfrm>
            <a:off x="1535724" y="1143157"/>
            <a:ext cx="8862646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B4B4394-508A-F880-4605-DC3ED74B1F1F}"/>
              </a:ext>
            </a:extLst>
          </p:cNvPr>
          <p:cNvSpPr/>
          <p:nvPr/>
        </p:nvSpPr>
        <p:spPr>
          <a:xfrm>
            <a:off x="1570893" y="2901541"/>
            <a:ext cx="8862646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EF7AA54-918F-E449-38FE-9DB519BCC48F}"/>
              </a:ext>
            </a:extLst>
          </p:cNvPr>
          <p:cNvSpPr txBox="1"/>
          <p:nvPr/>
        </p:nvSpPr>
        <p:spPr>
          <a:xfrm>
            <a:off x="1444248" y="3026866"/>
            <a:ext cx="90925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bg1"/>
                </a:solidFill>
              </a:rPr>
              <a:t>Spring MVC Framework</a:t>
            </a:r>
            <a:r>
              <a:rPr lang="ko-KR" altLang="en-US" sz="2800" spc="-150" dirty="0">
                <a:solidFill>
                  <a:schemeClr val="bg1"/>
                </a:solidFill>
              </a:rPr>
              <a:t>를</a:t>
            </a:r>
            <a:r>
              <a:rPr lang="en-US" altLang="ko-KR" sz="2800" spc="-150" dirty="0">
                <a:solidFill>
                  <a:schemeClr val="bg1"/>
                </a:solidFill>
              </a:rPr>
              <a:t> </a:t>
            </a:r>
            <a:r>
              <a:rPr lang="ko-KR" altLang="en-US" sz="2800" spc="-150" dirty="0">
                <a:solidFill>
                  <a:schemeClr val="bg1"/>
                </a:solidFill>
              </a:rPr>
              <a:t>기반으로 하여 기능 추가 시 </a:t>
            </a:r>
            <a:r>
              <a:rPr lang="en-US" altLang="ko-KR" sz="2800" spc="-150" dirty="0">
                <a:solidFill>
                  <a:schemeClr val="bg1"/>
                </a:solidFill>
              </a:rPr>
              <a:t/>
            </a:r>
            <a:br>
              <a:rPr lang="en-US" altLang="ko-KR" sz="2800" spc="-150" dirty="0">
                <a:solidFill>
                  <a:schemeClr val="bg1"/>
                </a:solidFill>
              </a:rPr>
            </a:br>
            <a:r>
              <a:rPr lang="ko-KR" altLang="en-US" sz="2800" spc="-150" dirty="0">
                <a:solidFill>
                  <a:schemeClr val="bg1"/>
                </a:solidFill>
              </a:rPr>
              <a:t>시스템 어느 부분에 작업을 해야 하는지 파악하기 편했음</a:t>
            </a: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82221" y="284439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>
                <a:solidFill>
                  <a:schemeClr val="accent1"/>
                </a:solidFill>
              </a:rPr>
              <a:t>후기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EF7AA54-918F-E449-38FE-9DB519BCC48F}"/>
              </a:ext>
            </a:extLst>
          </p:cNvPr>
          <p:cNvSpPr txBox="1"/>
          <p:nvPr/>
        </p:nvSpPr>
        <p:spPr>
          <a:xfrm>
            <a:off x="1713174" y="1256681"/>
            <a:ext cx="8474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/>
                </a:solidFill>
              </a:rPr>
              <a:t>개발 진행 도중 설계를 변경하거나 새로 추가하는 </a:t>
            </a:r>
            <a:r>
              <a:rPr lang="en-US" altLang="ko-KR" sz="2800" spc="-150" dirty="0">
                <a:solidFill>
                  <a:schemeClr val="bg1"/>
                </a:solidFill>
              </a:rPr>
              <a:t/>
            </a:r>
            <a:br>
              <a:rPr lang="en-US" altLang="ko-KR" sz="2800" spc="-150" dirty="0">
                <a:solidFill>
                  <a:schemeClr val="bg1"/>
                </a:solidFill>
              </a:rPr>
            </a:br>
            <a:r>
              <a:rPr lang="ko-KR" altLang="en-US" sz="2800" spc="-150" dirty="0">
                <a:solidFill>
                  <a:schemeClr val="bg1"/>
                </a:solidFill>
              </a:rPr>
              <a:t>부분이 많아</a:t>
            </a:r>
            <a:r>
              <a:rPr lang="en-US" altLang="ko-KR" sz="2800" spc="-150" dirty="0">
                <a:solidFill>
                  <a:schemeClr val="bg1"/>
                </a:solidFill>
              </a:rPr>
              <a:t> Agile </a:t>
            </a:r>
            <a:r>
              <a:rPr lang="ko-KR" altLang="en-US" sz="2800" spc="-150" dirty="0">
                <a:solidFill>
                  <a:schemeClr val="bg1"/>
                </a:solidFill>
              </a:rPr>
              <a:t>방식에 관심을 갖는 계기가 됨</a:t>
            </a:r>
          </a:p>
        </p:txBody>
      </p:sp>
    </p:spTree>
    <p:extLst>
      <p:ext uri="{BB962C8B-B14F-4D97-AF65-F5344CB8AC3E}">
        <p14:creationId xmlns:p14="http://schemas.microsoft.com/office/powerpoint/2010/main" xmlns="" val="1636054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>
            <a:extLst>
              <a:ext uri="{FF2B5EF4-FFF2-40B4-BE49-F238E27FC236}">
                <a16:creationId xmlns:a16="http://schemas.microsoft.com/office/drawing/2014/main" xmlns="" id="{ADC16E78-8819-8219-C770-75C3BD1E4D45}"/>
              </a:ext>
            </a:extLst>
          </p:cNvPr>
          <p:cNvGrpSpPr/>
          <p:nvPr/>
        </p:nvGrpSpPr>
        <p:grpSpPr>
          <a:xfrm>
            <a:off x="6817895" y="3734774"/>
            <a:ext cx="5374105" cy="1902015"/>
            <a:chOff x="6817895" y="3350782"/>
            <a:chExt cx="5374105" cy="146333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863011" cy="1207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4800" b="1" spc="-300" dirty="0">
                <a:solidFill>
                  <a:prstClr val="white"/>
                </a:solidFill>
              </a:endParaRPr>
            </a:p>
            <a:p>
              <a:r>
                <a:rPr lang="en-US" altLang="ko-KR" sz="4800" b="1" spc="-300" dirty="0">
                  <a:solidFill>
                    <a:prstClr val="white"/>
                  </a:solidFill>
                </a:rPr>
                <a:t>Q &amp; A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624088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814116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25193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658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부동산 매물 등록 및 검색 서비스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533911" y="1022993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chemeClr val="accent1"/>
                </a:solidFill>
              </a:rPr>
              <a:t>개발동기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961291" y="1589095"/>
            <a:ext cx="10961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Wingdings" pitchFamily="2" charset="2"/>
              <a:buChar char="Ø"/>
            </a:pPr>
            <a:r>
              <a:rPr lang="ko-KR" altLang="en-US" sz="2000" b="1" spc="-150" dirty="0">
                <a:solidFill>
                  <a:schemeClr val="accent1"/>
                </a:solidFill>
              </a:rPr>
              <a:t> 부동산 </a:t>
            </a:r>
            <a:r>
              <a:rPr lang="ko-KR" altLang="en-US" sz="2000" b="1" spc="-150" dirty="0" err="1">
                <a:solidFill>
                  <a:schemeClr val="accent1"/>
                </a:solidFill>
              </a:rPr>
              <a:t>앱으로</a:t>
            </a:r>
            <a:r>
              <a:rPr lang="ko-KR" altLang="en-US" sz="2000" b="1" spc="-150" dirty="0">
                <a:solidFill>
                  <a:schemeClr val="accent1"/>
                </a:solidFill>
              </a:rPr>
              <a:t> 방을 구할 때 매물이 속한 동네 분위기가 어떤 지 알기 어려웠던 점을 개선</a:t>
            </a:r>
            <a:endParaRPr lang="en-US" altLang="ko-KR" sz="2000" b="1" spc="-150" dirty="0">
              <a:solidFill>
                <a:schemeClr val="accent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37843" y="2098430"/>
            <a:ext cx="3667201" cy="1731298"/>
            <a:chOff x="1420614" y="2086707"/>
            <a:chExt cx="3667201" cy="17312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5EF1453-BC33-8329-E803-35808F5E93AA}"/>
                </a:ext>
              </a:extLst>
            </p:cNvPr>
            <p:cNvSpPr txBox="1"/>
            <p:nvPr/>
          </p:nvSpPr>
          <p:spPr>
            <a:xfrm>
              <a:off x="1420614" y="3417895"/>
              <a:ext cx="3667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2000" b="1" spc="-150" dirty="0">
                  <a:solidFill>
                    <a:schemeClr val="accent1"/>
                  </a:solidFill>
                </a:rPr>
                <a:t>기본적인 부동산 매물 정보 제공</a:t>
              </a:r>
              <a:endParaRPr lang="en-US" altLang="ko-KR" sz="2000" b="1" spc="-150" dirty="0">
                <a:solidFill>
                  <a:schemeClr val="accent1"/>
                </a:solidFill>
              </a:endParaRPr>
            </a:p>
          </p:txBody>
        </p:sp>
        <p:pic>
          <p:nvPicPr>
            <p:cNvPr id="34817" name="Picture 1" descr="C:\Users\admin\Desktop\hou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89823" y="2086707"/>
              <a:ext cx="1223108" cy="1223108"/>
            </a:xfrm>
            <a:prstGeom prst="rect">
              <a:avLst/>
            </a:prstGeom>
            <a:noFill/>
          </p:spPr>
        </p:pic>
      </p:grpSp>
      <p:grpSp>
        <p:nvGrpSpPr>
          <p:cNvPr id="21" name="그룹 20"/>
          <p:cNvGrpSpPr/>
          <p:nvPr/>
        </p:nvGrpSpPr>
        <p:grpSpPr>
          <a:xfrm>
            <a:off x="7000798" y="1980834"/>
            <a:ext cx="4276802" cy="1837172"/>
            <a:chOff x="6273969" y="1969111"/>
            <a:chExt cx="4276802" cy="18371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5EF1453-BC33-8329-E803-35808F5E93AA}"/>
                </a:ext>
              </a:extLst>
            </p:cNvPr>
            <p:cNvSpPr txBox="1"/>
            <p:nvPr/>
          </p:nvSpPr>
          <p:spPr>
            <a:xfrm>
              <a:off x="6273969" y="3406173"/>
              <a:ext cx="4276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2000" b="1" spc="-150" dirty="0">
                  <a:solidFill>
                    <a:schemeClr val="accent1"/>
                  </a:solidFill>
                </a:rPr>
                <a:t>동네 리뷰 기능</a:t>
              </a:r>
              <a:r>
                <a:rPr lang="en-US" altLang="ko-KR" sz="2000" b="1" spc="-150" dirty="0">
                  <a:solidFill>
                    <a:schemeClr val="accent1"/>
                  </a:solidFill>
                </a:rPr>
                <a:t>,</a:t>
              </a:r>
              <a:r>
                <a:rPr lang="ko-KR" altLang="en-US" sz="2000" b="1" spc="-150" dirty="0">
                  <a:solidFill>
                    <a:schemeClr val="accent1"/>
                  </a:solidFill>
                </a:rPr>
                <a:t> 매물 정보에 리뷰 표시</a:t>
              </a:r>
              <a:endParaRPr lang="en-US" altLang="ko-KR" sz="2000" b="1" spc="-150" dirty="0">
                <a:solidFill>
                  <a:schemeClr val="accent1"/>
                </a:solidFill>
              </a:endParaRPr>
            </a:p>
          </p:txBody>
        </p:sp>
        <p:pic>
          <p:nvPicPr>
            <p:cNvPr id="34818" name="Picture 2" descr="C:\Users\admin\Desktop\pieChar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43447" y="1969111"/>
              <a:ext cx="1454028" cy="1454028"/>
            </a:xfrm>
            <a:prstGeom prst="rect">
              <a:avLst/>
            </a:prstGeom>
            <a:noFill/>
          </p:spPr>
        </p:pic>
      </p:grpSp>
      <p:sp>
        <p:nvSpPr>
          <p:cNvPr id="18" name="십자형 17"/>
          <p:cNvSpPr/>
          <p:nvPr/>
        </p:nvSpPr>
        <p:spPr>
          <a:xfrm>
            <a:off x="5896706" y="2426677"/>
            <a:ext cx="550984" cy="562708"/>
          </a:xfrm>
          <a:prstGeom prst="plus">
            <a:avLst>
              <a:gd name="adj" fmla="val 4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557358" y="3895146"/>
            <a:ext cx="2349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chemeClr val="accent1"/>
                </a:solidFill>
              </a:rPr>
              <a:t>개발 </a:t>
            </a:r>
            <a:r>
              <a:rPr lang="en-US" altLang="ko-KR" sz="2800" b="1" spc="-150" dirty="0">
                <a:solidFill>
                  <a:schemeClr val="accent1"/>
                </a:solidFill>
              </a:rPr>
              <a:t>Focus</a:t>
            </a:r>
            <a:endParaRPr lang="ko-KR" altLang="en-US" sz="2800" b="1" spc="-150" dirty="0">
              <a:solidFill>
                <a:schemeClr val="accent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26830" y="4513386"/>
            <a:ext cx="3317631" cy="154744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웹 개발 기술에 대한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이해도 향상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기능 추가 시 기술 </a:t>
            </a:r>
            <a:r>
              <a:rPr lang="ko-KR" altLang="en-US" b="1" dirty="0" err="1">
                <a:solidFill>
                  <a:schemeClr val="accent6">
                    <a:lumMod val="50000"/>
                  </a:schemeClr>
                </a:solidFill>
              </a:rPr>
              <a:t>스택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 기반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설계 및 구현 능력 향상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642338" y="4525109"/>
            <a:ext cx="3141785" cy="154744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역할 분배를 고려한 객체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지향적 설계 및 소스 관리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협업 능력 향상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417169" y="4525110"/>
            <a:ext cx="3141785" cy="154744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다양한 외부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API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사용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검색 능력 및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API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 문서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이해 능력 향상 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2215662" y="5205046"/>
            <a:ext cx="328246" cy="211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6025662" y="5322276"/>
            <a:ext cx="328246" cy="211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9812216" y="5064369"/>
            <a:ext cx="328246" cy="211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3" y="3639967"/>
            <a:ext cx="10302753" cy="30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  <a:endParaRPr lang="ko-KR" altLang="en-US" dirty="0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533911" y="343055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chemeClr val="accent1"/>
                </a:solidFill>
              </a:rPr>
              <a:t>요구사항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38553" y="1441942"/>
            <a:ext cx="3329354" cy="160605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수정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및 상세보기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지도에 매물 위치 표시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지도에 매물 인근 시설 표시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동네 평가 같이 보기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08185" y="937848"/>
            <a:ext cx="286043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매물 관리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65076" y="1441942"/>
            <a:ext cx="2883877" cy="160605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게시글</a:t>
            </a:r>
            <a:r>
              <a:rPr lang="ko-KR" altLang="en-US" dirty="0">
                <a:solidFill>
                  <a:schemeClr val="tx1"/>
                </a:solidFill>
              </a:rPr>
              <a:t> 및 </a:t>
            </a:r>
            <a:r>
              <a:rPr lang="ko-KR" altLang="en-US" dirty="0" err="1">
                <a:solidFill>
                  <a:schemeClr val="tx1"/>
                </a:solidFill>
              </a:rPr>
              <a:t>댓글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작성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수정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댓글</a:t>
            </a:r>
            <a:r>
              <a:rPr lang="ko-KR" altLang="en-US" dirty="0">
                <a:solidFill>
                  <a:schemeClr val="tx1"/>
                </a:solidFill>
              </a:rPr>
              <a:t> 좋아요 및 취소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146431" y="937848"/>
            <a:ext cx="2344615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리뷰 게시판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46123" y="1441942"/>
            <a:ext cx="2883877" cy="160605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 페이지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92308" y="937848"/>
            <a:ext cx="2391507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533911" y="3168315"/>
            <a:ext cx="3672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chemeClr val="accent1"/>
                </a:solidFill>
              </a:rPr>
              <a:t>개발 일정 및 업무 분담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8546123" y="358172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spc="-120" dirty="0">
                <a:solidFill>
                  <a:schemeClr val="accent1"/>
                </a:solidFill>
              </a:rPr>
              <a:t>상세 요구사항은</a:t>
            </a:r>
            <a:r>
              <a:rPr lang="en-US" altLang="ko-KR" sz="1400" spc="-120" dirty="0">
                <a:solidFill>
                  <a:schemeClr val="accent1"/>
                </a:solidFill>
              </a:rPr>
              <a:t> document.pdf 3 </a:t>
            </a:r>
            <a:r>
              <a:rPr lang="ko-KR" altLang="en-US" sz="1400" spc="-120" dirty="0">
                <a:solidFill>
                  <a:schemeClr val="accent1"/>
                </a:solidFill>
              </a:rPr>
              <a:t>페이지</a:t>
            </a:r>
            <a:r>
              <a:rPr lang="en-US" altLang="ko-KR" sz="1400" spc="-120" dirty="0">
                <a:solidFill>
                  <a:schemeClr val="accent1"/>
                </a:solidFill>
              </a:rPr>
              <a:t> </a:t>
            </a:r>
            <a:r>
              <a:rPr lang="ko-KR" altLang="en-US" sz="1400" spc="-120" dirty="0">
                <a:solidFill>
                  <a:schemeClr val="accent1"/>
                </a:solidFill>
              </a:rPr>
              <a:t>참고</a:t>
            </a:r>
            <a:endParaRPr lang="en-US" altLang="ko-KR" sz="1400" spc="-12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:\work\portfolio\2023-finalProject\logos\bs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7388" y="2446252"/>
            <a:ext cx="1292592" cy="717152"/>
          </a:xfrm>
          <a:prstGeom prst="rect">
            <a:avLst/>
          </a:prstGeom>
          <a:noFill/>
        </p:spPr>
      </p:pic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557357" y="343054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chemeClr val="accent1"/>
                </a:solidFill>
              </a:rPr>
              <a:t>개발환경</a:t>
            </a:r>
          </a:p>
        </p:txBody>
      </p:sp>
      <p:pic>
        <p:nvPicPr>
          <p:cNvPr id="12" name="Picture 4" descr="C:\Users\admin\Desktop\icon\apach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4481" y="1314817"/>
            <a:ext cx="1282182" cy="1811337"/>
          </a:xfrm>
          <a:prstGeom prst="rect">
            <a:avLst/>
          </a:prstGeom>
          <a:noFill/>
        </p:spPr>
      </p:pic>
      <p:pic>
        <p:nvPicPr>
          <p:cNvPr id="13" name="Picture 6" descr="C:\Users\admin\Desktop\icon\mybati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7502" y="4300907"/>
            <a:ext cx="1500531" cy="1123950"/>
          </a:xfrm>
          <a:prstGeom prst="rect">
            <a:avLst/>
          </a:prstGeom>
          <a:noFill/>
        </p:spPr>
      </p:pic>
      <p:pic>
        <p:nvPicPr>
          <p:cNvPr id="14" name="Picture 7" descr="C:\Users\admin\Desktop\icon\j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42273" y="3113458"/>
            <a:ext cx="1333500" cy="746760"/>
          </a:xfrm>
          <a:prstGeom prst="rect">
            <a:avLst/>
          </a:prstGeom>
          <a:noFill/>
        </p:spPr>
      </p:pic>
      <p:pic>
        <p:nvPicPr>
          <p:cNvPr id="15" name="Picture 8" descr="C:\Users\admin\Desktop\icon\jquer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91498" y="3762258"/>
            <a:ext cx="1021597" cy="550861"/>
          </a:xfrm>
          <a:prstGeom prst="rect">
            <a:avLst/>
          </a:prstGeom>
          <a:noFill/>
        </p:spPr>
      </p:pic>
      <p:pic>
        <p:nvPicPr>
          <p:cNvPr id="16" name="Picture 9" descr="C:\Users\admin\Desktop\icon\java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88680" y="2050562"/>
            <a:ext cx="582529" cy="1066800"/>
          </a:xfrm>
          <a:prstGeom prst="rect">
            <a:avLst/>
          </a:prstGeom>
          <a:noFill/>
        </p:spPr>
      </p:pic>
      <p:pic>
        <p:nvPicPr>
          <p:cNvPr id="17" name="Picture 10" descr="C:\Users\admin\Desktop\icon\oracl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682040" y="3798890"/>
            <a:ext cx="2390775" cy="1914525"/>
          </a:xfrm>
          <a:prstGeom prst="rect">
            <a:avLst/>
          </a:prstGeom>
          <a:noFill/>
        </p:spPr>
      </p:pic>
      <p:pic>
        <p:nvPicPr>
          <p:cNvPr id="18" name="Picture 11" descr="C:\Users\admin\Desktop\icon\pyth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610241" y="1962879"/>
            <a:ext cx="2240060" cy="752475"/>
          </a:xfrm>
          <a:prstGeom prst="rect">
            <a:avLst/>
          </a:prstGeom>
          <a:noFill/>
        </p:spPr>
      </p:pic>
      <p:sp>
        <p:nvSpPr>
          <p:cNvPr id="22" name="모서리가 둥근 직사각형 21"/>
          <p:cNvSpPr/>
          <p:nvPr/>
        </p:nvSpPr>
        <p:spPr>
          <a:xfrm>
            <a:off x="5756032" y="1497624"/>
            <a:ext cx="3645877" cy="4667250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3" name="Picture 5" descr="C:\Users\admin\Desktop\icon\spring3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75231" y="424034"/>
            <a:ext cx="1207477" cy="842216"/>
          </a:xfrm>
          <a:prstGeom prst="rect">
            <a:avLst/>
          </a:prstGeom>
          <a:noFill/>
        </p:spPr>
      </p:pic>
      <p:pic>
        <p:nvPicPr>
          <p:cNvPr id="24" name="Picture 13" descr="C:\Users\admin\Desktop\icon\chrome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90101" y="1518262"/>
            <a:ext cx="1058862" cy="1058862"/>
          </a:xfrm>
          <a:prstGeom prst="rect">
            <a:avLst/>
          </a:prstGeom>
          <a:noFill/>
        </p:spPr>
      </p:pic>
      <p:sp>
        <p:nvSpPr>
          <p:cNvPr id="25" name="모서리가 둥근 직사각형 24"/>
          <p:cNvSpPr/>
          <p:nvPr/>
        </p:nvSpPr>
        <p:spPr>
          <a:xfrm>
            <a:off x="785447" y="2704122"/>
            <a:ext cx="1230923" cy="478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Chrome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23139" y="2722685"/>
            <a:ext cx="1711570" cy="478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WAS</a:t>
            </a:r>
            <a:br>
              <a:rPr lang="en-US" altLang="ko-KR" sz="1400" b="1" dirty="0">
                <a:solidFill>
                  <a:schemeClr val="tx1"/>
                </a:solidFill>
              </a:rPr>
            </a:br>
            <a:r>
              <a:rPr lang="en-US" altLang="ko-KR" sz="1400" b="1" dirty="0">
                <a:solidFill>
                  <a:schemeClr val="tx1"/>
                </a:solidFill>
              </a:rPr>
              <a:t>Apache Tomcat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410093" y="5270502"/>
            <a:ext cx="949569" cy="478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2155" y="1264138"/>
            <a:ext cx="1793631" cy="478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Web framework 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Spring Web MVC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819293" y="5275388"/>
            <a:ext cx="1312984" cy="478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SQL </a:t>
            </a:r>
            <a:r>
              <a:rPr lang="en-US" altLang="ko-KR" sz="1400" b="1" dirty="0" err="1">
                <a:solidFill>
                  <a:schemeClr val="tx1"/>
                </a:solidFill>
              </a:rPr>
              <a:t>Mapper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5" name="왼쪽/오른쪽 화살표 34"/>
          <p:cNvSpPr/>
          <p:nvPr/>
        </p:nvSpPr>
        <p:spPr>
          <a:xfrm>
            <a:off x="2444263" y="2063263"/>
            <a:ext cx="673100" cy="2510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/오른쪽 화살표 35"/>
          <p:cNvSpPr/>
          <p:nvPr/>
        </p:nvSpPr>
        <p:spPr>
          <a:xfrm>
            <a:off x="5391640" y="2063263"/>
            <a:ext cx="673100" cy="2510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왼쪽/오른쪽 화살표 36"/>
          <p:cNvSpPr/>
          <p:nvPr/>
        </p:nvSpPr>
        <p:spPr>
          <a:xfrm>
            <a:off x="9097109" y="4684349"/>
            <a:ext cx="673100" cy="2510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D:\work\portfolio\2023-finalProject\logos\htmlLo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37385" y="1817324"/>
            <a:ext cx="714863" cy="714863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7661" y="1762807"/>
            <a:ext cx="556009" cy="79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D:\work\portfolio\2023-finalProject\logos\Maven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86275" y="4700955"/>
            <a:ext cx="1053055" cy="727271"/>
          </a:xfrm>
          <a:prstGeom prst="rect">
            <a:avLst/>
          </a:prstGeom>
          <a:noFill/>
        </p:spPr>
      </p:pic>
      <p:sp>
        <p:nvSpPr>
          <p:cNvPr id="33" name="모서리가 둥근 직사각형 32"/>
          <p:cNvSpPr/>
          <p:nvPr/>
        </p:nvSpPr>
        <p:spPr>
          <a:xfrm>
            <a:off x="468924" y="3833445"/>
            <a:ext cx="4736123" cy="233142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57046" y="3597032"/>
            <a:ext cx="1277815" cy="478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소스 관리</a:t>
            </a:r>
          </a:p>
        </p:txBody>
      </p:sp>
      <p:pic>
        <p:nvPicPr>
          <p:cNvPr id="38" name="Picture 4" descr="File:Visual Studio Code 1.35 icon.sv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95492" y="4325816"/>
            <a:ext cx="797170" cy="797170"/>
          </a:xfrm>
          <a:prstGeom prst="rect">
            <a:avLst/>
          </a:prstGeom>
          <a:noFill/>
        </p:spPr>
      </p:pic>
      <p:cxnSp>
        <p:nvCxnSpPr>
          <p:cNvPr id="40" name="직선 연결선 39"/>
          <p:cNvCxnSpPr/>
          <p:nvPr/>
        </p:nvCxnSpPr>
        <p:spPr>
          <a:xfrm>
            <a:off x="1969478" y="4161693"/>
            <a:ext cx="0" cy="1887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3645878" y="5251940"/>
            <a:ext cx="1418492" cy="51581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Code Merge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VS Code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68571" y="5251940"/>
            <a:ext cx="1295399" cy="51581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VCS</a:t>
            </a: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Git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D:\work\portfolio\2023-finalProject\logos\gitLogo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85447" y="4325328"/>
            <a:ext cx="832338" cy="832338"/>
          </a:xfrm>
          <a:prstGeom prst="rect">
            <a:avLst/>
          </a:prstGeom>
          <a:noFill/>
        </p:spPr>
      </p:pic>
      <p:cxnSp>
        <p:nvCxnSpPr>
          <p:cNvPr id="43" name="직선 연결선 42"/>
          <p:cNvCxnSpPr/>
          <p:nvPr/>
        </p:nvCxnSpPr>
        <p:spPr>
          <a:xfrm>
            <a:off x="3552093" y="4161693"/>
            <a:ext cx="0" cy="1887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admin\Desktop\githubLogo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379785" y="4302614"/>
            <a:ext cx="825623" cy="825623"/>
          </a:xfrm>
          <a:prstGeom prst="rect">
            <a:avLst/>
          </a:prstGeom>
          <a:noFill/>
        </p:spPr>
      </p:pic>
      <p:sp>
        <p:nvSpPr>
          <p:cNvPr id="44" name="모서리가 둥근 직사각형 43"/>
          <p:cNvSpPr/>
          <p:nvPr/>
        </p:nvSpPr>
        <p:spPr>
          <a:xfrm>
            <a:off x="2051540" y="5251940"/>
            <a:ext cx="1453662" cy="51581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호스팅</a:t>
            </a:r>
            <a:r>
              <a:rPr lang="ko-KR" altLang="en-US" sz="1400" b="1" dirty="0">
                <a:solidFill>
                  <a:schemeClr val="tx1"/>
                </a:solidFill>
              </a:rPr>
              <a:t> 서비스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GitHub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7491047" y="1828801"/>
            <a:ext cx="0" cy="4255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7690339" y="3341081"/>
            <a:ext cx="1430216" cy="478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Back-End </a:t>
            </a:r>
            <a:r>
              <a:rPr lang="ko-KR" altLang="en-US" sz="1400" b="1" dirty="0">
                <a:solidFill>
                  <a:schemeClr val="tx1"/>
                </a:solidFill>
              </a:rPr>
              <a:t>언어 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5849816" y="4806462"/>
            <a:ext cx="15826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7561385" y="4067909"/>
            <a:ext cx="17467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5931878" y="5275389"/>
            <a:ext cx="1500554" cy="478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err="1">
                <a:solidFill>
                  <a:schemeClr val="tx1"/>
                </a:solidFill>
              </a:rPr>
              <a:t>빌드</a:t>
            </a:r>
            <a:r>
              <a:rPr lang="ko-KR" altLang="en-US" sz="1400" b="1" dirty="0">
                <a:solidFill>
                  <a:schemeClr val="tx1"/>
                </a:solidFill>
              </a:rPr>
              <a:t> 관리 도구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9446" y="4232035"/>
            <a:ext cx="1230924" cy="478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Front-End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706709" y="1477109"/>
            <a:ext cx="2086707" cy="1547445"/>
          </a:xfrm>
          <a:prstGeom prst="round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995879" y="1241664"/>
            <a:ext cx="1511300" cy="478800"/>
          </a:xfrm>
          <a:prstGeom prst="roundRect">
            <a:avLst/>
          </a:prstGeom>
          <a:solidFill>
            <a:srgbClr val="EAA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 분석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550985" y="93260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ko-KR" altLang="en-US" sz="2000" spc="-150" dirty="0">
                <a:solidFill>
                  <a:schemeClr val="accent1"/>
                </a:solidFill>
              </a:rPr>
              <a:t> </a:t>
            </a:r>
            <a:r>
              <a:rPr lang="en-US" altLang="ko-KR" sz="2000" spc="-150" dirty="0">
                <a:solidFill>
                  <a:schemeClr val="accent1"/>
                </a:solidFill>
              </a:rPr>
              <a:t>OS : Windows 10 Home 64 bit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8546123" y="358172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spc="-120" dirty="0">
                <a:solidFill>
                  <a:schemeClr val="accent1"/>
                </a:solidFill>
              </a:rPr>
              <a:t>상세 개발환경은</a:t>
            </a:r>
            <a:r>
              <a:rPr lang="en-US" altLang="ko-KR" sz="1400" spc="-120" dirty="0">
                <a:solidFill>
                  <a:schemeClr val="accent1"/>
                </a:solidFill>
              </a:rPr>
              <a:t> document.pdf 4 </a:t>
            </a:r>
            <a:r>
              <a:rPr lang="ko-KR" altLang="en-US" sz="1400" spc="-120" dirty="0">
                <a:solidFill>
                  <a:schemeClr val="accent1"/>
                </a:solidFill>
              </a:rPr>
              <a:t>페이지</a:t>
            </a:r>
            <a:r>
              <a:rPr lang="en-US" altLang="ko-KR" sz="1400" spc="-120" dirty="0">
                <a:solidFill>
                  <a:schemeClr val="accent1"/>
                </a:solidFill>
              </a:rPr>
              <a:t> </a:t>
            </a:r>
            <a:r>
              <a:rPr lang="ko-KR" altLang="en-US" sz="1400" spc="-120" dirty="0">
                <a:solidFill>
                  <a:schemeClr val="accent1"/>
                </a:solidFill>
              </a:rPr>
              <a:t>참고</a:t>
            </a:r>
            <a:endParaRPr lang="en-US" altLang="ko-KR" sz="1400" spc="-12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3351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매물 관련 주요 기능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25193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954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매물 등록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주소 입력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ko-KR" altLang="en-US" sz="2000" dirty="0">
                <a:solidFill>
                  <a:schemeClr val="accent1"/>
                </a:solidFill>
              </a:rPr>
              <a:t> 회원 가입 후 공인중개사 등록번호를 등록한 유저만 매물 등록 가능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주소는 직접 입력이 불가능하고 </a:t>
            </a:r>
            <a:r>
              <a:rPr lang="en-US" altLang="ko-KR" sz="2000" dirty="0">
                <a:solidFill>
                  <a:schemeClr val="accent1"/>
                </a:solidFill>
              </a:rPr>
              <a:t>“</a:t>
            </a:r>
            <a:r>
              <a:rPr lang="ko-KR" altLang="en-US" sz="2000" dirty="0">
                <a:solidFill>
                  <a:schemeClr val="accent1"/>
                </a:solidFill>
              </a:rPr>
              <a:t>주소검색</a:t>
            </a:r>
            <a:r>
              <a:rPr lang="en-US" altLang="ko-KR" sz="2000" dirty="0">
                <a:solidFill>
                  <a:schemeClr val="accent1"/>
                </a:solidFill>
              </a:rPr>
              <a:t>” </a:t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버튼을 누르면 나오는 주소 검색 창에서 검색 후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ko-KR" altLang="en-US" sz="2000" dirty="0">
                <a:solidFill>
                  <a:schemeClr val="accent1"/>
                </a:solidFill>
              </a:rPr>
              <a:t> 선택한 주소가 입력됨</a:t>
            </a:r>
            <a:r>
              <a:rPr lang="en-US" altLang="ko-KR" sz="2000" dirty="0">
                <a:solidFill>
                  <a:schemeClr val="accent1"/>
                </a:solidFill>
              </a:rPr>
              <a:t>(</a:t>
            </a:r>
            <a:r>
              <a:rPr lang="en-US" altLang="ko-KR" sz="2000" dirty="0" err="1">
                <a:solidFill>
                  <a:schemeClr val="accent1"/>
                </a:solidFill>
              </a:rPr>
              <a:t>Kakao</a:t>
            </a:r>
            <a:r>
              <a:rPr lang="en-US" altLang="ko-KR" sz="2000" dirty="0">
                <a:solidFill>
                  <a:schemeClr val="accent1"/>
                </a:solidFill>
              </a:rPr>
              <a:t> map API </a:t>
            </a:r>
            <a:r>
              <a:rPr lang="ko-KR" altLang="en-US" sz="2000" dirty="0">
                <a:solidFill>
                  <a:schemeClr val="accent1"/>
                </a:solidFill>
              </a:rPr>
              <a:t>사용</a:t>
            </a:r>
            <a:r>
              <a:rPr lang="en-US" altLang="ko-KR" sz="2000" dirty="0">
                <a:solidFill>
                  <a:schemeClr val="accent1"/>
                </a:solidFill>
              </a:rPr>
              <a:t>)</a:t>
            </a: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accent1"/>
                </a:solidFill>
              </a:rPr>
              <a:t>     </a:t>
            </a:r>
            <a:r>
              <a:rPr lang="ko-KR" altLang="en-US" sz="2000" dirty="0">
                <a:solidFill>
                  <a:schemeClr val="accent1"/>
                </a:solidFill>
              </a:rPr>
              <a:t>실제 존재하는 주소만 입력 받기 위함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/>
            <a:endParaRPr lang="en-US" altLang="ko-KR" sz="2000" dirty="0">
              <a:solidFill>
                <a:schemeClr val="accent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7385" y="1542413"/>
            <a:ext cx="5960451" cy="488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4890" y="2860431"/>
            <a:ext cx="3125687" cy="247503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위쪽 화살표 11"/>
          <p:cNvSpPr/>
          <p:nvPr/>
        </p:nvSpPr>
        <p:spPr>
          <a:xfrm>
            <a:off x="457199" y="5404339"/>
            <a:ext cx="363415" cy="339970"/>
          </a:xfrm>
          <a:prstGeom prst="up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924800" y="2485292"/>
            <a:ext cx="715108" cy="2930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1"/>
            <a:endCxn id="3" idx="3"/>
          </p:cNvCxnSpPr>
          <p:nvPr/>
        </p:nvCxnSpPr>
        <p:spPr>
          <a:xfrm flipH="1">
            <a:off x="5510577" y="2631831"/>
            <a:ext cx="2414223" cy="146611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954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매물 등록 </a:t>
            </a:r>
            <a:r>
              <a:rPr lang="en-US" altLang="ko-KR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정보 입력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부동산 매물 등록 및 검색 서비스 </a:t>
            </a:r>
            <a:r>
              <a:rPr lang="en-US" altLang="ko-KR"/>
              <a:t>- </a:t>
            </a:r>
            <a:r>
              <a:rPr lang="ko-KR" altLang="en-US"/>
              <a:t>이환수</a:t>
            </a:r>
            <a:r>
              <a:rPr lang="en-US" altLang="ko-KR"/>
              <a:t>, </a:t>
            </a:r>
            <a:r>
              <a:rPr lang="ko-KR" altLang="en-US"/>
              <a:t>송재완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ko-KR" altLang="en-US" sz="2000" dirty="0">
                <a:solidFill>
                  <a:schemeClr val="accent1"/>
                </a:solidFill>
              </a:rPr>
              <a:t> 보증금 및 월세는 숫자만 입력 가능하게 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JS</a:t>
            </a:r>
            <a:r>
              <a:rPr lang="ko-KR" altLang="en-US" sz="2000" dirty="0">
                <a:solidFill>
                  <a:schemeClr val="accent1"/>
                </a:solidFill>
              </a:rPr>
              <a:t> 정규식을 이용하여 유효성 검사 설정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ko-KR" altLang="en-US" sz="2000" dirty="0">
                <a:solidFill>
                  <a:schemeClr val="accent1"/>
                </a:solidFill>
              </a:rPr>
              <a:t> 전세인 경우 월세는 </a:t>
            </a:r>
            <a:r>
              <a:rPr lang="en-US" altLang="ko-KR" sz="2000" dirty="0">
                <a:solidFill>
                  <a:schemeClr val="accent1"/>
                </a:solidFill>
              </a:rPr>
              <a:t>0</a:t>
            </a:r>
            <a:r>
              <a:rPr lang="ko-KR" altLang="en-US" sz="2000" dirty="0">
                <a:solidFill>
                  <a:schemeClr val="accent1"/>
                </a:solidFill>
              </a:rPr>
              <a:t>으로 입력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매물에 대한 상세 설명은 </a:t>
            </a:r>
            <a:r>
              <a:rPr lang="en-US" altLang="ko-KR" sz="2000" dirty="0" err="1">
                <a:solidFill>
                  <a:schemeClr val="accent1"/>
                </a:solidFill>
              </a:rPr>
              <a:t>textarea</a:t>
            </a:r>
            <a:r>
              <a:rPr lang="ko-KR" altLang="en-US" sz="2000" dirty="0">
                <a:solidFill>
                  <a:schemeClr val="accent1"/>
                </a:solidFill>
              </a:rPr>
              <a:t>에 입력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주차가능여부 </a:t>
            </a:r>
            <a:r>
              <a:rPr lang="en-US" altLang="ko-KR" sz="2000" dirty="0">
                <a:solidFill>
                  <a:schemeClr val="accent1"/>
                </a:solidFill>
              </a:rPr>
              <a:t>/ </a:t>
            </a:r>
            <a:r>
              <a:rPr lang="ko-KR" altLang="en-US" sz="2000" dirty="0">
                <a:solidFill>
                  <a:schemeClr val="accent1"/>
                </a:solidFill>
              </a:rPr>
              <a:t>엘리베이터 여부 </a:t>
            </a:r>
            <a:r>
              <a:rPr lang="en-US" altLang="ko-KR" sz="2000" dirty="0">
                <a:solidFill>
                  <a:schemeClr val="accent1"/>
                </a:solidFill>
              </a:rPr>
              <a:t>/ </a:t>
            </a:r>
            <a:r>
              <a:rPr lang="ko-KR" altLang="en-US" sz="2000" dirty="0">
                <a:solidFill>
                  <a:schemeClr val="accent1"/>
                </a:solidFill>
              </a:rPr>
              <a:t>건물 종류는</a:t>
            </a:r>
            <a:r>
              <a:rPr lang="en-US" altLang="ko-KR" sz="2000" dirty="0">
                <a:solidFill>
                  <a:schemeClr val="accent1"/>
                </a:solidFill>
              </a:rPr>
              <a:t/>
            </a:r>
            <a:br>
              <a:rPr lang="en-US" altLang="ko-KR" sz="2000" dirty="0">
                <a:solidFill>
                  <a:schemeClr val="accent1"/>
                </a:solidFill>
              </a:rPr>
            </a:br>
            <a:r>
              <a:rPr lang="en-US" altLang="ko-KR" sz="2000" dirty="0">
                <a:solidFill>
                  <a:schemeClr val="accent1"/>
                </a:solidFill>
              </a:rPr>
              <a:t> radio button</a:t>
            </a:r>
            <a:r>
              <a:rPr lang="ko-KR" altLang="en-US" sz="2000" dirty="0">
                <a:solidFill>
                  <a:schemeClr val="accent1"/>
                </a:solidFill>
              </a:rPr>
              <a:t>으로 입력받음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>
              <a:solidFill>
                <a:schemeClr val="accent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7385" y="1542413"/>
            <a:ext cx="5960451" cy="488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6236676" y="2790092"/>
            <a:ext cx="5533293" cy="20749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664" y="1928812"/>
            <a:ext cx="4162425" cy="11715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3693</TotalTime>
  <Words>1449</Words>
  <Application>Microsoft Office PowerPoint</Application>
  <PresentationFormat>사용자 지정</PresentationFormat>
  <Paragraphs>352</Paragraphs>
  <Slides>38</Slides>
  <Notes>1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굴림</vt:lpstr>
      <vt:lpstr>Arial</vt:lpstr>
      <vt:lpstr>Pretendard Black</vt:lpstr>
      <vt:lpstr>Pretendard</vt:lpstr>
      <vt:lpstr>Wingdings</vt:lpstr>
      <vt:lpstr>맑은 고딕</vt:lpstr>
      <vt:lpstr>Office 테마</vt:lpstr>
      <vt:lpstr>1_Office 테마</vt:lpstr>
      <vt:lpstr>2_Office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</cp:lastModifiedBy>
  <cp:revision>1751</cp:revision>
  <dcterms:created xsi:type="dcterms:W3CDTF">2022-08-03T01:14:38Z</dcterms:created>
  <dcterms:modified xsi:type="dcterms:W3CDTF">2023-07-24T08:15:12Z</dcterms:modified>
</cp:coreProperties>
</file>