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8" autoAdjust="0"/>
    <p:restoredTop sz="94660"/>
  </p:normalViewPr>
  <p:slideViewPr>
    <p:cSldViewPr snapToGrid="0">
      <p:cViewPr>
        <p:scale>
          <a:sx n="148" d="100"/>
          <a:sy n="148" d="100"/>
        </p:scale>
        <p:origin x="16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F3AF0-38C6-400D-BF30-983673720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F81B4E-AF61-0E6F-2342-8ED32F153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6B076-333D-2028-6D82-733C8839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8C6E7-8931-E016-75F9-2D9C4790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219D9-9FB9-BE43-97C0-D484DD45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5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29FB8-4060-F02B-E416-1938BAE7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F1ADF-2106-77D6-70D8-1819D599B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138E0-0BB0-87D3-8755-BBD2AE62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7BB3B-D721-2393-AE88-7CBC8B1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20D11-8B0F-8719-B549-655F4B2E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D36EB-1E57-A803-94C2-E954A72BE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8B0F3-1C06-BF30-DC9C-6EB6124B6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9974A-0536-37BD-5987-E3BD50BE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12237-95C6-07AF-C1E6-A6B786BA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BF10E-1C1F-AA32-0525-5E566C99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3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BCA41-3BBF-A563-6E1F-B3CCD32F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CEBB4-6329-F789-F4E1-3AEC9341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FE3D0-D316-27DC-5363-AA9C0671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349B9-9A7A-F2B9-0F1C-7367240B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9BA42-47FB-235F-2ADC-C3B56214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FFBE9-E118-F886-E13B-F6ED1DEB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8AF48-0D35-57A7-8BD5-7E880742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1B8D5-8918-899E-6FDB-4DD37CDF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33DFE-65B9-FC3F-CAF8-E443AF7D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A8DC1-ACE2-EC67-F7C7-59CEF547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5241-E305-2E89-E006-83A3FA56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F303F-4681-63C9-3BAD-4948FE354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1E0A2-34FE-8730-A71E-C175FEC8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9ED23-66A4-3CEF-D193-A5E5636C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DCC0F-C73E-49B3-72C4-7E235C68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5405E-5522-91AA-F390-2FD27063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4571-7233-703C-94E0-95070144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1B89D-308C-8988-75BC-6CC76058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24316-E490-46F7-A97A-54DE1618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EC8AB-48D5-C0AC-D7D6-E0383E899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211C3-8EA8-A051-438B-A5FD1E20B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5DB412-E50D-7DC3-F681-FA6994B0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7948B8-E280-AB40-04AA-7F65D113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23D93C-3C61-E3AE-0CDC-94C77FBF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7F99-0826-0EBA-048F-E29C20C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D4A52-47A0-9B86-A3F6-3D18E637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EC397A-176F-18D1-0C97-D8C7F0D8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F9010-8EC9-498A-58A6-D0A02D87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887537-4AFC-2DA9-DE9B-9770E0D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9738B3-270E-3997-657B-4812E8FB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1A2C2C-23C5-3A1B-6B5A-BD144EC2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18283-EEE2-3A44-7804-863A23A6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F7A75-132D-9A34-D060-6DBD22FC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DA6E6-8EA0-AF13-7427-5202CC67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81F22-62C1-C2D5-8862-B3A81F12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C4F95-574E-CF18-6C40-0F3D25B5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49C63-F76F-589C-EED9-BD1389E6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63476-7A7C-8293-1F47-4AC05CE2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A5243B-817A-D6AD-35B7-8D27C20B6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2F0CA-6E65-90E1-3BB8-B57958C66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4363A-378C-0EB5-F10A-D0575235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9A4DD3-45EC-346C-1EB6-FEFF5096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E7091-B5F4-D4E9-5BDD-D66F933F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49C61A-48C3-578D-44C5-53323989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6D0B5-22C7-90D9-8507-0BE59805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E6B33-B365-5F6D-62E3-BDEC09770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98F6-5E59-416E-A437-796C3DB45F1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1BD90-0797-CDB1-010F-9B1A0201D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8BF04-B562-E389-723A-A792EDAA9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14BC-EAEA-4216-A71F-EF2FB1C1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3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0D977FC-F00F-796D-4AC9-DB5CAE32D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" y="0"/>
            <a:ext cx="12186474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195970-4F1F-2212-81C1-4422DB60984D}"/>
              </a:ext>
            </a:extLst>
          </p:cNvPr>
          <p:cNvGrpSpPr/>
          <p:nvPr/>
        </p:nvGrpSpPr>
        <p:grpSpPr>
          <a:xfrm>
            <a:off x="254066" y="204688"/>
            <a:ext cx="957325" cy="957325"/>
            <a:chOff x="5488674" y="5539948"/>
            <a:chExt cx="972403" cy="97240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4BF449F-44FB-6149-A378-E06E8877556A}"/>
                </a:ext>
              </a:extLst>
            </p:cNvPr>
            <p:cNvSpPr/>
            <p:nvPr/>
          </p:nvSpPr>
          <p:spPr>
            <a:xfrm>
              <a:off x="5619276" y="5670550"/>
              <a:ext cx="711200" cy="711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막힌 원호 7">
              <a:extLst>
                <a:ext uri="{FF2B5EF4-FFF2-40B4-BE49-F238E27FC236}">
                  <a16:creationId xmlns:a16="http://schemas.microsoft.com/office/drawing/2014/main" id="{E24153CD-378B-2DC3-7290-0165E004DF09}"/>
                </a:ext>
              </a:extLst>
            </p:cNvPr>
            <p:cNvSpPr/>
            <p:nvPr/>
          </p:nvSpPr>
          <p:spPr>
            <a:xfrm rot="5400000">
              <a:off x="5488674" y="5539948"/>
              <a:ext cx="972403" cy="972403"/>
            </a:xfrm>
            <a:prstGeom prst="blockArc">
              <a:avLst>
                <a:gd name="adj1" fmla="val 10800000"/>
                <a:gd name="adj2" fmla="val 21261202"/>
                <a:gd name="adj3" fmla="val 12109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0A282D9-8C86-4D34-A28D-57FEDE4BCE7B}"/>
              </a:ext>
            </a:extLst>
          </p:cNvPr>
          <p:cNvSpPr/>
          <p:nvPr/>
        </p:nvSpPr>
        <p:spPr>
          <a:xfrm>
            <a:off x="1272994" y="253264"/>
            <a:ext cx="394820" cy="3948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4A4E8DD-23E6-A97D-9646-C3C78C83D805}"/>
              </a:ext>
            </a:extLst>
          </p:cNvPr>
          <p:cNvSpPr/>
          <p:nvPr/>
        </p:nvSpPr>
        <p:spPr>
          <a:xfrm>
            <a:off x="1272994" y="731927"/>
            <a:ext cx="394820" cy="39482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0F8CCF-F03B-A9B9-97D6-A183241280DF}"/>
              </a:ext>
            </a:extLst>
          </p:cNvPr>
          <p:cNvSpPr/>
          <p:nvPr/>
        </p:nvSpPr>
        <p:spPr>
          <a:xfrm>
            <a:off x="1272994" y="381842"/>
            <a:ext cx="394820" cy="2662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2DBC49-1445-2BA0-4390-A8994CEC30B0}"/>
              </a:ext>
            </a:extLst>
          </p:cNvPr>
          <p:cNvSpPr/>
          <p:nvPr/>
        </p:nvSpPr>
        <p:spPr>
          <a:xfrm>
            <a:off x="1272994" y="860505"/>
            <a:ext cx="394820" cy="2662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3937868-7303-7A63-4570-638B2AD9D453}"/>
              </a:ext>
            </a:extLst>
          </p:cNvPr>
          <p:cNvSpPr/>
          <p:nvPr/>
        </p:nvSpPr>
        <p:spPr>
          <a:xfrm>
            <a:off x="2163652" y="6394361"/>
            <a:ext cx="7788666" cy="4636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227E67-B096-D4A9-BAFF-8B4669424E67}"/>
              </a:ext>
            </a:extLst>
          </p:cNvPr>
          <p:cNvSpPr/>
          <p:nvPr/>
        </p:nvSpPr>
        <p:spPr>
          <a:xfrm>
            <a:off x="3223267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E2C496-7ECF-36A1-2910-B1A1C8728185}"/>
              </a:ext>
            </a:extLst>
          </p:cNvPr>
          <p:cNvSpPr/>
          <p:nvPr/>
        </p:nvSpPr>
        <p:spPr>
          <a:xfrm>
            <a:off x="3704119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E7553E-1320-576B-8A1F-59D0400AEB8D}"/>
              </a:ext>
            </a:extLst>
          </p:cNvPr>
          <p:cNvSpPr/>
          <p:nvPr/>
        </p:nvSpPr>
        <p:spPr>
          <a:xfrm>
            <a:off x="4184971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767CF4-D57A-95DC-E00C-5283447560AC}"/>
              </a:ext>
            </a:extLst>
          </p:cNvPr>
          <p:cNvSpPr/>
          <p:nvPr/>
        </p:nvSpPr>
        <p:spPr>
          <a:xfrm>
            <a:off x="4669549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99EEF-51D1-60A7-A06F-E13B1E57EB02}"/>
              </a:ext>
            </a:extLst>
          </p:cNvPr>
          <p:cNvSpPr/>
          <p:nvPr/>
        </p:nvSpPr>
        <p:spPr>
          <a:xfrm>
            <a:off x="5150401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A33444-16EE-0A94-3E76-68BB8D2941C0}"/>
              </a:ext>
            </a:extLst>
          </p:cNvPr>
          <p:cNvSpPr/>
          <p:nvPr/>
        </p:nvSpPr>
        <p:spPr>
          <a:xfrm>
            <a:off x="5631253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26AEA0-4DA6-D864-BA61-3AA1C2501A6A}"/>
              </a:ext>
            </a:extLst>
          </p:cNvPr>
          <p:cNvSpPr/>
          <p:nvPr/>
        </p:nvSpPr>
        <p:spPr>
          <a:xfrm>
            <a:off x="6119502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9EE89E-C054-BFE4-5EDF-F41105AD8AAA}"/>
              </a:ext>
            </a:extLst>
          </p:cNvPr>
          <p:cNvSpPr/>
          <p:nvPr/>
        </p:nvSpPr>
        <p:spPr>
          <a:xfrm>
            <a:off x="6600354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D9D91-E05E-5A40-2754-5BCBA89EB6B2}"/>
              </a:ext>
            </a:extLst>
          </p:cNvPr>
          <p:cNvSpPr/>
          <p:nvPr/>
        </p:nvSpPr>
        <p:spPr>
          <a:xfrm>
            <a:off x="7081206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8500EA-63A3-C40F-2202-E67E56196B5B}"/>
              </a:ext>
            </a:extLst>
          </p:cNvPr>
          <p:cNvSpPr/>
          <p:nvPr/>
        </p:nvSpPr>
        <p:spPr>
          <a:xfrm>
            <a:off x="7565784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815469-FFFC-AFBD-E855-1F6FCF3198EA}"/>
              </a:ext>
            </a:extLst>
          </p:cNvPr>
          <p:cNvSpPr/>
          <p:nvPr/>
        </p:nvSpPr>
        <p:spPr>
          <a:xfrm>
            <a:off x="8046636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C2FAE2-A3E1-138D-909A-F57C78CF49C4}"/>
              </a:ext>
            </a:extLst>
          </p:cNvPr>
          <p:cNvSpPr/>
          <p:nvPr/>
        </p:nvSpPr>
        <p:spPr>
          <a:xfrm>
            <a:off x="8527488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88767BD-88AB-4541-49C4-576771B304E8}"/>
              </a:ext>
            </a:extLst>
          </p:cNvPr>
          <p:cNvSpPr/>
          <p:nvPr/>
        </p:nvSpPr>
        <p:spPr>
          <a:xfrm>
            <a:off x="9008340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F45164A-C275-2026-1074-0CBA559AB234}"/>
              </a:ext>
            </a:extLst>
          </p:cNvPr>
          <p:cNvSpPr/>
          <p:nvPr/>
        </p:nvSpPr>
        <p:spPr>
          <a:xfrm>
            <a:off x="2727932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28C245-9202-2DA3-4C8D-320816CA8198}"/>
              </a:ext>
            </a:extLst>
          </p:cNvPr>
          <p:cNvSpPr/>
          <p:nvPr/>
        </p:nvSpPr>
        <p:spPr>
          <a:xfrm>
            <a:off x="2239683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FC46680-27E8-81C2-FE86-4EC3BD2A5490}"/>
              </a:ext>
            </a:extLst>
          </p:cNvPr>
          <p:cNvSpPr/>
          <p:nvPr/>
        </p:nvSpPr>
        <p:spPr>
          <a:xfrm>
            <a:off x="9495025" y="6471634"/>
            <a:ext cx="373488" cy="373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5E0613-DA6E-BD4F-3B78-636647F6416D}"/>
              </a:ext>
            </a:extLst>
          </p:cNvPr>
          <p:cNvSpPr/>
          <p:nvPr/>
        </p:nvSpPr>
        <p:spPr>
          <a:xfrm>
            <a:off x="9681769" y="204687"/>
            <a:ext cx="2176961" cy="1050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D9EA3F-843B-3D10-BF96-1FA8E6C3E83D}"/>
              </a:ext>
            </a:extLst>
          </p:cNvPr>
          <p:cNvSpPr/>
          <p:nvPr/>
        </p:nvSpPr>
        <p:spPr>
          <a:xfrm>
            <a:off x="9681769" y="1033437"/>
            <a:ext cx="2176961" cy="2222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3A40FC-4F4A-7826-01A1-7E6A54CE5C69}"/>
              </a:ext>
            </a:extLst>
          </p:cNvPr>
          <p:cNvSpPr txBox="1"/>
          <p:nvPr/>
        </p:nvSpPr>
        <p:spPr>
          <a:xfrm>
            <a:off x="9688208" y="100650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AM 00:00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28A51BD-34F8-502D-8CB5-07CB0301E400}"/>
              </a:ext>
            </a:extLst>
          </p:cNvPr>
          <p:cNvSpPr/>
          <p:nvPr/>
        </p:nvSpPr>
        <p:spPr>
          <a:xfrm>
            <a:off x="559853" y="482413"/>
            <a:ext cx="334851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다리꼴 54">
            <a:extLst>
              <a:ext uri="{FF2B5EF4-FFF2-40B4-BE49-F238E27FC236}">
                <a16:creationId xmlns:a16="http://schemas.microsoft.com/office/drawing/2014/main" id="{84991455-EB68-E0C2-6E08-1C5C51C6D8A9}"/>
              </a:ext>
            </a:extLst>
          </p:cNvPr>
          <p:cNvSpPr/>
          <p:nvPr/>
        </p:nvSpPr>
        <p:spPr>
          <a:xfrm>
            <a:off x="476140" y="827956"/>
            <a:ext cx="502276" cy="193995"/>
          </a:xfrm>
          <a:prstGeom prst="trapezoid">
            <a:avLst>
              <a:gd name="adj" fmla="val 44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173C0D7B-233A-B5D3-08F9-AECFEDDC6CF2}"/>
              </a:ext>
            </a:extLst>
          </p:cNvPr>
          <p:cNvSpPr/>
          <p:nvPr/>
        </p:nvSpPr>
        <p:spPr>
          <a:xfrm rot="16200000" flipH="1">
            <a:off x="254066" y="204688"/>
            <a:ext cx="957325" cy="957325"/>
          </a:xfrm>
          <a:prstGeom prst="blockArc">
            <a:avLst>
              <a:gd name="adj1" fmla="val 10800000"/>
              <a:gd name="adj2" fmla="val 5075657"/>
              <a:gd name="adj3" fmla="val 1388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FB054AF-FDEB-9BE5-E91C-795B493D2F31}"/>
              </a:ext>
            </a:extLst>
          </p:cNvPr>
          <p:cNvSpPr/>
          <p:nvPr/>
        </p:nvSpPr>
        <p:spPr>
          <a:xfrm>
            <a:off x="10663078" y="623015"/>
            <a:ext cx="107171" cy="1071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D1CE7F6-6B2C-4610-EC87-BD3371EA907E}"/>
              </a:ext>
            </a:extLst>
          </p:cNvPr>
          <p:cNvSpPr/>
          <p:nvPr/>
        </p:nvSpPr>
        <p:spPr>
          <a:xfrm>
            <a:off x="11293234" y="410000"/>
            <a:ext cx="107171" cy="1071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97F5D0C-DC27-1823-7B47-EAE6670F0174}"/>
              </a:ext>
            </a:extLst>
          </p:cNvPr>
          <p:cNvSpPr/>
          <p:nvPr/>
        </p:nvSpPr>
        <p:spPr>
          <a:xfrm>
            <a:off x="10061982" y="871012"/>
            <a:ext cx="107171" cy="107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D1F8D95-06F6-B89C-C3FE-25A12C20E011}"/>
              </a:ext>
            </a:extLst>
          </p:cNvPr>
          <p:cNvSpPr/>
          <p:nvPr/>
        </p:nvSpPr>
        <p:spPr>
          <a:xfrm>
            <a:off x="9748994" y="354245"/>
            <a:ext cx="107171" cy="107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5AD4FD-71EB-3A9B-ACDC-13CA1619383D}"/>
              </a:ext>
            </a:extLst>
          </p:cNvPr>
          <p:cNvSpPr txBox="1"/>
          <p:nvPr/>
        </p:nvSpPr>
        <p:spPr>
          <a:xfrm>
            <a:off x="216829" y="1281123"/>
            <a:ext cx="15231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SUIT SemiBold" pitchFamily="2" charset="-127"/>
                <a:ea typeface="SUIT SemiBold" pitchFamily="2" charset="-127"/>
              </a:rPr>
              <a:t>체력</a:t>
            </a:r>
            <a:r>
              <a:rPr lang="en-US" altLang="ko-KR" sz="1600" dirty="0">
                <a:solidFill>
                  <a:schemeClr val="bg1"/>
                </a:solidFill>
                <a:latin typeface="SUIT SemiBold" pitchFamily="2" charset="-127"/>
                <a:ea typeface="SUIT SemiBold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SUIT SemiBold" pitchFamily="2" charset="-127"/>
                <a:ea typeface="SUIT SemiBold" pitchFamily="2" charset="-127"/>
              </a:rPr>
              <a:t>허기</a:t>
            </a:r>
            <a:r>
              <a:rPr lang="en-US" altLang="ko-KR" sz="1600" dirty="0">
                <a:solidFill>
                  <a:schemeClr val="bg1"/>
                </a:solidFill>
                <a:latin typeface="SUIT SemiBold" pitchFamily="2" charset="-127"/>
                <a:ea typeface="SUIT SemiBold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SUIT SemiBold" pitchFamily="2" charset="-127"/>
                <a:ea typeface="SUIT SemiBold" pitchFamily="2" charset="-127"/>
              </a:rPr>
              <a:t>수분</a:t>
            </a:r>
            <a:endParaRPr lang="en-US" altLang="ko-KR" sz="1600" dirty="0">
              <a:solidFill>
                <a:schemeClr val="bg1"/>
              </a:solidFill>
              <a:latin typeface="SUIT SemiBold" pitchFamily="2" charset="-127"/>
              <a:ea typeface="SUIT SemiBold" pitchFamily="2" charset="-127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186954-669A-9743-6F56-4FB478A8F68E}"/>
              </a:ext>
            </a:extLst>
          </p:cNvPr>
          <p:cNvSpPr txBox="1"/>
          <p:nvPr/>
        </p:nvSpPr>
        <p:spPr>
          <a:xfrm>
            <a:off x="10115567" y="1345921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SUIT SemiBold" pitchFamily="2" charset="-127"/>
                <a:ea typeface="SUIT SemiBold" pitchFamily="2" charset="-127"/>
              </a:rPr>
              <a:t>미니맵</a:t>
            </a:r>
            <a:r>
              <a:rPr lang="en-US" altLang="ko-KR" sz="1600" dirty="0">
                <a:solidFill>
                  <a:schemeClr val="bg1"/>
                </a:solidFill>
                <a:latin typeface="SUIT SemiBold" pitchFamily="2" charset="-127"/>
                <a:ea typeface="SUIT SemiBold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SUIT SemiBold" pitchFamily="2" charset="-127"/>
                <a:ea typeface="SUIT SemiBold" pitchFamily="2" charset="-127"/>
              </a:rPr>
              <a:t>시간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733616-7032-77A7-9649-E5F02686B077}"/>
              </a:ext>
            </a:extLst>
          </p:cNvPr>
          <p:cNvSpPr txBox="1"/>
          <p:nvPr/>
        </p:nvSpPr>
        <p:spPr>
          <a:xfrm>
            <a:off x="5668096" y="600888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UIT SemiBold" pitchFamily="2" charset="-127"/>
                <a:ea typeface="SUIT SemiBold" pitchFamily="2" charset="-127"/>
              </a:rPr>
              <a:t>인벤토리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5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SUIT SemiBold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성훈</dc:creator>
  <cp:lastModifiedBy>성훈</cp:lastModifiedBy>
  <cp:revision>1</cp:revision>
  <dcterms:created xsi:type="dcterms:W3CDTF">2024-04-11T16:03:18Z</dcterms:created>
  <dcterms:modified xsi:type="dcterms:W3CDTF">2024-04-11T16:04:05Z</dcterms:modified>
</cp:coreProperties>
</file>