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61" r:id="rId4"/>
    <p:sldId id="260" r:id="rId5"/>
    <p:sldId id="262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23" autoAdjust="0"/>
    <p:restoredTop sz="94660"/>
  </p:normalViewPr>
  <p:slideViewPr>
    <p:cSldViewPr snapToGrid="0">
      <p:cViewPr varScale="1">
        <p:scale>
          <a:sx n="87" d="100"/>
          <a:sy n="87" d="100"/>
        </p:scale>
        <p:origin x="44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FD6FE-C676-4C10-A3FF-2DF0E222A6BC}" type="datetimeFigureOut">
              <a:rPr lang="ko-KR" altLang="en-US" smtClean="0"/>
              <a:t>2023-08-17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D257E-9063-4825-BE8C-376515101F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0168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FD6FE-C676-4C10-A3FF-2DF0E222A6BC}" type="datetimeFigureOut">
              <a:rPr lang="ko-KR" altLang="en-US" smtClean="0"/>
              <a:t>2023-08-17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D257E-9063-4825-BE8C-376515101F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3977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FD6FE-C676-4C10-A3FF-2DF0E222A6BC}" type="datetimeFigureOut">
              <a:rPr lang="ko-KR" altLang="en-US" smtClean="0"/>
              <a:t>2023-08-17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D257E-9063-4825-BE8C-376515101F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618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FD6FE-C676-4C10-A3FF-2DF0E222A6BC}" type="datetimeFigureOut">
              <a:rPr lang="ko-KR" altLang="en-US" smtClean="0"/>
              <a:t>2023-08-17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D257E-9063-4825-BE8C-376515101F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2058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FD6FE-C676-4C10-A3FF-2DF0E222A6BC}" type="datetimeFigureOut">
              <a:rPr lang="ko-KR" altLang="en-US" smtClean="0"/>
              <a:t>2023-08-17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D257E-9063-4825-BE8C-376515101F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8620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FD6FE-C676-4C10-A3FF-2DF0E222A6BC}" type="datetimeFigureOut">
              <a:rPr lang="ko-KR" altLang="en-US" smtClean="0"/>
              <a:t>2023-08-17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D257E-9063-4825-BE8C-376515101F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520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FD6FE-C676-4C10-A3FF-2DF0E222A6BC}" type="datetimeFigureOut">
              <a:rPr lang="ko-KR" altLang="en-US" smtClean="0"/>
              <a:t>2023-08-17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D257E-9063-4825-BE8C-376515101F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1319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FD6FE-C676-4C10-A3FF-2DF0E222A6BC}" type="datetimeFigureOut">
              <a:rPr lang="ko-KR" altLang="en-US" smtClean="0"/>
              <a:t>2023-08-17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D257E-9063-4825-BE8C-376515101F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0572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FD6FE-C676-4C10-A3FF-2DF0E222A6BC}" type="datetimeFigureOut">
              <a:rPr lang="ko-KR" altLang="en-US" smtClean="0"/>
              <a:t>2023-08-17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D257E-9063-4825-BE8C-376515101F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6337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FD6FE-C676-4C10-A3FF-2DF0E222A6BC}" type="datetimeFigureOut">
              <a:rPr lang="ko-KR" altLang="en-US" smtClean="0"/>
              <a:t>2023-08-17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D257E-9063-4825-BE8C-376515101F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5986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FD6FE-C676-4C10-A3FF-2DF0E222A6BC}" type="datetimeFigureOut">
              <a:rPr lang="ko-KR" altLang="en-US" smtClean="0"/>
              <a:t>2023-08-17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D257E-9063-4825-BE8C-376515101F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94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4FD6FE-C676-4C10-A3FF-2DF0E222A6BC}" type="datetimeFigureOut">
              <a:rPr lang="ko-KR" altLang="en-US" smtClean="0"/>
              <a:t>2023-08-17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1D257E-9063-4825-BE8C-376515101F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6363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4" name="그룹 213"/>
          <p:cNvGrpSpPr/>
          <p:nvPr/>
        </p:nvGrpSpPr>
        <p:grpSpPr>
          <a:xfrm>
            <a:off x="1363067" y="1518706"/>
            <a:ext cx="9685618" cy="4594511"/>
            <a:chOff x="569762" y="1646028"/>
            <a:chExt cx="9685618" cy="4594511"/>
          </a:xfrm>
        </p:grpSpPr>
        <p:sp>
          <p:nvSpPr>
            <p:cNvPr id="7" name="TextBox 6"/>
            <p:cNvSpPr txBox="1"/>
            <p:nvPr/>
          </p:nvSpPr>
          <p:spPr>
            <a:xfrm>
              <a:off x="5127966" y="2920203"/>
              <a:ext cx="1894318" cy="86177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sz="2500" dirty="0" smtClean="0">
                  <a:solidFill>
                    <a:schemeClr val="bg1"/>
                  </a:solidFill>
                </a:rPr>
                <a:t>Ubuntu OS Server(AWS)</a:t>
              </a:r>
              <a:endParaRPr lang="ko-KR" altLang="en-US" sz="2500" dirty="0">
                <a:solidFill>
                  <a:schemeClr val="bg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279141" y="2920203"/>
              <a:ext cx="2165074" cy="86177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sz="2500" dirty="0" smtClean="0"/>
                <a:t>Arduino UNO R4 WIFI</a:t>
              </a:r>
              <a:endParaRPr lang="ko-KR" altLang="en-US" sz="25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8157030" y="2920203"/>
              <a:ext cx="2098350" cy="86177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sz="2500" dirty="0" smtClean="0">
                  <a:solidFill>
                    <a:schemeClr val="bg1"/>
                  </a:solidFill>
                </a:rPr>
                <a:t>Android OS Mobile(S10+)</a:t>
              </a:r>
              <a:endParaRPr lang="ko-KR" altLang="en-US" sz="2500" dirty="0">
                <a:solidFill>
                  <a:schemeClr val="bg1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926294" y="4281270"/>
              <a:ext cx="2293226" cy="47705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sz="2500" dirty="0" smtClean="0"/>
                <a:t>Raspberry PI 4</a:t>
              </a:r>
              <a:endParaRPr lang="ko-KR" altLang="en-US" sz="25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530554" y="5163074"/>
              <a:ext cx="1089146" cy="29238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ko-KR" altLang="en-US" sz="1300" dirty="0" smtClean="0"/>
                <a:t>출근 확인</a:t>
              </a:r>
              <a:endParaRPr lang="en-US" altLang="ko-KR" sz="1300" dirty="0"/>
            </a:p>
          </p:txBody>
        </p:sp>
        <p:cxnSp>
          <p:nvCxnSpPr>
            <p:cNvPr id="25" name="직선 연결선 24"/>
            <p:cNvCxnSpPr>
              <a:stCxn id="23" idx="0"/>
              <a:endCxn id="43" idx="2"/>
            </p:cNvCxnSpPr>
            <p:nvPr/>
          </p:nvCxnSpPr>
          <p:spPr>
            <a:xfrm flipH="1" flipV="1">
              <a:off x="6072907" y="4758324"/>
              <a:ext cx="2220" cy="40475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7580802" y="4373603"/>
              <a:ext cx="1013942" cy="29238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ko-KR" altLang="en-US" sz="1300" dirty="0" smtClean="0"/>
                <a:t>작동 확인</a:t>
              </a:r>
              <a:endParaRPr lang="en-US" altLang="ko-KR" sz="1300" dirty="0"/>
            </a:p>
          </p:txBody>
        </p:sp>
        <p:cxnSp>
          <p:nvCxnSpPr>
            <p:cNvPr id="30" name="직선 연결선 29"/>
            <p:cNvCxnSpPr>
              <a:stCxn id="43" idx="3"/>
              <a:endCxn id="29" idx="1"/>
            </p:cNvCxnSpPr>
            <p:nvPr/>
          </p:nvCxnSpPr>
          <p:spPr>
            <a:xfrm>
              <a:off x="7219520" y="4519797"/>
              <a:ext cx="36128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직선 화살표 연결선 65"/>
            <p:cNvCxnSpPr>
              <a:stCxn id="43" idx="0"/>
              <a:endCxn id="7" idx="2"/>
            </p:cNvCxnSpPr>
            <p:nvPr/>
          </p:nvCxnSpPr>
          <p:spPr>
            <a:xfrm flipV="1">
              <a:off x="6072907" y="3781977"/>
              <a:ext cx="2218" cy="499293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8956026" y="4373603"/>
              <a:ext cx="588866" cy="29238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sz="1300" dirty="0" smtClean="0"/>
                <a:t>LED</a:t>
              </a:r>
              <a:endParaRPr lang="en-US" altLang="ko-KR" sz="1300" dirty="0"/>
            </a:p>
          </p:txBody>
        </p:sp>
        <p:cxnSp>
          <p:nvCxnSpPr>
            <p:cNvPr id="73" name="직선 연결선 72"/>
            <p:cNvCxnSpPr>
              <a:stCxn id="72" idx="1"/>
              <a:endCxn id="29" idx="3"/>
            </p:cNvCxnSpPr>
            <p:nvPr/>
          </p:nvCxnSpPr>
          <p:spPr>
            <a:xfrm flipH="1">
              <a:off x="8594744" y="4519797"/>
              <a:ext cx="36128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>
              <a:stCxn id="80" idx="0"/>
              <a:endCxn id="23" idx="2"/>
            </p:cNvCxnSpPr>
            <p:nvPr/>
          </p:nvCxnSpPr>
          <p:spPr>
            <a:xfrm flipV="1">
              <a:off x="6075127" y="5455462"/>
              <a:ext cx="0" cy="49268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5757332" y="5948151"/>
              <a:ext cx="635589" cy="29238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sz="1300" dirty="0" smtClean="0"/>
                <a:t>RFID</a:t>
              </a:r>
              <a:endParaRPr lang="en-US" altLang="ko-KR" sz="1300" dirty="0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2767102" y="4127834"/>
              <a:ext cx="1189151" cy="29238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ko-KR" altLang="en-US" sz="1300" dirty="0" smtClean="0"/>
                <a:t>사용자 출력</a:t>
              </a:r>
              <a:endParaRPr lang="en-US" altLang="ko-KR" sz="1300" dirty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2677926" y="2284665"/>
              <a:ext cx="1367504" cy="29238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ko-KR" altLang="en-US" sz="1300" dirty="0" smtClean="0"/>
                <a:t>책상 높이 제어</a:t>
              </a:r>
              <a:endParaRPr lang="en-US" altLang="ko-KR" sz="1300" dirty="0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569762" y="3203805"/>
              <a:ext cx="1367504" cy="29238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ko-KR" altLang="en-US" sz="1300" dirty="0" smtClean="0"/>
                <a:t>책상 높이 측정</a:t>
              </a:r>
              <a:endParaRPr lang="en-US" altLang="ko-KR" sz="1300" dirty="0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2677926" y="1646028"/>
              <a:ext cx="1367504" cy="29238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sz="1300" dirty="0" smtClean="0"/>
                <a:t>Linear Motor</a:t>
              </a:r>
              <a:endParaRPr lang="en-US" altLang="ko-KR" sz="1300" dirty="0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607737" y="3881160"/>
              <a:ext cx="1291554" cy="49244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sz="1300" dirty="0" smtClean="0"/>
                <a:t>Ultrasonic</a:t>
              </a:r>
              <a:br>
                <a:rPr lang="en-US" altLang="ko-KR" sz="1300" dirty="0" smtClean="0"/>
              </a:br>
              <a:r>
                <a:rPr lang="en-US" altLang="ko-KR" sz="1300" dirty="0" smtClean="0"/>
                <a:t>Sensor</a:t>
              </a:r>
              <a:endParaRPr lang="en-US" altLang="ko-KR" sz="1300" dirty="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2677926" y="4761031"/>
              <a:ext cx="1367504" cy="49244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sz="1300" dirty="0" smtClean="0"/>
                <a:t>Display</a:t>
              </a:r>
            </a:p>
            <a:p>
              <a:pPr algn="ctr"/>
              <a:r>
                <a:rPr lang="en-US" altLang="ko-KR" sz="1300" dirty="0" smtClean="0"/>
                <a:t>E-Paper</a:t>
              </a:r>
              <a:endParaRPr lang="en-US" altLang="ko-KR" sz="1300" dirty="0"/>
            </a:p>
          </p:txBody>
        </p:sp>
        <p:cxnSp>
          <p:nvCxnSpPr>
            <p:cNvPr id="106" name="직선 연결선 105"/>
            <p:cNvCxnSpPr>
              <a:stCxn id="90" idx="0"/>
              <a:endCxn id="9" idx="2"/>
            </p:cNvCxnSpPr>
            <p:nvPr/>
          </p:nvCxnSpPr>
          <p:spPr>
            <a:xfrm flipV="1">
              <a:off x="3361678" y="3781977"/>
              <a:ext cx="0" cy="34585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>
              <a:stCxn id="105" idx="0"/>
              <a:endCxn id="90" idx="2"/>
            </p:cNvCxnSpPr>
            <p:nvPr/>
          </p:nvCxnSpPr>
          <p:spPr>
            <a:xfrm flipV="1">
              <a:off x="3361678" y="4420222"/>
              <a:ext cx="0" cy="34080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>
              <a:stCxn id="92" idx="3"/>
              <a:endCxn id="9" idx="1"/>
            </p:cNvCxnSpPr>
            <p:nvPr/>
          </p:nvCxnSpPr>
          <p:spPr>
            <a:xfrm>
              <a:off x="1937266" y="3349999"/>
              <a:ext cx="341875" cy="109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직선 연결선 114"/>
            <p:cNvCxnSpPr>
              <a:stCxn id="104" idx="0"/>
              <a:endCxn id="92" idx="2"/>
            </p:cNvCxnSpPr>
            <p:nvPr/>
          </p:nvCxnSpPr>
          <p:spPr>
            <a:xfrm flipV="1">
              <a:off x="1253514" y="3496193"/>
              <a:ext cx="0" cy="38496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직선 연결선 117"/>
            <p:cNvCxnSpPr>
              <a:stCxn id="9" idx="0"/>
              <a:endCxn id="91" idx="2"/>
            </p:cNvCxnSpPr>
            <p:nvPr/>
          </p:nvCxnSpPr>
          <p:spPr>
            <a:xfrm flipV="1">
              <a:off x="3361678" y="2577053"/>
              <a:ext cx="0" cy="34315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직선 연결선 120"/>
            <p:cNvCxnSpPr>
              <a:stCxn id="91" idx="0"/>
              <a:endCxn id="103" idx="2"/>
            </p:cNvCxnSpPr>
            <p:nvPr/>
          </p:nvCxnSpPr>
          <p:spPr>
            <a:xfrm flipV="1">
              <a:off x="3361678" y="1938416"/>
              <a:ext cx="0" cy="34624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9" name="직선 화살표 연결선 128"/>
            <p:cNvCxnSpPr>
              <a:stCxn id="9" idx="3"/>
              <a:endCxn id="7" idx="1"/>
            </p:cNvCxnSpPr>
            <p:nvPr/>
          </p:nvCxnSpPr>
          <p:spPr>
            <a:xfrm>
              <a:off x="4444215" y="3351090"/>
              <a:ext cx="683751" cy="0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32" name="직선 화살표 연결선 131"/>
            <p:cNvCxnSpPr>
              <a:stCxn id="7" idx="3"/>
              <a:endCxn id="41" idx="1"/>
            </p:cNvCxnSpPr>
            <p:nvPr/>
          </p:nvCxnSpPr>
          <p:spPr>
            <a:xfrm>
              <a:off x="7022284" y="3351090"/>
              <a:ext cx="1134746" cy="0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68349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1" name="꺾인 연결선 350"/>
          <p:cNvCxnSpPr>
            <a:endCxn id="299" idx="1"/>
          </p:cNvCxnSpPr>
          <p:nvPr/>
        </p:nvCxnSpPr>
        <p:spPr>
          <a:xfrm>
            <a:off x="2221865" y="2262646"/>
            <a:ext cx="7968022" cy="815680"/>
          </a:xfrm>
          <a:prstGeom prst="bentConnector3">
            <a:avLst>
              <a:gd name="adj1" fmla="val 95903"/>
            </a:avLst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꺾인 연결선 276"/>
          <p:cNvCxnSpPr>
            <a:stCxn id="268" idx="3"/>
            <a:endCxn id="247" idx="2"/>
          </p:cNvCxnSpPr>
          <p:nvPr/>
        </p:nvCxnSpPr>
        <p:spPr>
          <a:xfrm>
            <a:off x="6652665" y="6295275"/>
            <a:ext cx="4381134" cy="79624"/>
          </a:xfrm>
          <a:prstGeom prst="bentConnector4">
            <a:avLst>
              <a:gd name="adj1" fmla="val 40302"/>
              <a:gd name="adj2" fmla="val 320845"/>
            </a:avLst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꺾인 연결선 345"/>
          <p:cNvCxnSpPr/>
          <p:nvPr/>
        </p:nvCxnSpPr>
        <p:spPr>
          <a:xfrm flipV="1">
            <a:off x="1407938" y="3437601"/>
            <a:ext cx="8769817" cy="2236917"/>
          </a:xfrm>
          <a:prstGeom prst="bentConnector3">
            <a:avLst>
              <a:gd name="adj1" fmla="val 96326"/>
            </a:avLst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직선 화살표 연결선 304"/>
          <p:cNvCxnSpPr>
            <a:endCxn id="304" idx="1"/>
          </p:cNvCxnSpPr>
          <p:nvPr/>
        </p:nvCxnSpPr>
        <p:spPr>
          <a:xfrm>
            <a:off x="1416731" y="4403439"/>
            <a:ext cx="999093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8" name="직선 연결선 127"/>
          <p:cNvCxnSpPr>
            <a:stCxn id="109" idx="1"/>
          </p:cNvCxnSpPr>
          <p:nvPr/>
        </p:nvCxnSpPr>
        <p:spPr>
          <a:xfrm flipH="1">
            <a:off x="1416732" y="1290472"/>
            <a:ext cx="8772344" cy="2596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꺾인 연결선 96"/>
          <p:cNvCxnSpPr>
            <a:stCxn id="12" idx="1"/>
          </p:cNvCxnSpPr>
          <p:nvPr/>
        </p:nvCxnSpPr>
        <p:spPr>
          <a:xfrm rot="10800000">
            <a:off x="2210221" y="1144278"/>
            <a:ext cx="2615351" cy="778952"/>
          </a:xfrm>
          <a:prstGeom prst="bentConnector3">
            <a:avLst>
              <a:gd name="adj1" fmla="val 13710"/>
            </a:avLst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꺾인 연결선 85"/>
          <p:cNvCxnSpPr>
            <a:stCxn id="50" idx="2"/>
            <a:endCxn id="14" idx="1"/>
          </p:cNvCxnSpPr>
          <p:nvPr/>
        </p:nvCxnSpPr>
        <p:spPr>
          <a:xfrm rot="16200000" flipH="1">
            <a:off x="3669945" y="1583708"/>
            <a:ext cx="601119" cy="1692004"/>
          </a:xfrm>
          <a:prstGeom prst="bentConnector2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4818186" y="635497"/>
            <a:ext cx="2780818" cy="3760763"/>
          </a:xfrm>
          <a:prstGeom prst="rect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816506" y="3093910"/>
            <a:ext cx="609951" cy="292388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300" dirty="0" smtClean="0"/>
              <a:t>A2</a:t>
            </a:r>
            <a:endParaRPr lang="ko-KR" altLang="en-US" sz="1300" dirty="0"/>
          </a:p>
        </p:txBody>
      </p:sp>
      <p:sp>
        <p:nvSpPr>
          <p:cNvPr id="8" name="TextBox 7"/>
          <p:cNvSpPr txBox="1"/>
          <p:nvPr/>
        </p:nvSpPr>
        <p:spPr>
          <a:xfrm>
            <a:off x="4816506" y="3386298"/>
            <a:ext cx="609951" cy="292388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300" dirty="0" smtClean="0"/>
              <a:t>A3</a:t>
            </a:r>
            <a:endParaRPr lang="ko-KR" altLang="en-US" sz="1300" dirty="0"/>
          </a:p>
        </p:txBody>
      </p:sp>
      <p:sp>
        <p:nvSpPr>
          <p:cNvPr id="9" name="TextBox 8"/>
          <p:cNvSpPr txBox="1"/>
          <p:nvPr/>
        </p:nvSpPr>
        <p:spPr>
          <a:xfrm>
            <a:off x="4816506" y="3678686"/>
            <a:ext cx="609951" cy="292388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300" dirty="0" smtClean="0"/>
              <a:t>A4</a:t>
            </a:r>
            <a:endParaRPr lang="ko-KR" altLang="en-US" sz="1300" dirty="0"/>
          </a:p>
        </p:txBody>
      </p:sp>
      <p:sp>
        <p:nvSpPr>
          <p:cNvPr id="10" name="TextBox 9"/>
          <p:cNvSpPr txBox="1"/>
          <p:nvPr/>
        </p:nvSpPr>
        <p:spPr>
          <a:xfrm>
            <a:off x="4816506" y="3965663"/>
            <a:ext cx="609951" cy="292388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300" dirty="0" smtClean="0"/>
              <a:t>A5</a:t>
            </a:r>
            <a:endParaRPr lang="ko-KR" altLang="en-US" sz="1300" dirty="0"/>
          </a:p>
        </p:txBody>
      </p:sp>
      <p:sp>
        <p:nvSpPr>
          <p:cNvPr id="12" name="TextBox 11"/>
          <p:cNvSpPr txBox="1"/>
          <p:nvPr/>
        </p:nvSpPr>
        <p:spPr>
          <a:xfrm>
            <a:off x="4825571" y="1777036"/>
            <a:ext cx="609951" cy="292388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300" dirty="0" smtClean="0"/>
              <a:t>5V</a:t>
            </a:r>
            <a:endParaRPr lang="ko-KR" altLang="en-US" sz="1300" dirty="0"/>
          </a:p>
        </p:txBody>
      </p:sp>
      <p:sp>
        <p:nvSpPr>
          <p:cNvPr id="14" name="TextBox 13"/>
          <p:cNvSpPr txBox="1"/>
          <p:nvPr/>
        </p:nvSpPr>
        <p:spPr>
          <a:xfrm>
            <a:off x="4816506" y="2584076"/>
            <a:ext cx="609951" cy="292388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300" dirty="0" smtClean="0"/>
              <a:t>GND</a:t>
            </a:r>
            <a:endParaRPr lang="ko-KR" altLang="en-US" sz="1300" dirty="0"/>
          </a:p>
        </p:txBody>
      </p:sp>
      <p:sp>
        <p:nvSpPr>
          <p:cNvPr id="17" name="TextBox 16"/>
          <p:cNvSpPr txBox="1"/>
          <p:nvPr/>
        </p:nvSpPr>
        <p:spPr>
          <a:xfrm>
            <a:off x="6999864" y="3964857"/>
            <a:ext cx="597763" cy="292388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300" dirty="0" smtClean="0"/>
              <a:t>D2</a:t>
            </a:r>
            <a:endParaRPr lang="ko-KR" altLang="en-US" sz="1300" dirty="0"/>
          </a:p>
        </p:txBody>
      </p:sp>
      <p:sp>
        <p:nvSpPr>
          <p:cNvPr id="18" name="TextBox 17"/>
          <p:cNvSpPr txBox="1"/>
          <p:nvPr/>
        </p:nvSpPr>
        <p:spPr>
          <a:xfrm>
            <a:off x="6999862" y="3670345"/>
            <a:ext cx="597765" cy="292388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300" dirty="0" smtClean="0"/>
              <a:t>D3</a:t>
            </a:r>
            <a:endParaRPr lang="ko-KR" altLang="en-US" sz="1300" dirty="0"/>
          </a:p>
        </p:txBody>
      </p:sp>
      <p:sp>
        <p:nvSpPr>
          <p:cNvPr id="20" name="TextBox 19"/>
          <p:cNvSpPr txBox="1"/>
          <p:nvPr/>
        </p:nvSpPr>
        <p:spPr>
          <a:xfrm>
            <a:off x="6999867" y="3273269"/>
            <a:ext cx="597760" cy="292388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300" dirty="0" smtClean="0"/>
              <a:t>D5</a:t>
            </a:r>
            <a:endParaRPr lang="ko-KR" altLang="en-US" sz="1300" dirty="0"/>
          </a:p>
        </p:txBody>
      </p:sp>
      <p:sp>
        <p:nvSpPr>
          <p:cNvPr id="21" name="TextBox 20"/>
          <p:cNvSpPr txBox="1"/>
          <p:nvPr/>
        </p:nvSpPr>
        <p:spPr>
          <a:xfrm>
            <a:off x="6999867" y="2984429"/>
            <a:ext cx="597760" cy="292388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300" dirty="0" smtClean="0"/>
              <a:t>D6</a:t>
            </a:r>
            <a:endParaRPr lang="ko-KR" altLang="en-US" sz="1300" dirty="0"/>
          </a:p>
        </p:txBody>
      </p:sp>
      <p:sp>
        <p:nvSpPr>
          <p:cNvPr id="23" name="TextBox 22"/>
          <p:cNvSpPr txBox="1"/>
          <p:nvPr/>
        </p:nvSpPr>
        <p:spPr>
          <a:xfrm>
            <a:off x="6999874" y="2586497"/>
            <a:ext cx="597760" cy="292388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300" dirty="0" smtClean="0"/>
              <a:t>D8</a:t>
            </a:r>
            <a:endParaRPr lang="ko-KR" altLang="en-US" sz="1300" dirty="0"/>
          </a:p>
        </p:txBody>
      </p:sp>
      <p:sp>
        <p:nvSpPr>
          <p:cNvPr id="24" name="TextBox 23"/>
          <p:cNvSpPr txBox="1"/>
          <p:nvPr/>
        </p:nvSpPr>
        <p:spPr>
          <a:xfrm>
            <a:off x="6999874" y="2294109"/>
            <a:ext cx="597753" cy="292388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300" dirty="0" smtClean="0"/>
              <a:t>D9</a:t>
            </a:r>
            <a:endParaRPr lang="ko-KR" altLang="en-US" sz="1300" dirty="0"/>
          </a:p>
        </p:txBody>
      </p:sp>
      <p:sp>
        <p:nvSpPr>
          <p:cNvPr id="26" name="TextBox 25"/>
          <p:cNvSpPr txBox="1"/>
          <p:nvPr/>
        </p:nvSpPr>
        <p:spPr>
          <a:xfrm>
            <a:off x="6999881" y="1896177"/>
            <a:ext cx="597755" cy="292388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300" dirty="0" smtClean="0"/>
              <a:t>D11</a:t>
            </a:r>
            <a:endParaRPr lang="ko-KR" altLang="en-US" sz="1300" dirty="0"/>
          </a:p>
        </p:txBody>
      </p:sp>
      <p:sp>
        <p:nvSpPr>
          <p:cNvPr id="28" name="TextBox 27"/>
          <p:cNvSpPr txBox="1"/>
          <p:nvPr/>
        </p:nvSpPr>
        <p:spPr>
          <a:xfrm>
            <a:off x="6999881" y="1487193"/>
            <a:ext cx="597753" cy="292388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300" dirty="0" smtClean="0"/>
              <a:t>D13</a:t>
            </a:r>
            <a:endParaRPr lang="ko-KR" altLang="en-US" sz="1300" dirty="0"/>
          </a:p>
        </p:txBody>
      </p:sp>
      <p:sp>
        <p:nvSpPr>
          <p:cNvPr id="30" name="TextBox 29"/>
          <p:cNvSpPr txBox="1"/>
          <p:nvPr/>
        </p:nvSpPr>
        <p:spPr>
          <a:xfrm>
            <a:off x="5496125" y="796779"/>
            <a:ext cx="1424940" cy="477054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b="1" dirty="0" smtClean="0"/>
              <a:t>Arduino</a:t>
            </a:r>
            <a:endParaRPr lang="ko-KR" altLang="en-US" sz="25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4816506" y="2289414"/>
            <a:ext cx="609951" cy="292388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300" dirty="0" smtClean="0"/>
              <a:t>V</a:t>
            </a:r>
            <a:r>
              <a:rPr lang="en-US" altLang="ko-KR" sz="1000" dirty="0" smtClean="0"/>
              <a:t>in</a:t>
            </a:r>
            <a:endParaRPr lang="ko-KR" altLang="en-US" sz="1000" dirty="0"/>
          </a:p>
        </p:txBody>
      </p:sp>
      <p:cxnSp>
        <p:nvCxnSpPr>
          <p:cNvPr id="42" name="직선 화살표 연결선 41"/>
          <p:cNvCxnSpPr/>
          <p:nvPr/>
        </p:nvCxnSpPr>
        <p:spPr>
          <a:xfrm flipH="1">
            <a:off x="615461" y="1004829"/>
            <a:ext cx="8794" cy="521383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59374" y="635497"/>
            <a:ext cx="729761" cy="292388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300" dirty="0" smtClean="0"/>
              <a:t>Li-Po</a:t>
            </a:r>
          </a:p>
        </p:txBody>
      </p:sp>
      <p:cxnSp>
        <p:nvCxnSpPr>
          <p:cNvPr id="46" name="직선 화살표 연결선 45"/>
          <p:cNvCxnSpPr/>
          <p:nvPr/>
        </p:nvCxnSpPr>
        <p:spPr>
          <a:xfrm flipH="1">
            <a:off x="1407938" y="1004829"/>
            <a:ext cx="8794" cy="5213838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051851" y="635497"/>
            <a:ext cx="729761" cy="292388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300" dirty="0" smtClean="0"/>
              <a:t>GND</a:t>
            </a:r>
          </a:p>
        </p:txBody>
      </p:sp>
      <p:cxnSp>
        <p:nvCxnSpPr>
          <p:cNvPr id="48" name="직선 화살표 연결선 47"/>
          <p:cNvCxnSpPr/>
          <p:nvPr/>
        </p:nvCxnSpPr>
        <p:spPr>
          <a:xfrm>
            <a:off x="2210221" y="1129665"/>
            <a:ext cx="5179" cy="5089002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859313" y="635497"/>
            <a:ext cx="729761" cy="292388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300" dirty="0"/>
              <a:t>5V</a:t>
            </a:r>
            <a:endParaRPr lang="en-US" altLang="ko-KR" sz="1300" dirty="0" smtClean="0"/>
          </a:p>
        </p:txBody>
      </p:sp>
      <p:sp>
        <p:nvSpPr>
          <p:cNvPr id="50" name="TextBox 49"/>
          <p:cNvSpPr txBox="1"/>
          <p:nvPr/>
        </p:nvSpPr>
        <p:spPr>
          <a:xfrm>
            <a:off x="2624035" y="1759819"/>
            <a:ext cx="1000934" cy="369332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CT7809</a:t>
            </a:r>
            <a:endParaRPr lang="ko-KR" altLang="en-US" dirty="0"/>
          </a:p>
        </p:txBody>
      </p:sp>
      <p:cxnSp>
        <p:nvCxnSpPr>
          <p:cNvPr id="68" name="꺾인 연결선 67"/>
          <p:cNvCxnSpPr>
            <a:endCxn id="50" idx="0"/>
          </p:cNvCxnSpPr>
          <p:nvPr/>
        </p:nvCxnSpPr>
        <p:spPr>
          <a:xfrm>
            <a:off x="624255" y="1506381"/>
            <a:ext cx="2500247" cy="253438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꺾인 연결선 82"/>
          <p:cNvCxnSpPr>
            <a:stCxn id="50" idx="3"/>
            <a:endCxn id="31" idx="1"/>
          </p:cNvCxnSpPr>
          <p:nvPr/>
        </p:nvCxnSpPr>
        <p:spPr>
          <a:xfrm>
            <a:off x="3624969" y="1944485"/>
            <a:ext cx="1191537" cy="491123"/>
          </a:xfrm>
          <a:prstGeom prst="bentConnector3">
            <a:avLst>
              <a:gd name="adj1" fmla="val 50001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10191539" y="239862"/>
            <a:ext cx="1692021" cy="1755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10300430" y="321868"/>
            <a:ext cx="1412645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Button</a:t>
            </a:r>
            <a:endParaRPr lang="ko-KR" altLang="en-US" b="1" dirty="0"/>
          </a:p>
        </p:txBody>
      </p:sp>
      <p:sp>
        <p:nvSpPr>
          <p:cNvPr id="108" name="TextBox 107"/>
          <p:cNvSpPr txBox="1"/>
          <p:nvPr/>
        </p:nvSpPr>
        <p:spPr>
          <a:xfrm>
            <a:off x="10189076" y="771545"/>
            <a:ext cx="729845" cy="29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300" dirty="0" smtClean="0"/>
              <a:t>UP</a:t>
            </a:r>
            <a:endParaRPr lang="ko-KR" altLang="en-US" sz="1300" dirty="0"/>
          </a:p>
        </p:txBody>
      </p:sp>
      <p:sp>
        <p:nvSpPr>
          <p:cNvPr id="109" name="TextBox 108"/>
          <p:cNvSpPr txBox="1"/>
          <p:nvPr/>
        </p:nvSpPr>
        <p:spPr>
          <a:xfrm>
            <a:off x="10189076" y="1144278"/>
            <a:ext cx="729845" cy="29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300" dirty="0" smtClean="0"/>
              <a:t>GND</a:t>
            </a:r>
            <a:endParaRPr lang="ko-KR" altLang="en-US" sz="1300" dirty="0"/>
          </a:p>
        </p:txBody>
      </p:sp>
      <p:sp>
        <p:nvSpPr>
          <p:cNvPr id="110" name="TextBox 109"/>
          <p:cNvSpPr txBox="1"/>
          <p:nvPr/>
        </p:nvSpPr>
        <p:spPr>
          <a:xfrm>
            <a:off x="10189076" y="1517011"/>
            <a:ext cx="729845" cy="29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300" dirty="0" smtClean="0"/>
              <a:t>DOWN</a:t>
            </a:r>
            <a:endParaRPr lang="ko-KR" altLang="en-US" sz="1300" dirty="0"/>
          </a:p>
        </p:txBody>
      </p:sp>
      <p:sp>
        <p:nvSpPr>
          <p:cNvPr id="130" name="TextBox 129"/>
          <p:cNvSpPr txBox="1"/>
          <p:nvPr/>
        </p:nvSpPr>
        <p:spPr>
          <a:xfrm>
            <a:off x="2410116" y="2895562"/>
            <a:ext cx="1612902" cy="2658461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31" name="TextBox 130"/>
          <p:cNvSpPr txBox="1"/>
          <p:nvPr/>
        </p:nvSpPr>
        <p:spPr>
          <a:xfrm>
            <a:off x="3253851" y="3669303"/>
            <a:ext cx="759203" cy="29238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300" dirty="0" smtClean="0"/>
              <a:t>Busy</a:t>
            </a:r>
            <a:endParaRPr lang="ko-KR" altLang="en-US" sz="1300" dirty="0"/>
          </a:p>
        </p:txBody>
      </p:sp>
      <p:sp>
        <p:nvSpPr>
          <p:cNvPr id="132" name="TextBox 131"/>
          <p:cNvSpPr txBox="1"/>
          <p:nvPr/>
        </p:nvSpPr>
        <p:spPr>
          <a:xfrm>
            <a:off x="3253851" y="3962085"/>
            <a:ext cx="759203" cy="29238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300" dirty="0" smtClean="0"/>
              <a:t>RST</a:t>
            </a:r>
            <a:endParaRPr lang="ko-KR" altLang="en-US" sz="1300" dirty="0"/>
          </a:p>
        </p:txBody>
      </p:sp>
      <p:sp>
        <p:nvSpPr>
          <p:cNvPr id="133" name="TextBox 132"/>
          <p:cNvSpPr txBox="1"/>
          <p:nvPr/>
        </p:nvSpPr>
        <p:spPr>
          <a:xfrm>
            <a:off x="3253851" y="4249885"/>
            <a:ext cx="759203" cy="29238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300" dirty="0" smtClean="0"/>
              <a:t>DC</a:t>
            </a:r>
            <a:endParaRPr lang="ko-KR" altLang="en-US" sz="1300" dirty="0"/>
          </a:p>
        </p:txBody>
      </p:sp>
      <p:sp>
        <p:nvSpPr>
          <p:cNvPr id="134" name="TextBox 133"/>
          <p:cNvSpPr txBox="1"/>
          <p:nvPr/>
        </p:nvSpPr>
        <p:spPr>
          <a:xfrm>
            <a:off x="3253851" y="4546477"/>
            <a:ext cx="759203" cy="29238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300" dirty="0" smtClean="0"/>
              <a:t>CS</a:t>
            </a:r>
            <a:endParaRPr lang="ko-KR" altLang="en-US" sz="1300" dirty="0"/>
          </a:p>
        </p:txBody>
      </p:sp>
      <p:sp>
        <p:nvSpPr>
          <p:cNvPr id="135" name="TextBox 134"/>
          <p:cNvSpPr txBox="1"/>
          <p:nvPr/>
        </p:nvSpPr>
        <p:spPr>
          <a:xfrm>
            <a:off x="3253851" y="4843069"/>
            <a:ext cx="759203" cy="29238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300" dirty="0" smtClean="0"/>
              <a:t>DIN</a:t>
            </a:r>
            <a:endParaRPr lang="ko-KR" altLang="en-US" sz="1300" dirty="0"/>
          </a:p>
        </p:txBody>
      </p:sp>
      <p:sp>
        <p:nvSpPr>
          <p:cNvPr id="136" name="TextBox 135"/>
          <p:cNvSpPr txBox="1"/>
          <p:nvPr/>
        </p:nvSpPr>
        <p:spPr>
          <a:xfrm>
            <a:off x="3253851" y="5133385"/>
            <a:ext cx="759203" cy="29238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300" dirty="0" smtClean="0"/>
              <a:t>CLK</a:t>
            </a:r>
            <a:endParaRPr lang="ko-KR" altLang="en-US" sz="1300" dirty="0"/>
          </a:p>
        </p:txBody>
      </p:sp>
      <p:sp>
        <p:nvSpPr>
          <p:cNvPr id="137" name="TextBox 136"/>
          <p:cNvSpPr txBox="1"/>
          <p:nvPr/>
        </p:nvSpPr>
        <p:spPr>
          <a:xfrm>
            <a:off x="2630373" y="2932561"/>
            <a:ext cx="1173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Display</a:t>
            </a:r>
            <a:br>
              <a:rPr lang="en-US" altLang="ko-KR" b="1" dirty="0" smtClean="0"/>
            </a:br>
            <a:r>
              <a:rPr lang="en-US" altLang="ko-KR" b="1" dirty="0" smtClean="0"/>
              <a:t>E-Paper</a:t>
            </a:r>
            <a:endParaRPr lang="ko-KR" altLang="en-US" b="1" dirty="0"/>
          </a:p>
        </p:txBody>
      </p:sp>
      <p:cxnSp>
        <p:nvCxnSpPr>
          <p:cNvPr id="174" name="직선 화살표 연결선 173"/>
          <p:cNvCxnSpPr>
            <a:endCxn id="50" idx="1"/>
          </p:cNvCxnSpPr>
          <p:nvPr/>
        </p:nvCxnSpPr>
        <p:spPr>
          <a:xfrm>
            <a:off x="1416732" y="1944485"/>
            <a:ext cx="120730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9" name="꺾인 연결선 178"/>
          <p:cNvCxnSpPr>
            <a:stCxn id="7" idx="1"/>
            <a:endCxn id="131" idx="3"/>
          </p:cNvCxnSpPr>
          <p:nvPr/>
        </p:nvCxnSpPr>
        <p:spPr>
          <a:xfrm rot="10800000" flipV="1">
            <a:off x="4013054" y="3240103"/>
            <a:ext cx="803452" cy="575393"/>
          </a:xfrm>
          <a:prstGeom prst="bentConnector3">
            <a:avLst>
              <a:gd name="adj1" fmla="val 5262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꺾인 연결선 181"/>
          <p:cNvCxnSpPr>
            <a:stCxn id="8" idx="1"/>
            <a:endCxn id="132" idx="3"/>
          </p:cNvCxnSpPr>
          <p:nvPr/>
        </p:nvCxnSpPr>
        <p:spPr>
          <a:xfrm rot="10800000" flipV="1">
            <a:off x="4013054" y="3532491"/>
            <a:ext cx="803452" cy="575787"/>
          </a:xfrm>
          <a:prstGeom prst="bentConnector3">
            <a:avLst>
              <a:gd name="adj1" fmla="val 5197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꺾인 연결선 185"/>
          <p:cNvCxnSpPr>
            <a:stCxn id="9" idx="1"/>
            <a:endCxn id="133" idx="3"/>
          </p:cNvCxnSpPr>
          <p:nvPr/>
        </p:nvCxnSpPr>
        <p:spPr>
          <a:xfrm rot="10800000" flipV="1">
            <a:off x="4013054" y="3824879"/>
            <a:ext cx="803452" cy="571199"/>
          </a:xfrm>
          <a:prstGeom prst="bentConnector3">
            <a:avLst>
              <a:gd name="adj1" fmla="val 52553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꺾인 연결선 189"/>
          <p:cNvCxnSpPr>
            <a:stCxn id="10" idx="1"/>
            <a:endCxn id="134" idx="3"/>
          </p:cNvCxnSpPr>
          <p:nvPr/>
        </p:nvCxnSpPr>
        <p:spPr>
          <a:xfrm rot="10800000" flipV="1">
            <a:off x="4013054" y="4111857"/>
            <a:ext cx="803452" cy="580814"/>
          </a:xfrm>
          <a:prstGeom prst="bentConnector3">
            <a:avLst>
              <a:gd name="adj1" fmla="val 5189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꺾인 연결선 197"/>
          <p:cNvCxnSpPr>
            <a:stCxn id="26" idx="3"/>
            <a:endCxn id="135" idx="3"/>
          </p:cNvCxnSpPr>
          <p:nvPr/>
        </p:nvCxnSpPr>
        <p:spPr>
          <a:xfrm flipH="1">
            <a:off x="4013054" y="2042371"/>
            <a:ext cx="3584582" cy="2946892"/>
          </a:xfrm>
          <a:prstGeom prst="bentConnector3">
            <a:avLst>
              <a:gd name="adj1" fmla="val -1349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꺾인 연결선 201"/>
          <p:cNvCxnSpPr>
            <a:stCxn id="28" idx="3"/>
            <a:endCxn id="136" idx="3"/>
          </p:cNvCxnSpPr>
          <p:nvPr/>
        </p:nvCxnSpPr>
        <p:spPr>
          <a:xfrm flipH="1">
            <a:off x="4013054" y="1633387"/>
            <a:ext cx="3584580" cy="3646192"/>
          </a:xfrm>
          <a:prstGeom prst="bentConnector3">
            <a:avLst>
              <a:gd name="adj1" fmla="val -13491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꺾인 연결선 238"/>
          <p:cNvCxnSpPr>
            <a:stCxn id="108" idx="1"/>
            <a:endCxn id="18" idx="3"/>
          </p:cNvCxnSpPr>
          <p:nvPr/>
        </p:nvCxnSpPr>
        <p:spPr>
          <a:xfrm rot="10800000" flipV="1">
            <a:off x="7597628" y="917739"/>
            <a:ext cx="2591449" cy="289880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꺾인 연결선 241"/>
          <p:cNvCxnSpPr>
            <a:stCxn id="110" idx="1"/>
            <a:endCxn id="17" idx="3"/>
          </p:cNvCxnSpPr>
          <p:nvPr/>
        </p:nvCxnSpPr>
        <p:spPr>
          <a:xfrm rot="10800000" flipV="1">
            <a:off x="7597628" y="1663205"/>
            <a:ext cx="2591449" cy="244784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7" name="그룹 266"/>
          <p:cNvGrpSpPr/>
          <p:nvPr/>
        </p:nvGrpSpPr>
        <p:grpSpPr>
          <a:xfrm>
            <a:off x="4953143" y="6025493"/>
            <a:ext cx="1699522" cy="539564"/>
            <a:chOff x="10184038" y="3798026"/>
            <a:chExt cx="1699522" cy="539564"/>
          </a:xfrm>
        </p:grpSpPr>
        <p:sp>
          <p:nvSpPr>
            <p:cNvPr id="268" name="TextBox 267"/>
            <p:cNvSpPr txBox="1"/>
            <p:nvPr/>
          </p:nvSpPr>
          <p:spPr>
            <a:xfrm>
              <a:off x="10184038" y="3798026"/>
              <a:ext cx="1699522" cy="539564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  <p:sp>
          <p:nvSpPr>
            <p:cNvPr id="269" name="TextBox 268"/>
            <p:cNvSpPr txBox="1"/>
            <p:nvPr/>
          </p:nvSpPr>
          <p:spPr>
            <a:xfrm>
              <a:off x="10250086" y="3862076"/>
              <a:ext cx="1567425" cy="369332"/>
            </a:xfrm>
            <a:prstGeom prst="rect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/>
                <a:t>Converter</a:t>
              </a:r>
              <a:endParaRPr lang="ko-KR" altLang="en-US" b="1" dirty="0"/>
            </a:p>
          </p:txBody>
        </p:sp>
      </p:grpSp>
      <p:cxnSp>
        <p:nvCxnSpPr>
          <p:cNvPr id="270" name="꺾인 연결선 269"/>
          <p:cNvCxnSpPr>
            <a:endCxn id="268" idx="1"/>
          </p:cNvCxnSpPr>
          <p:nvPr/>
        </p:nvCxnSpPr>
        <p:spPr>
          <a:xfrm>
            <a:off x="624255" y="5953000"/>
            <a:ext cx="4328888" cy="342275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꺾인 연결선 272"/>
          <p:cNvCxnSpPr>
            <a:endCxn id="268" idx="0"/>
          </p:cNvCxnSpPr>
          <p:nvPr/>
        </p:nvCxnSpPr>
        <p:spPr>
          <a:xfrm>
            <a:off x="1416731" y="5816815"/>
            <a:ext cx="4386173" cy="208678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꺾인 연결선 279"/>
          <p:cNvCxnSpPr>
            <a:stCxn id="268" idx="2"/>
            <a:endCxn id="247" idx="3"/>
          </p:cNvCxnSpPr>
          <p:nvPr/>
        </p:nvCxnSpPr>
        <p:spPr>
          <a:xfrm rot="5400000" flipH="1" flipV="1">
            <a:off x="8437774" y="3119272"/>
            <a:ext cx="810915" cy="6080656"/>
          </a:xfrm>
          <a:prstGeom prst="bentConnector4">
            <a:avLst>
              <a:gd name="adj1" fmla="val -18432"/>
              <a:gd name="adj2" fmla="val 101879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꺾인 연결선 282"/>
          <p:cNvCxnSpPr>
            <a:stCxn id="20" idx="3"/>
            <a:endCxn id="249" idx="1"/>
          </p:cNvCxnSpPr>
          <p:nvPr/>
        </p:nvCxnSpPr>
        <p:spPr>
          <a:xfrm>
            <a:off x="7597627" y="3419463"/>
            <a:ext cx="2594849" cy="2387343"/>
          </a:xfrm>
          <a:prstGeom prst="bentConnector3">
            <a:avLst>
              <a:gd name="adj1" fmla="val 35091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꺾인 연결선 286"/>
          <p:cNvCxnSpPr>
            <a:stCxn id="21" idx="3"/>
            <a:endCxn id="250" idx="1"/>
          </p:cNvCxnSpPr>
          <p:nvPr/>
        </p:nvCxnSpPr>
        <p:spPr>
          <a:xfrm>
            <a:off x="7597627" y="3130623"/>
            <a:ext cx="2594849" cy="3041064"/>
          </a:xfrm>
          <a:prstGeom prst="bentConnector3">
            <a:avLst>
              <a:gd name="adj1" fmla="val 35091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6" name="그룹 295"/>
          <p:cNvGrpSpPr/>
          <p:nvPr/>
        </p:nvGrpSpPr>
        <p:grpSpPr>
          <a:xfrm>
            <a:off x="10184037" y="4351843"/>
            <a:ext cx="1699523" cy="2023056"/>
            <a:chOff x="10184037" y="4351843"/>
            <a:chExt cx="1699523" cy="2023056"/>
          </a:xfrm>
        </p:grpSpPr>
        <p:sp>
          <p:nvSpPr>
            <p:cNvPr id="247" name="TextBox 246"/>
            <p:cNvSpPr txBox="1"/>
            <p:nvPr/>
          </p:nvSpPr>
          <p:spPr>
            <a:xfrm>
              <a:off x="10184038" y="5133385"/>
              <a:ext cx="1699522" cy="1241514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  <p:sp>
          <p:nvSpPr>
            <p:cNvPr id="248" name="TextBox 247"/>
            <p:cNvSpPr txBox="1"/>
            <p:nvPr/>
          </p:nvSpPr>
          <p:spPr>
            <a:xfrm>
              <a:off x="10221210" y="5195210"/>
              <a:ext cx="1641912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/>
                <a:t>Motor Driver</a:t>
              </a:r>
              <a:endParaRPr lang="ko-KR" altLang="en-US" b="1" dirty="0"/>
            </a:p>
          </p:txBody>
        </p:sp>
        <p:sp>
          <p:nvSpPr>
            <p:cNvPr id="249" name="TextBox 248"/>
            <p:cNvSpPr txBox="1"/>
            <p:nvPr/>
          </p:nvSpPr>
          <p:spPr>
            <a:xfrm>
              <a:off x="10192476" y="5660612"/>
              <a:ext cx="788972" cy="29238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sz="1300" dirty="0" smtClean="0"/>
                <a:t>UP</a:t>
              </a:r>
              <a:endParaRPr lang="ko-KR" altLang="en-US" sz="1300" dirty="0"/>
            </a:p>
          </p:txBody>
        </p:sp>
        <p:sp>
          <p:nvSpPr>
            <p:cNvPr id="250" name="TextBox 249"/>
            <p:cNvSpPr txBox="1"/>
            <p:nvPr/>
          </p:nvSpPr>
          <p:spPr>
            <a:xfrm>
              <a:off x="10192476" y="6025493"/>
              <a:ext cx="788972" cy="29238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sz="1300" dirty="0" smtClean="0"/>
                <a:t>DOWN</a:t>
              </a:r>
              <a:endParaRPr lang="ko-KR" altLang="en-US" sz="1300" dirty="0"/>
            </a:p>
          </p:txBody>
        </p:sp>
        <p:grpSp>
          <p:nvGrpSpPr>
            <p:cNvPr id="264" name="그룹 263"/>
            <p:cNvGrpSpPr/>
            <p:nvPr/>
          </p:nvGrpSpPr>
          <p:grpSpPr>
            <a:xfrm>
              <a:off x="10184037" y="4351843"/>
              <a:ext cx="1699522" cy="539564"/>
              <a:chOff x="10184038" y="3798026"/>
              <a:chExt cx="1699522" cy="539564"/>
            </a:xfrm>
          </p:grpSpPr>
          <p:sp>
            <p:nvSpPr>
              <p:cNvPr id="262" name="TextBox 261"/>
              <p:cNvSpPr txBox="1"/>
              <p:nvPr/>
            </p:nvSpPr>
            <p:spPr>
              <a:xfrm>
                <a:off x="10184038" y="3798026"/>
                <a:ext cx="1699522" cy="539564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endParaRPr lang="ko-KR" altLang="en-US" dirty="0"/>
              </a:p>
            </p:txBody>
          </p:sp>
          <p:sp>
            <p:nvSpPr>
              <p:cNvPr id="263" name="TextBox 262"/>
              <p:cNvSpPr txBox="1"/>
              <p:nvPr/>
            </p:nvSpPr>
            <p:spPr>
              <a:xfrm>
                <a:off x="10213921" y="3871101"/>
                <a:ext cx="1633474" cy="369332"/>
              </a:xfrm>
              <a:prstGeom prst="rect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 smtClean="0"/>
                  <a:t>Linear Motor</a:t>
                </a:r>
                <a:endParaRPr lang="ko-KR" altLang="en-US" b="1" dirty="0"/>
              </a:p>
            </p:txBody>
          </p:sp>
        </p:grpSp>
        <p:cxnSp>
          <p:nvCxnSpPr>
            <p:cNvPr id="294" name="직선 화살표 연결선 293"/>
            <p:cNvCxnSpPr/>
            <p:nvPr/>
          </p:nvCxnSpPr>
          <p:spPr>
            <a:xfrm flipH="1" flipV="1">
              <a:off x="10690898" y="4891407"/>
              <a:ext cx="1" cy="24197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직선 화살표 연결선 294"/>
            <p:cNvCxnSpPr/>
            <p:nvPr/>
          </p:nvCxnSpPr>
          <p:spPr>
            <a:xfrm flipH="1" flipV="1">
              <a:off x="11379629" y="4893674"/>
              <a:ext cx="1" cy="24197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7" name="TextBox 296"/>
          <p:cNvSpPr txBox="1"/>
          <p:nvPr/>
        </p:nvSpPr>
        <p:spPr>
          <a:xfrm>
            <a:off x="10177755" y="2082184"/>
            <a:ext cx="1705804" cy="2187515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98" name="TextBox 297"/>
          <p:cNvSpPr txBox="1"/>
          <p:nvPr/>
        </p:nvSpPr>
        <p:spPr>
          <a:xfrm>
            <a:off x="10369683" y="2192712"/>
            <a:ext cx="1331022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Ultrasonic Sensor</a:t>
            </a:r>
            <a:endParaRPr lang="ko-KR" altLang="en-US" b="1" dirty="0"/>
          </a:p>
        </p:txBody>
      </p:sp>
      <p:sp>
        <p:nvSpPr>
          <p:cNvPr id="299" name="TextBox 298"/>
          <p:cNvSpPr txBox="1"/>
          <p:nvPr/>
        </p:nvSpPr>
        <p:spPr>
          <a:xfrm>
            <a:off x="10189887" y="2932132"/>
            <a:ext cx="664431" cy="29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300" dirty="0" err="1" smtClean="0"/>
              <a:t>Vcc</a:t>
            </a:r>
            <a:endParaRPr lang="ko-KR" altLang="en-US" sz="1300" dirty="0"/>
          </a:p>
        </p:txBody>
      </p:sp>
      <p:sp>
        <p:nvSpPr>
          <p:cNvPr id="300" name="TextBox 299"/>
          <p:cNvSpPr txBox="1"/>
          <p:nvPr/>
        </p:nvSpPr>
        <p:spPr>
          <a:xfrm>
            <a:off x="10189887" y="3251622"/>
            <a:ext cx="664431" cy="29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300" dirty="0" smtClean="0"/>
              <a:t>GND</a:t>
            </a:r>
            <a:endParaRPr lang="ko-KR" altLang="en-US" sz="1300" dirty="0"/>
          </a:p>
        </p:txBody>
      </p:sp>
      <p:sp>
        <p:nvSpPr>
          <p:cNvPr id="301" name="TextBox 300"/>
          <p:cNvSpPr txBox="1"/>
          <p:nvPr/>
        </p:nvSpPr>
        <p:spPr>
          <a:xfrm>
            <a:off x="10189887" y="3583137"/>
            <a:ext cx="664431" cy="29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300" dirty="0"/>
              <a:t>ECHO</a:t>
            </a:r>
            <a:endParaRPr lang="ko-KR" altLang="en-US" sz="1300" dirty="0"/>
          </a:p>
        </p:txBody>
      </p:sp>
      <p:sp>
        <p:nvSpPr>
          <p:cNvPr id="302" name="TextBox 301"/>
          <p:cNvSpPr txBox="1"/>
          <p:nvPr/>
        </p:nvSpPr>
        <p:spPr>
          <a:xfrm>
            <a:off x="10189887" y="3903118"/>
            <a:ext cx="664431" cy="29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300" dirty="0"/>
              <a:t>TRIG</a:t>
            </a:r>
            <a:endParaRPr lang="ko-KR" altLang="en-US" sz="1300" dirty="0"/>
          </a:p>
        </p:txBody>
      </p:sp>
      <p:sp>
        <p:nvSpPr>
          <p:cNvPr id="303" name="TextBox 302"/>
          <p:cNvSpPr txBox="1"/>
          <p:nvPr/>
        </p:nvSpPr>
        <p:spPr>
          <a:xfrm>
            <a:off x="2415824" y="3964857"/>
            <a:ext cx="643312" cy="29238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300" dirty="0" err="1" smtClean="0"/>
              <a:t>Vcc</a:t>
            </a:r>
            <a:endParaRPr lang="ko-KR" altLang="en-US" sz="1300" dirty="0"/>
          </a:p>
        </p:txBody>
      </p:sp>
      <p:sp>
        <p:nvSpPr>
          <p:cNvPr id="304" name="TextBox 303"/>
          <p:cNvSpPr txBox="1"/>
          <p:nvPr/>
        </p:nvSpPr>
        <p:spPr>
          <a:xfrm>
            <a:off x="2415824" y="4257245"/>
            <a:ext cx="643312" cy="29238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300" dirty="0" smtClean="0"/>
              <a:t>GND</a:t>
            </a:r>
            <a:endParaRPr lang="ko-KR" altLang="en-US" sz="1300" dirty="0"/>
          </a:p>
        </p:txBody>
      </p:sp>
      <p:cxnSp>
        <p:nvCxnSpPr>
          <p:cNvPr id="315" name="직선 화살표 연결선 314"/>
          <p:cNvCxnSpPr>
            <a:endCxn id="303" idx="1"/>
          </p:cNvCxnSpPr>
          <p:nvPr/>
        </p:nvCxnSpPr>
        <p:spPr>
          <a:xfrm>
            <a:off x="2212810" y="4108279"/>
            <a:ext cx="203014" cy="2772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7" name="꺾인 연결선 326"/>
          <p:cNvCxnSpPr>
            <a:stCxn id="24" idx="3"/>
            <a:endCxn id="302" idx="1"/>
          </p:cNvCxnSpPr>
          <p:nvPr/>
        </p:nvCxnSpPr>
        <p:spPr>
          <a:xfrm>
            <a:off x="7597627" y="2440303"/>
            <a:ext cx="2592260" cy="1609009"/>
          </a:xfrm>
          <a:prstGeom prst="bentConnector3">
            <a:avLst>
              <a:gd name="adj1" fmla="val 69333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꺾인 연결선 329"/>
          <p:cNvCxnSpPr>
            <a:stCxn id="301" idx="1"/>
            <a:endCxn id="23" idx="3"/>
          </p:cNvCxnSpPr>
          <p:nvPr/>
        </p:nvCxnSpPr>
        <p:spPr>
          <a:xfrm rot="10800000">
            <a:off x="7597635" y="2732691"/>
            <a:ext cx="2592253" cy="996640"/>
          </a:xfrm>
          <a:prstGeom prst="bentConnector3">
            <a:avLst>
              <a:gd name="adj1" fmla="val 3066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6933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66492" y="147406"/>
            <a:ext cx="4078768" cy="36933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Hardware </a:t>
            </a:r>
            <a:r>
              <a:rPr lang="ko-KR" altLang="en-US" b="1" dirty="0" smtClean="0">
                <a:solidFill>
                  <a:schemeClr val="bg1"/>
                </a:solidFill>
              </a:rPr>
              <a:t>구성 </a:t>
            </a:r>
            <a:r>
              <a:rPr lang="en-US" altLang="ko-KR" b="1" dirty="0" smtClean="0">
                <a:solidFill>
                  <a:schemeClr val="bg1"/>
                </a:solidFill>
              </a:rPr>
              <a:t>– Power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1935" y="3580921"/>
            <a:ext cx="1296864" cy="40011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/>
              <a:t>Battery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82914" y="2212252"/>
            <a:ext cx="1679331" cy="40011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/>
              <a:t>Converter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82914" y="4817706"/>
            <a:ext cx="1679331" cy="40011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/>
              <a:t>Regulator</a:t>
            </a:r>
          </a:p>
        </p:txBody>
      </p:sp>
      <p:cxnSp>
        <p:nvCxnSpPr>
          <p:cNvPr id="12" name="꺾인 연결선 11"/>
          <p:cNvCxnSpPr>
            <a:stCxn id="6" idx="3"/>
            <a:endCxn id="9" idx="1"/>
          </p:cNvCxnSpPr>
          <p:nvPr/>
        </p:nvCxnSpPr>
        <p:spPr>
          <a:xfrm flipV="1">
            <a:off x="1828799" y="2412307"/>
            <a:ext cx="2154115" cy="1368669"/>
          </a:xfrm>
          <a:prstGeom prst="bentConnector3">
            <a:avLst>
              <a:gd name="adj1" fmla="val 64286"/>
            </a:avLst>
          </a:prstGeom>
          <a:ln w="190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꺾인 연결선 13"/>
          <p:cNvCxnSpPr>
            <a:stCxn id="6" idx="3"/>
            <a:endCxn id="10" idx="1"/>
          </p:cNvCxnSpPr>
          <p:nvPr/>
        </p:nvCxnSpPr>
        <p:spPr>
          <a:xfrm>
            <a:off x="1828799" y="3780976"/>
            <a:ext cx="2154115" cy="1236785"/>
          </a:xfrm>
          <a:prstGeom prst="bentConnector3">
            <a:avLst>
              <a:gd name="adj1" fmla="val 64286"/>
            </a:avLst>
          </a:prstGeom>
          <a:ln w="190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184037" y="4817227"/>
            <a:ext cx="1679331" cy="40011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/>
              <a:t>Arduino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879008" y="2207734"/>
            <a:ext cx="2289390" cy="40011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/>
              <a:t>DC Motor Driver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775103" y="3580921"/>
            <a:ext cx="2289390" cy="40011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/>
              <a:t>Linear Motor</a:t>
            </a:r>
          </a:p>
        </p:txBody>
      </p:sp>
      <p:cxnSp>
        <p:nvCxnSpPr>
          <p:cNvPr id="25" name="직선 화살표 연결선 24"/>
          <p:cNvCxnSpPr>
            <a:stCxn id="9" idx="3"/>
            <a:endCxn id="22" idx="1"/>
          </p:cNvCxnSpPr>
          <p:nvPr/>
        </p:nvCxnSpPr>
        <p:spPr>
          <a:xfrm flipV="1">
            <a:off x="5662245" y="2407789"/>
            <a:ext cx="1216763" cy="45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10" idx="3"/>
            <a:endCxn id="17" idx="1"/>
          </p:cNvCxnSpPr>
          <p:nvPr/>
        </p:nvCxnSpPr>
        <p:spPr>
          <a:xfrm flipV="1">
            <a:off x="5662245" y="5017282"/>
            <a:ext cx="1521792" cy="47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17" idx="0"/>
            <a:endCxn id="22" idx="2"/>
          </p:cNvCxnSpPr>
          <p:nvPr/>
        </p:nvCxnSpPr>
        <p:spPr>
          <a:xfrm flipV="1">
            <a:off x="8023703" y="2607844"/>
            <a:ext cx="0" cy="22093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912254" y="3488588"/>
            <a:ext cx="121340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300" dirty="0" smtClean="0"/>
              <a:t>12V, 10A max</a:t>
            </a:r>
            <a:endParaRPr lang="ko-KR" altLang="en-US" sz="1300" dirty="0"/>
          </a:p>
        </p:txBody>
      </p:sp>
      <p:sp>
        <p:nvSpPr>
          <p:cNvPr id="38" name="TextBox 37"/>
          <p:cNvSpPr txBox="1"/>
          <p:nvPr/>
        </p:nvSpPr>
        <p:spPr>
          <a:xfrm>
            <a:off x="5665599" y="2127752"/>
            <a:ext cx="112203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300" dirty="0" smtClean="0"/>
              <a:t>12V, 5A max</a:t>
            </a:r>
            <a:endParaRPr lang="ko-KR" altLang="en-US" sz="1300" dirty="0"/>
          </a:p>
        </p:txBody>
      </p:sp>
      <p:sp>
        <p:nvSpPr>
          <p:cNvPr id="44" name="TextBox 43"/>
          <p:cNvSpPr txBox="1"/>
          <p:nvPr/>
        </p:nvSpPr>
        <p:spPr>
          <a:xfrm>
            <a:off x="9824142" y="2115401"/>
            <a:ext cx="112203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300" dirty="0" smtClean="0"/>
              <a:t>12V, 2A max</a:t>
            </a:r>
            <a:endParaRPr lang="ko-KR" altLang="en-US" sz="1300" dirty="0"/>
          </a:p>
        </p:txBody>
      </p:sp>
      <p:cxnSp>
        <p:nvCxnSpPr>
          <p:cNvPr id="48" name="꺾인 연결선 47"/>
          <p:cNvCxnSpPr>
            <a:stCxn id="22" idx="3"/>
            <a:endCxn id="23" idx="0"/>
          </p:cNvCxnSpPr>
          <p:nvPr/>
        </p:nvCxnSpPr>
        <p:spPr>
          <a:xfrm>
            <a:off x="9168398" y="2407789"/>
            <a:ext cx="1751400" cy="1173132"/>
          </a:xfrm>
          <a:prstGeom prst="bentConnector2">
            <a:avLst/>
          </a:prstGeom>
          <a:ln w="190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092954" y="4724894"/>
            <a:ext cx="66037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300" dirty="0" smtClean="0"/>
              <a:t>9V, 1A</a:t>
            </a:r>
            <a:endParaRPr lang="ko-KR" altLang="en-US" sz="1300" dirty="0"/>
          </a:p>
        </p:txBody>
      </p:sp>
      <p:sp>
        <p:nvSpPr>
          <p:cNvPr id="52" name="TextBox 51"/>
          <p:cNvSpPr txBox="1"/>
          <p:nvPr/>
        </p:nvSpPr>
        <p:spPr>
          <a:xfrm>
            <a:off x="8035032" y="3488588"/>
            <a:ext cx="121001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300" dirty="0" smtClean="0"/>
              <a:t>PWM Control</a:t>
            </a:r>
            <a:endParaRPr lang="ko-KR" altLang="en-US" sz="1300" dirty="0"/>
          </a:p>
        </p:txBody>
      </p:sp>
      <p:pic>
        <p:nvPicPr>
          <p:cNvPr id="53" name="그림 5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2914" y="2709681"/>
            <a:ext cx="3201123" cy="2005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774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166492" y="147406"/>
            <a:ext cx="4078768" cy="36933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Hardware </a:t>
            </a:r>
            <a:r>
              <a:rPr lang="ko-KR" altLang="en-US" b="1" dirty="0" smtClean="0">
                <a:solidFill>
                  <a:schemeClr val="bg1"/>
                </a:solidFill>
              </a:rPr>
              <a:t>구성 </a:t>
            </a:r>
            <a:r>
              <a:rPr lang="en-US" altLang="ko-KR" b="1" dirty="0" smtClean="0">
                <a:solidFill>
                  <a:schemeClr val="bg1"/>
                </a:solidFill>
              </a:rPr>
              <a:t>– GATE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3968372" y="1646613"/>
            <a:ext cx="2858085" cy="4159241"/>
            <a:chOff x="2523392" y="1206998"/>
            <a:chExt cx="3578468" cy="4965203"/>
          </a:xfrm>
        </p:grpSpPr>
        <p:sp>
          <p:nvSpPr>
            <p:cNvPr id="4" name="직사각형 3"/>
            <p:cNvSpPr/>
            <p:nvPr/>
          </p:nvSpPr>
          <p:spPr>
            <a:xfrm>
              <a:off x="2523392" y="1206998"/>
              <a:ext cx="3578468" cy="4965203"/>
            </a:xfrm>
            <a:prstGeom prst="rect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972265" y="1315526"/>
              <a:ext cx="2680722" cy="477054"/>
            </a:xfrm>
            <a:prstGeom prst="rect">
              <a:avLst/>
            </a:prstGeom>
            <a:noFill/>
            <a:ln w="1905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500" b="1" dirty="0" smtClean="0"/>
                <a:t>Raspberry PI</a:t>
              </a:r>
              <a:endParaRPr lang="ko-KR" altLang="en-US" sz="2500" b="1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6002913" y="2539408"/>
            <a:ext cx="823545" cy="29238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dirty="0" smtClean="0"/>
              <a:t>GPIO  4</a:t>
            </a:r>
            <a:endParaRPr lang="ko-KR" altLang="en-US" sz="1300" dirty="0"/>
          </a:p>
        </p:txBody>
      </p:sp>
      <p:sp>
        <p:nvSpPr>
          <p:cNvPr id="10" name="TextBox 9"/>
          <p:cNvSpPr txBox="1"/>
          <p:nvPr/>
        </p:nvSpPr>
        <p:spPr>
          <a:xfrm>
            <a:off x="6002913" y="2831393"/>
            <a:ext cx="823545" cy="29238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dirty="0" smtClean="0"/>
              <a:t>GPIO 14</a:t>
            </a:r>
            <a:endParaRPr lang="ko-KR" altLang="en-US" sz="1300" dirty="0"/>
          </a:p>
        </p:txBody>
      </p:sp>
      <p:sp>
        <p:nvSpPr>
          <p:cNvPr id="11" name="TextBox 10"/>
          <p:cNvSpPr txBox="1"/>
          <p:nvPr/>
        </p:nvSpPr>
        <p:spPr>
          <a:xfrm>
            <a:off x="6011118" y="3269572"/>
            <a:ext cx="823545" cy="29238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dirty="0" smtClean="0"/>
              <a:t>3.3Vcc</a:t>
            </a:r>
            <a:endParaRPr lang="ko-KR" altLang="en-US" sz="1300" dirty="0"/>
          </a:p>
        </p:txBody>
      </p:sp>
      <p:sp>
        <p:nvSpPr>
          <p:cNvPr id="12" name="TextBox 11"/>
          <p:cNvSpPr txBox="1"/>
          <p:nvPr/>
        </p:nvSpPr>
        <p:spPr>
          <a:xfrm>
            <a:off x="6011118" y="3569177"/>
            <a:ext cx="823545" cy="29238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dirty="0" smtClean="0"/>
              <a:t>GND</a:t>
            </a:r>
            <a:endParaRPr lang="ko-KR" altLang="en-US" sz="1300" dirty="0"/>
          </a:p>
        </p:txBody>
      </p:sp>
      <p:sp>
        <p:nvSpPr>
          <p:cNvPr id="13" name="TextBox 12"/>
          <p:cNvSpPr txBox="1"/>
          <p:nvPr/>
        </p:nvSpPr>
        <p:spPr>
          <a:xfrm>
            <a:off x="6011118" y="3860376"/>
            <a:ext cx="823545" cy="29238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dirty="0" smtClean="0"/>
              <a:t>GPIO  8</a:t>
            </a:r>
            <a:endParaRPr lang="ko-KR" altLang="en-US" sz="1300" dirty="0"/>
          </a:p>
        </p:txBody>
      </p:sp>
      <p:sp>
        <p:nvSpPr>
          <p:cNvPr id="14" name="TextBox 13"/>
          <p:cNvSpPr txBox="1"/>
          <p:nvPr/>
        </p:nvSpPr>
        <p:spPr>
          <a:xfrm>
            <a:off x="6011118" y="4152361"/>
            <a:ext cx="823545" cy="29238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dirty="0" smtClean="0"/>
              <a:t>GPIO  9</a:t>
            </a:r>
            <a:endParaRPr lang="ko-KR" altLang="en-US" sz="1300" dirty="0"/>
          </a:p>
        </p:txBody>
      </p:sp>
      <p:sp>
        <p:nvSpPr>
          <p:cNvPr id="15" name="TextBox 14"/>
          <p:cNvSpPr txBox="1"/>
          <p:nvPr/>
        </p:nvSpPr>
        <p:spPr>
          <a:xfrm>
            <a:off x="6011118" y="4444346"/>
            <a:ext cx="823545" cy="29238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dirty="0" smtClean="0"/>
              <a:t>GPIO 10</a:t>
            </a:r>
            <a:endParaRPr lang="ko-KR" altLang="en-US" sz="1300" dirty="0"/>
          </a:p>
        </p:txBody>
      </p:sp>
      <p:sp>
        <p:nvSpPr>
          <p:cNvPr id="16" name="TextBox 15"/>
          <p:cNvSpPr txBox="1"/>
          <p:nvPr/>
        </p:nvSpPr>
        <p:spPr>
          <a:xfrm>
            <a:off x="6011118" y="4736331"/>
            <a:ext cx="823545" cy="29238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dirty="0" smtClean="0"/>
              <a:t>GPIO 11</a:t>
            </a:r>
            <a:endParaRPr lang="ko-KR" altLang="en-US" sz="1300" dirty="0"/>
          </a:p>
        </p:txBody>
      </p:sp>
      <p:sp>
        <p:nvSpPr>
          <p:cNvPr id="17" name="TextBox 16"/>
          <p:cNvSpPr txBox="1"/>
          <p:nvPr/>
        </p:nvSpPr>
        <p:spPr>
          <a:xfrm>
            <a:off x="6011118" y="5027530"/>
            <a:ext cx="823545" cy="29238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dirty="0" smtClean="0"/>
              <a:t>GPIO 24</a:t>
            </a:r>
            <a:endParaRPr lang="ko-KR" altLang="en-US" sz="1300" dirty="0"/>
          </a:p>
        </p:txBody>
      </p:sp>
      <p:sp>
        <p:nvSpPr>
          <p:cNvPr id="18" name="TextBox 17"/>
          <p:cNvSpPr txBox="1"/>
          <p:nvPr/>
        </p:nvSpPr>
        <p:spPr>
          <a:xfrm>
            <a:off x="6011118" y="5319515"/>
            <a:ext cx="823545" cy="29238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dirty="0" smtClean="0"/>
              <a:t>GPIO 25</a:t>
            </a:r>
            <a:endParaRPr lang="ko-KR" altLang="en-US" sz="1300" dirty="0"/>
          </a:p>
        </p:txBody>
      </p:sp>
      <p:sp>
        <p:nvSpPr>
          <p:cNvPr id="19" name="TextBox 18"/>
          <p:cNvSpPr txBox="1"/>
          <p:nvPr/>
        </p:nvSpPr>
        <p:spPr>
          <a:xfrm>
            <a:off x="8427390" y="2462061"/>
            <a:ext cx="2307982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Power LED</a:t>
            </a:r>
            <a:endParaRPr lang="ko-KR" alt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8427390" y="1981289"/>
            <a:ext cx="2307982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Tag LED</a:t>
            </a:r>
            <a:endParaRPr lang="ko-KR" altLang="en-US" b="1" dirty="0"/>
          </a:p>
        </p:txBody>
      </p:sp>
      <p:grpSp>
        <p:nvGrpSpPr>
          <p:cNvPr id="34" name="그룹 33"/>
          <p:cNvGrpSpPr/>
          <p:nvPr/>
        </p:nvGrpSpPr>
        <p:grpSpPr>
          <a:xfrm>
            <a:off x="8427390" y="2938712"/>
            <a:ext cx="2307982" cy="2880360"/>
            <a:chOff x="7148877" y="2759618"/>
            <a:chExt cx="2307982" cy="2880360"/>
          </a:xfrm>
        </p:grpSpPr>
        <p:grpSp>
          <p:nvGrpSpPr>
            <p:cNvPr id="24" name="그룹 23"/>
            <p:cNvGrpSpPr/>
            <p:nvPr/>
          </p:nvGrpSpPr>
          <p:grpSpPr>
            <a:xfrm>
              <a:off x="7148877" y="2759618"/>
              <a:ext cx="2307982" cy="2880360"/>
              <a:chOff x="7091269" y="2830309"/>
              <a:chExt cx="2307982" cy="2880360"/>
            </a:xfrm>
          </p:grpSpPr>
          <p:sp>
            <p:nvSpPr>
              <p:cNvPr id="22" name="직사각형 21"/>
              <p:cNvSpPr/>
              <p:nvPr/>
            </p:nvSpPr>
            <p:spPr>
              <a:xfrm>
                <a:off x="7091269" y="2830309"/>
                <a:ext cx="2307982" cy="288036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7551859" y="2905812"/>
                <a:ext cx="15020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 smtClean="0"/>
                  <a:t>RFID</a:t>
                </a:r>
                <a:endParaRPr lang="ko-KR" altLang="en-US" b="1" dirty="0"/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>
              <a:off x="7157082" y="3214665"/>
              <a:ext cx="823545" cy="29238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300" dirty="0" smtClean="0"/>
                <a:t>3.3V</a:t>
              </a:r>
              <a:endParaRPr lang="ko-KR" altLang="en-US" sz="13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157082" y="3514270"/>
              <a:ext cx="823545" cy="29238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300" dirty="0" smtClean="0"/>
                <a:t>GND</a:t>
              </a:r>
              <a:endParaRPr lang="ko-KR" altLang="en-US" sz="13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157082" y="3805469"/>
              <a:ext cx="823545" cy="29238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300" dirty="0" smtClean="0"/>
                <a:t>RST</a:t>
              </a:r>
              <a:endParaRPr lang="ko-KR" altLang="en-US" sz="13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157082" y="4097454"/>
              <a:ext cx="823545" cy="29238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300" dirty="0" smtClean="0"/>
                <a:t>IRQ</a:t>
              </a:r>
              <a:endParaRPr lang="ko-KR" altLang="en-US" sz="13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157082" y="4389439"/>
              <a:ext cx="823545" cy="29238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300" dirty="0" smtClean="0"/>
                <a:t>MISO</a:t>
              </a:r>
              <a:endParaRPr lang="ko-KR" altLang="en-US" sz="13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157082" y="4681424"/>
              <a:ext cx="823545" cy="29238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300" dirty="0" smtClean="0"/>
                <a:t>MOSI</a:t>
              </a:r>
              <a:endParaRPr lang="ko-KR" altLang="en-US" sz="13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157082" y="4972623"/>
              <a:ext cx="823545" cy="29238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300" dirty="0" smtClean="0"/>
                <a:t>SCK</a:t>
              </a:r>
              <a:endParaRPr lang="ko-KR" altLang="en-US" sz="13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157082" y="5264608"/>
              <a:ext cx="823545" cy="29238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300" dirty="0" smtClean="0"/>
                <a:t>SDA</a:t>
              </a:r>
              <a:endParaRPr lang="ko-KR" altLang="en-US" sz="1300" dirty="0"/>
            </a:p>
          </p:txBody>
        </p:sp>
      </p:grpSp>
      <p:cxnSp>
        <p:nvCxnSpPr>
          <p:cNvPr id="36" name="꺾인 연결선 35"/>
          <p:cNvCxnSpPr>
            <a:stCxn id="9" idx="3"/>
            <a:endCxn id="20" idx="1"/>
          </p:cNvCxnSpPr>
          <p:nvPr/>
        </p:nvCxnSpPr>
        <p:spPr>
          <a:xfrm flipV="1">
            <a:off x="6826458" y="2165955"/>
            <a:ext cx="1600932" cy="519647"/>
          </a:xfrm>
          <a:prstGeom prst="bentConnector3">
            <a:avLst>
              <a:gd name="adj1" fmla="val 35721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꺾인 연결선 37"/>
          <p:cNvCxnSpPr>
            <a:stCxn id="10" idx="3"/>
            <a:endCxn id="19" idx="1"/>
          </p:cNvCxnSpPr>
          <p:nvPr/>
        </p:nvCxnSpPr>
        <p:spPr>
          <a:xfrm flipV="1">
            <a:off x="6826458" y="2646727"/>
            <a:ext cx="1600932" cy="330860"/>
          </a:xfrm>
          <a:prstGeom prst="bentConnector3">
            <a:avLst>
              <a:gd name="adj1" fmla="val 6713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꺾인 연결선 43"/>
          <p:cNvCxnSpPr>
            <a:stCxn id="11" idx="3"/>
            <a:endCxn id="26" idx="1"/>
          </p:cNvCxnSpPr>
          <p:nvPr/>
        </p:nvCxnSpPr>
        <p:spPr>
          <a:xfrm>
            <a:off x="6834663" y="3415766"/>
            <a:ext cx="1600932" cy="12418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꺾인 연결선 46"/>
          <p:cNvCxnSpPr>
            <a:stCxn id="12" idx="3"/>
            <a:endCxn id="27" idx="1"/>
          </p:cNvCxnSpPr>
          <p:nvPr/>
        </p:nvCxnSpPr>
        <p:spPr>
          <a:xfrm>
            <a:off x="6834663" y="3715371"/>
            <a:ext cx="1600932" cy="12418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꺾인 연결선 49"/>
          <p:cNvCxnSpPr>
            <a:stCxn id="13" idx="3"/>
            <a:endCxn id="28" idx="1"/>
          </p:cNvCxnSpPr>
          <p:nvPr/>
        </p:nvCxnSpPr>
        <p:spPr>
          <a:xfrm>
            <a:off x="6834663" y="4006570"/>
            <a:ext cx="1600932" cy="12418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꺾인 연결선 52"/>
          <p:cNvCxnSpPr>
            <a:stCxn id="14" idx="3"/>
            <a:endCxn id="29" idx="1"/>
          </p:cNvCxnSpPr>
          <p:nvPr/>
        </p:nvCxnSpPr>
        <p:spPr>
          <a:xfrm>
            <a:off x="6834663" y="4298555"/>
            <a:ext cx="1600932" cy="12418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꺾인 연결선 55"/>
          <p:cNvCxnSpPr>
            <a:stCxn id="15" idx="3"/>
            <a:endCxn id="30" idx="1"/>
          </p:cNvCxnSpPr>
          <p:nvPr/>
        </p:nvCxnSpPr>
        <p:spPr>
          <a:xfrm>
            <a:off x="6834663" y="4590540"/>
            <a:ext cx="1600932" cy="12418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꺾인 연결선 58"/>
          <p:cNvCxnSpPr>
            <a:stCxn id="16" idx="3"/>
            <a:endCxn id="31" idx="1"/>
          </p:cNvCxnSpPr>
          <p:nvPr/>
        </p:nvCxnSpPr>
        <p:spPr>
          <a:xfrm>
            <a:off x="6834663" y="4882525"/>
            <a:ext cx="1600932" cy="12418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꺾인 연결선 61"/>
          <p:cNvCxnSpPr>
            <a:stCxn id="17" idx="3"/>
            <a:endCxn id="32" idx="1"/>
          </p:cNvCxnSpPr>
          <p:nvPr/>
        </p:nvCxnSpPr>
        <p:spPr>
          <a:xfrm>
            <a:off x="6834663" y="5173724"/>
            <a:ext cx="1600932" cy="12418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꺾인 연결선 64"/>
          <p:cNvCxnSpPr>
            <a:stCxn id="18" idx="3"/>
            <a:endCxn id="33" idx="1"/>
          </p:cNvCxnSpPr>
          <p:nvPr/>
        </p:nvCxnSpPr>
        <p:spPr>
          <a:xfrm>
            <a:off x="6834663" y="5465709"/>
            <a:ext cx="1600932" cy="12418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1158834" y="3487706"/>
            <a:ext cx="1985993" cy="4770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2500" b="1" dirty="0" smtClean="0"/>
              <a:t>Sub Battery</a:t>
            </a:r>
          </a:p>
        </p:txBody>
      </p:sp>
      <p:cxnSp>
        <p:nvCxnSpPr>
          <p:cNvPr id="88" name="직선 화살표 연결선 87"/>
          <p:cNvCxnSpPr>
            <a:stCxn id="87" idx="3"/>
            <a:endCxn id="4" idx="1"/>
          </p:cNvCxnSpPr>
          <p:nvPr/>
        </p:nvCxnSpPr>
        <p:spPr>
          <a:xfrm>
            <a:off x="3144827" y="3726233"/>
            <a:ext cx="823545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6924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166492" y="147406"/>
            <a:ext cx="4078768" cy="36933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Software </a:t>
            </a:r>
            <a:r>
              <a:rPr lang="ko-KR" altLang="en-US" b="1" dirty="0" smtClean="0">
                <a:solidFill>
                  <a:schemeClr val="bg1"/>
                </a:solidFill>
              </a:rPr>
              <a:t>기능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26657" y="3768826"/>
            <a:ext cx="2017959" cy="864719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2500" dirty="0" smtClean="0">
                <a:solidFill>
                  <a:schemeClr val="bg1"/>
                </a:solidFill>
              </a:rPr>
              <a:t>Ubuntu OS Server(AWS)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64096" y="3765754"/>
            <a:ext cx="2165074" cy="86177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2500" dirty="0" smtClean="0"/>
              <a:t>Arduino UNO R4 WIFI</a:t>
            </a:r>
            <a:endParaRPr lang="ko-KR" altLang="en-US" sz="2500" dirty="0"/>
          </a:p>
        </p:txBody>
      </p:sp>
      <p:sp>
        <p:nvSpPr>
          <p:cNvPr id="8" name="TextBox 7"/>
          <p:cNvSpPr txBox="1"/>
          <p:nvPr/>
        </p:nvSpPr>
        <p:spPr>
          <a:xfrm>
            <a:off x="5051741" y="1413975"/>
            <a:ext cx="2567789" cy="47705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2500" dirty="0" smtClean="0">
                <a:solidFill>
                  <a:schemeClr val="bg1"/>
                </a:solidFill>
              </a:rPr>
              <a:t>Raspberry PI 4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  <p:cxnSp>
        <p:nvCxnSpPr>
          <p:cNvPr id="11" name="직선 화살표 연결선 10"/>
          <p:cNvCxnSpPr>
            <a:stCxn id="7" idx="3"/>
            <a:endCxn id="6" idx="1"/>
          </p:cNvCxnSpPr>
          <p:nvPr/>
        </p:nvCxnSpPr>
        <p:spPr>
          <a:xfrm>
            <a:off x="3029170" y="4196641"/>
            <a:ext cx="2297487" cy="4545"/>
          </a:xfrm>
          <a:prstGeom prst="straightConnector1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461083" y="3827309"/>
            <a:ext cx="142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Web Socket</a:t>
            </a:r>
            <a:endParaRPr lang="ko-KR" altLang="en-US" dirty="0"/>
          </a:p>
        </p:txBody>
      </p:sp>
      <p:cxnSp>
        <p:nvCxnSpPr>
          <p:cNvPr id="36" name="구부러진 연결선 35"/>
          <p:cNvCxnSpPr>
            <a:stCxn id="7" idx="2"/>
            <a:endCxn id="6" idx="2"/>
          </p:cNvCxnSpPr>
          <p:nvPr/>
        </p:nvCxnSpPr>
        <p:spPr>
          <a:xfrm rot="16200000" flipH="1">
            <a:off x="4138127" y="2436034"/>
            <a:ext cx="6017" cy="4389004"/>
          </a:xfrm>
          <a:prstGeom prst="curvedConnector3">
            <a:avLst>
              <a:gd name="adj1" fmla="val 3899235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507653" y="3095784"/>
            <a:ext cx="32004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dirty="0" smtClean="0"/>
              <a:t>flag, name, distance, </a:t>
            </a:r>
            <a:r>
              <a:rPr lang="en-US" altLang="ko-KR" sz="1300" dirty="0" err="1" smtClean="0"/>
              <a:t>team_name</a:t>
            </a:r>
            <a:r>
              <a:rPr lang="en-US" altLang="ko-KR" sz="1300" dirty="0" smtClean="0"/>
              <a:t>, state</a:t>
            </a:r>
            <a:endParaRPr lang="ko-KR" altLang="en-US" sz="1300" dirty="0"/>
          </a:p>
        </p:txBody>
      </p:sp>
      <p:sp>
        <p:nvSpPr>
          <p:cNvPr id="45" name="TextBox 44"/>
          <p:cNvSpPr txBox="1"/>
          <p:nvPr/>
        </p:nvSpPr>
        <p:spPr>
          <a:xfrm>
            <a:off x="2916680" y="4967754"/>
            <a:ext cx="238234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dirty="0" smtClean="0"/>
              <a:t>Table ID, Desk height</a:t>
            </a:r>
            <a:endParaRPr lang="ko-KR" altLang="en-US" sz="1300" dirty="0"/>
          </a:p>
        </p:txBody>
      </p:sp>
      <p:sp>
        <p:nvSpPr>
          <p:cNvPr id="57" name="TextBox 56"/>
          <p:cNvSpPr txBox="1"/>
          <p:nvPr/>
        </p:nvSpPr>
        <p:spPr>
          <a:xfrm>
            <a:off x="5369700" y="2459240"/>
            <a:ext cx="734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HTTP</a:t>
            </a:r>
            <a:endParaRPr lang="ko-KR" alt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6401624" y="2497712"/>
            <a:ext cx="86767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dirty="0" smtClean="0"/>
              <a:t>Card ID</a:t>
            </a:r>
            <a:endParaRPr lang="ko-KR" altLang="en-US" sz="1300" dirty="0"/>
          </a:p>
        </p:txBody>
      </p:sp>
      <p:sp>
        <p:nvSpPr>
          <p:cNvPr id="31" name="TextBox 30"/>
          <p:cNvSpPr txBox="1"/>
          <p:nvPr/>
        </p:nvSpPr>
        <p:spPr>
          <a:xfrm>
            <a:off x="9651470" y="3754064"/>
            <a:ext cx="2165074" cy="86177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2500" dirty="0" smtClean="0"/>
              <a:t>APP</a:t>
            </a:r>
          </a:p>
          <a:p>
            <a:pPr algn="ctr"/>
            <a:r>
              <a:rPr lang="en-US" altLang="ko-KR" sz="2500" dirty="0" smtClean="0"/>
              <a:t>(Android)</a:t>
            </a:r>
            <a:endParaRPr lang="ko-KR" altLang="en-US" sz="2500" dirty="0"/>
          </a:p>
        </p:txBody>
      </p:sp>
      <p:cxnSp>
        <p:nvCxnSpPr>
          <p:cNvPr id="32" name="직선 화살표 연결선 31"/>
          <p:cNvCxnSpPr>
            <a:stCxn id="6" idx="3"/>
            <a:endCxn id="31" idx="1"/>
          </p:cNvCxnSpPr>
          <p:nvPr/>
        </p:nvCxnSpPr>
        <p:spPr>
          <a:xfrm flipV="1">
            <a:off x="7344616" y="4184951"/>
            <a:ext cx="2306854" cy="16235"/>
          </a:xfrm>
          <a:prstGeom prst="straightConnector1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8172119" y="3775929"/>
            <a:ext cx="734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HTTP</a:t>
            </a:r>
            <a:endParaRPr lang="ko-KR" alt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7306869" y="4967754"/>
            <a:ext cx="238234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dirty="0" smtClean="0"/>
              <a:t>User Information, Schedule, Seat Availability</a:t>
            </a:r>
            <a:endParaRPr lang="ko-KR" altLang="en-US" sz="1300" dirty="0"/>
          </a:p>
        </p:txBody>
      </p:sp>
      <p:sp>
        <p:nvSpPr>
          <p:cNvPr id="73" name="TextBox 72"/>
          <p:cNvSpPr txBox="1"/>
          <p:nvPr/>
        </p:nvSpPr>
        <p:spPr>
          <a:xfrm>
            <a:off x="6941803" y="3095784"/>
            <a:ext cx="32004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dirty="0" smtClean="0"/>
              <a:t>Login, Reservation, Schedule</a:t>
            </a:r>
          </a:p>
        </p:txBody>
      </p:sp>
      <p:cxnSp>
        <p:nvCxnSpPr>
          <p:cNvPr id="80" name="구부러진 연결선 79"/>
          <p:cNvCxnSpPr>
            <a:stCxn id="6" idx="0"/>
            <a:endCxn id="7" idx="0"/>
          </p:cNvCxnSpPr>
          <p:nvPr/>
        </p:nvCxnSpPr>
        <p:spPr>
          <a:xfrm rot="16200000" flipV="1">
            <a:off x="4139599" y="1572788"/>
            <a:ext cx="3072" cy="4389004"/>
          </a:xfrm>
          <a:prstGeom prst="curvedConnector3">
            <a:avLst>
              <a:gd name="adj1" fmla="val 7541406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구부러진 연결선 83"/>
          <p:cNvCxnSpPr>
            <a:stCxn id="31" idx="0"/>
            <a:endCxn id="6" idx="0"/>
          </p:cNvCxnSpPr>
          <p:nvPr/>
        </p:nvCxnSpPr>
        <p:spPr>
          <a:xfrm rot="16200000" flipH="1" flipV="1">
            <a:off x="8527441" y="1562260"/>
            <a:ext cx="14762" cy="4398370"/>
          </a:xfrm>
          <a:prstGeom prst="curvedConnector3">
            <a:avLst>
              <a:gd name="adj1" fmla="val -1548571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구부러진 연결선 88"/>
          <p:cNvCxnSpPr>
            <a:stCxn id="6" idx="2"/>
            <a:endCxn id="31" idx="2"/>
          </p:cNvCxnSpPr>
          <p:nvPr/>
        </p:nvCxnSpPr>
        <p:spPr>
          <a:xfrm rot="5400000" flipH="1" flipV="1">
            <a:off x="8525968" y="2425507"/>
            <a:ext cx="17707" cy="4398370"/>
          </a:xfrm>
          <a:prstGeom prst="curvedConnector3">
            <a:avLst>
              <a:gd name="adj1" fmla="val -1291015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20"/>
          <p:cNvCxnSpPr>
            <a:stCxn id="8" idx="2"/>
            <a:endCxn id="6" idx="0"/>
          </p:cNvCxnSpPr>
          <p:nvPr/>
        </p:nvCxnSpPr>
        <p:spPr>
          <a:xfrm>
            <a:off x="6335636" y="1891029"/>
            <a:ext cx="1" cy="1877797"/>
          </a:xfrm>
          <a:prstGeom prst="straightConnector1">
            <a:avLst/>
          </a:prstGeom>
          <a:ln w="15875">
            <a:solidFill>
              <a:schemeClr val="tx1"/>
            </a:solidFill>
            <a:prstDash val="sys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0294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652</TotalTime>
  <Words>198</Words>
  <Application>Microsoft Office PowerPoint</Application>
  <PresentationFormat>와이드스크린</PresentationFormat>
  <Paragraphs>108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SSAFY</dc:creator>
  <cp:lastModifiedBy>SSAFY</cp:lastModifiedBy>
  <cp:revision>38</cp:revision>
  <dcterms:created xsi:type="dcterms:W3CDTF">2023-07-30T23:55:54Z</dcterms:created>
  <dcterms:modified xsi:type="dcterms:W3CDTF">2023-08-17T08:49:02Z</dcterms:modified>
</cp:coreProperties>
</file>