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5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2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D6FE-C676-4C10-A3FF-2DF0E222A6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Hardware </a:t>
            </a: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1363067" y="1518706"/>
            <a:ext cx="9685618" cy="4594511"/>
            <a:chOff x="569762" y="1646028"/>
            <a:chExt cx="9685618" cy="4594511"/>
          </a:xfrm>
        </p:grpSpPr>
        <p:sp>
          <p:nvSpPr>
            <p:cNvPr id="7" name="TextBox 6"/>
            <p:cNvSpPr txBox="1"/>
            <p:nvPr/>
          </p:nvSpPr>
          <p:spPr>
            <a:xfrm>
              <a:off x="5127966" y="2920203"/>
              <a:ext cx="1894318" cy="8617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>
                  <a:solidFill>
                    <a:schemeClr val="bg1"/>
                  </a:solidFill>
                </a:rPr>
                <a:t>Ubuntu OS Server(AWS)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9141" y="2920203"/>
              <a:ext cx="2165074" cy="8617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/>
                <a:t>Arduino UNO R4 WIFI</a:t>
              </a:r>
              <a:endParaRPr lang="ko-KR" altLang="en-US" sz="2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7030" y="2920203"/>
              <a:ext cx="2098350" cy="8617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>
                  <a:solidFill>
                    <a:schemeClr val="bg1"/>
                  </a:solidFill>
                </a:rPr>
                <a:t>Android OS Mobile(S10+)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6294" y="4281270"/>
              <a:ext cx="2293226" cy="4770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/>
                <a:t>Raspberry PI 4</a:t>
              </a:r>
              <a:endParaRPr lang="ko-KR" altLang="en-US" sz="25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30554" y="5163074"/>
              <a:ext cx="1089146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출근 확인</a:t>
              </a:r>
              <a:endParaRPr lang="en-US" altLang="ko-KR" sz="1300" dirty="0"/>
            </a:p>
          </p:txBody>
        </p:sp>
        <p:cxnSp>
          <p:nvCxnSpPr>
            <p:cNvPr id="25" name="직선 연결선 24"/>
            <p:cNvCxnSpPr>
              <a:stCxn id="23" idx="0"/>
              <a:endCxn id="43" idx="2"/>
            </p:cNvCxnSpPr>
            <p:nvPr/>
          </p:nvCxnSpPr>
          <p:spPr>
            <a:xfrm flipH="1" flipV="1">
              <a:off x="6072907" y="4758324"/>
              <a:ext cx="2220" cy="4047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80802" y="4373603"/>
              <a:ext cx="1013942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작동 확인</a:t>
              </a:r>
              <a:endParaRPr lang="en-US" altLang="ko-KR" sz="1300" dirty="0"/>
            </a:p>
          </p:txBody>
        </p:sp>
        <p:cxnSp>
          <p:nvCxnSpPr>
            <p:cNvPr id="30" name="직선 연결선 29"/>
            <p:cNvCxnSpPr>
              <a:stCxn id="43" idx="3"/>
              <a:endCxn id="29" idx="1"/>
            </p:cNvCxnSpPr>
            <p:nvPr/>
          </p:nvCxnSpPr>
          <p:spPr>
            <a:xfrm>
              <a:off x="7219520" y="4519797"/>
              <a:ext cx="3612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3" idx="0"/>
              <a:endCxn id="7" idx="2"/>
            </p:cNvCxnSpPr>
            <p:nvPr/>
          </p:nvCxnSpPr>
          <p:spPr>
            <a:xfrm flipV="1">
              <a:off x="6072907" y="3781977"/>
              <a:ext cx="2218" cy="49929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956026" y="4373603"/>
              <a:ext cx="588866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LED</a:t>
              </a:r>
              <a:endParaRPr lang="en-US" altLang="ko-KR" sz="1300" dirty="0"/>
            </a:p>
          </p:txBody>
        </p:sp>
        <p:cxnSp>
          <p:nvCxnSpPr>
            <p:cNvPr id="73" name="직선 연결선 72"/>
            <p:cNvCxnSpPr>
              <a:stCxn id="72" idx="1"/>
              <a:endCxn id="29" idx="3"/>
            </p:cNvCxnSpPr>
            <p:nvPr/>
          </p:nvCxnSpPr>
          <p:spPr>
            <a:xfrm flipH="1">
              <a:off x="8594744" y="4519797"/>
              <a:ext cx="3612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80" idx="0"/>
              <a:endCxn id="23" idx="2"/>
            </p:cNvCxnSpPr>
            <p:nvPr/>
          </p:nvCxnSpPr>
          <p:spPr>
            <a:xfrm flipV="1">
              <a:off x="6075127" y="5455462"/>
              <a:ext cx="0" cy="4926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757332" y="5948151"/>
              <a:ext cx="635589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RFID</a:t>
              </a:r>
              <a:endParaRPr lang="en-US" altLang="ko-KR" sz="13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67102" y="4127834"/>
              <a:ext cx="1189151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사용자 출력</a:t>
              </a:r>
              <a:endParaRPr lang="en-US" altLang="ko-KR" sz="13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77926" y="2284665"/>
              <a:ext cx="1367504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책상 높이 제어</a:t>
              </a:r>
              <a:endParaRPr lang="en-US" altLang="ko-KR" sz="13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9762" y="3203805"/>
              <a:ext cx="1367504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책상 높이 측정</a:t>
              </a:r>
              <a:endParaRPr lang="en-US" altLang="ko-KR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7926" y="1646028"/>
              <a:ext cx="1367504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Linear Motor</a:t>
              </a:r>
              <a:endParaRPr lang="en-US" altLang="ko-KR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7737" y="3881160"/>
              <a:ext cx="1291554" cy="4924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Ultrasonic</a:t>
              </a:r>
              <a:br>
                <a:rPr lang="en-US" altLang="ko-KR" sz="1300" dirty="0" smtClean="0"/>
              </a:br>
              <a:r>
                <a:rPr lang="en-US" altLang="ko-KR" sz="1300" dirty="0" smtClean="0"/>
                <a:t>Sensor</a:t>
              </a:r>
              <a:endParaRPr lang="en-US" altLang="ko-KR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77926" y="4761031"/>
              <a:ext cx="1367504" cy="4924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Display</a:t>
              </a:r>
            </a:p>
            <a:p>
              <a:pPr algn="ctr"/>
              <a:r>
                <a:rPr lang="en-US" altLang="ko-KR" sz="1300" dirty="0" smtClean="0"/>
                <a:t>E-Paper</a:t>
              </a:r>
              <a:endParaRPr lang="en-US" altLang="ko-KR" sz="1300" dirty="0"/>
            </a:p>
          </p:txBody>
        </p:sp>
        <p:cxnSp>
          <p:nvCxnSpPr>
            <p:cNvPr id="106" name="직선 연결선 105"/>
            <p:cNvCxnSpPr>
              <a:stCxn id="90" idx="0"/>
              <a:endCxn id="9" idx="2"/>
            </p:cNvCxnSpPr>
            <p:nvPr/>
          </p:nvCxnSpPr>
          <p:spPr>
            <a:xfrm flipV="1">
              <a:off x="3361678" y="3781977"/>
              <a:ext cx="0" cy="3458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105" idx="0"/>
              <a:endCxn id="90" idx="2"/>
            </p:cNvCxnSpPr>
            <p:nvPr/>
          </p:nvCxnSpPr>
          <p:spPr>
            <a:xfrm flipV="1">
              <a:off x="3361678" y="4420222"/>
              <a:ext cx="0" cy="3408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92" idx="3"/>
              <a:endCxn id="9" idx="1"/>
            </p:cNvCxnSpPr>
            <p:nvPr/>
          </p:nvCxnSpPr>
          <p:spPr>
            <a:xfrm>
              <a:off x="1937266" y="3349999"/>
              <a:ext cx="341875" cy="10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04" idx="0"/>
              <a:endCxn id="92" idx="2"/>
            </p:cNvCxnSpPr>
            <p:nvPr/>
          </p:nvCxnSpPr>
          <p:spPr>
            <a:xfrm flipV="1">
              <a:off x="1253514" y="3496193"/>
              <a:ext cx="0" cy="3849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9" idx="0"/>
              <a:endCxn id="91" idx="2"/>
            </p:cNvCxnSpPr>
            <p:nvPr/>
          </p:nvCxnSpPr>
          <p:spPr>
            <a:xfrm flipV="1">
              <a:off x="3361678" y="2577053"/>
              <a:ext cx="0" cy="3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91" idx="0"/>
              <a:endCxn id="103" idx="2"/>
            </p:cNvCxnSpPr>
            <p:nvPr/>
          </p:nvCxnSpPr>
          <p:spPr>
            <a:xfrm flipV="1">
              <a:off x="3361678" y="1938416"/>
              <a:ext cx="0" cy="3462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9" idx="3"/>
              <a:endCxn id="7" idx="1"/>
            </p:cNvCxnSpPr>
            <p:nvPr/>
          </p:nvCxnSpPr>
          <p:spPr>
            <a:xfrm>
              <a:off x="4444215" y="3351090"/>
              <a:ext cx="683751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7" idx="3"/>
              <a:endCxn id="41" idx="1"/>
            </p:cNvCxnSpPr>
            <p:nvPr/>
          </p:nvCxnSpPr>
          <p:spPr>
            <a:xfrm>
              <a:off x="7022284" y="3351090"/>
              <a:ext cx="1134746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꺾인 연결선 350"/>
          <p:cNvCxnSpPr>
            <a:endCxn id="299" idx="1"/>
          </p:cNvCxnSpPr>
          <p:nvPr/>
        </p:nvCxnSpPr>
        <p:spPr>
          <a:xfrm>
            <a:off x="2221865" y="2262646"/>
            <a:ext cx="7968022" cy="815680"/>
          </a:xfrm>
          <a:prstGeom prst="bentConnector3">
            <a:avLst>
              <a:gd name="adj1" fmla="val 9590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268" idx="3"/>
            <a:endCxn id="247" idx="2"/>
          </p:cNvCxnSpPr>
          <p:nvPr/>
        </p:nvCxnSpPr>
        <p:spPr>
          <a:xfrm>
            <a:off x="6652665" y="6295275"/>
            <a:ext cx="4381134" cy="79624"/>
          </a:xfrm>
          <a:prstGeom prst="bentConnector4">
            <a:avLst>
              <a:gd name="adj1" fmla="val 40302"/>
              <a:gd name="adj2" fmla="val 320845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꺾인 연결선 345"/>
          <p:cNvCxnSpPr/>
          <p:nvPr/>
        </p:nvCxnSpPr>
        <p:spPr>
          <a:xfrm flipV="1">
            <a:off x="1407938" y="3437601"/>
            <a:ext cx="8769817" cy="2236917"/>
          </a:xfrm>
          <a:prstGeom prst="bentConnector3">
            <a:avLst>
              <a:gd name="adj1" fmla="val 96326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endCxn id="304" idx="1"/>
          </p:cNvCxnSpPr>
          <p:nvPr/>
        </p:nvCxnSpPr>
        <p:spPr>
          <a:xfrm>
            <a:off x="1416731" y="4403439"/>
            <a:ext cx="99909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9" idx="1"/>
          </p:cNvCxnSpPr>
          <p:nvPr/>
        </p:nvCxnSpPr>
        <p:spPr>
          <a:xfrm flipH="1">
            <a:off x="1416732" y="1290472"/>
            <a:ext cx="8772344" cy="259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2" idx="1"/>
          </p:cNvCxnSpPr>
          <p:nvPr/>
        </p:nvCxnSpPr>
        <p:spPr>
          <a:xfrm rot="10800000">
            <a:off x="2210221" y="1144278"/>
            <a:ext cx="2615351" cy="778952"/>
          </a:xfrm>
          <a:prstGeom prst="bentConnector3">
            <a:avLst>
              <a:gd name="adj1" fmla="val 1371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0" idx="2"/>
            <a:endCxn id="14" idx="1"/>
          </p:cNvCxnSpPr>
          <p:nvPr/>
        </p:nvCxnSpPr>
        <p:spPr>
          <a:xfrm rot="16200000" flipH="1">
            <a:off x="3669945" y="1583708"/>
            <a:ext cx="601119" cy="1692004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818186" y="635497"/>
            <a:ext cx="2780818" cy="3760763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16506" y="3093910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A2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4816506" y="3386298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A3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4816506" y="3678686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A4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4816506" y="3965663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A5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5571" y="1777036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5V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6506" y="2584076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9864" y="3964857"/>
            <a:ext cx="597763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D2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6999862" y="3670345"/>
            <a:ext cx="597765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D3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9867" y="3273269"/>
            <a:ext cx="597760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D5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6999867" y="2984429"/>
            <a:ext cx="597760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D6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6999874" y="2586497"/>
            <a:ext cx="597760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D8</a:t>
            </a:r>
            <a:endParaRPr lang="ko-KR" alt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999874" y="2294109"/>
            <a:ext cx="597753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D9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6999881" y="1896177"/>
            <a:ext cx="597755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D11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6999881" y="1487193"/>
            <a:ext cx="597753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D13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5496125" y="796779"/>
            <a:ext cx="1424940" cy="4770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Arduino</a:t>
            </a:r>
            <a:endParaRPr lang="ko-KR" altLang="en-US" sz="25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16506" y="2289414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V</a:t>
            </a:r>
            <a:r>
              <a:rPr lang="en-US" altLang="ko-KR" sz="1000" dirty="0" smtClean="0"/>
              <a:t>in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15461" y="1004829"/>
            <a:ext cx="8794" cy="5213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9374" y="635497"/>
            <a:ext cx="72976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Li-Po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1407938" y="1004829"/>
            <a:ext cx="8794" cy="52138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1851" y="635497"/>
            <a:ext cx="72976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GND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210221" y="1129665"/>
            <a:ext cx="5179" cy="50890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59313" y="635497"/>
            <a:ext cx="72976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5V</a:t>
            </a:r>
            <a:endParaRPr lang="en-US" altLang="ko-KR" sz="13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624035" y="1759819"/>
            <a:ext cx="100093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CT7809</a:t>
            </a:r>
            <a:endParaRPr lang="ko-KR" altLang="en-US" dirty="0"/>
          </a:p>
        </p:txBody>
      </p:sp>
      <p:cxnSp>
        <p:nvCxnSpPr>
          <p:cNvPr id="68" name="꺾인 연결선 67"/>
          <p:cNvCxnSpPr>
            <a:endCxn id="50" idx="0"/>
          </p:cNvCxnSpPr>
          <p:nvPr/>
        </p:nvCxnSpPr>
        <p:spPr>
          <a:xfrm>
            <a:off x="624255" y="1506381"/>
            <a:ext cx="2500247" cy="25343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31" idx="1"/>
          </p:cNvCxnSpPr>
          <p:nvPr/>
        </p:nvCxnSpPr>
        <p:spPr>
          <a:xfrm>
            <a:off x="3624969" y="1944485"/>
            <a:ext cx="1191537" cy="491123"/>
          </a:xfrm>
          <a:prstGeom prst="bentConnector3">
            <a:avLst>
              <a:gd name="adj1" fmla="val 5000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191539" y="239862"/>
            <a:ext cx="1692021" cy="1755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300430" y="321868"/>
            <a:ext cx="141264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189076" y="771545"/>
            <a:ext cx="72984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UP</a:t>
            </a:r>
            <a:endParaRPr lang="ko-KR" altLang="en-US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189076" y="1144278"/>
            <a:ext cx="72984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0189076" y="1517011"/>
            <a:ext cx="72984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DOWN</a:t>
            </a:r>
            <a:endParaRPr lang="ko-KR" altLang="en-US" sz="13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410116" y="2895562"/>
            <a:ext cx="1612902" cy="26584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53851" y="3669303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Busy</a:t>
            </a:r>
            <a:endParaRPr lang="ko-KR" altLang="en-US" sz="13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253851" y="3962085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RST</a:t>
            </a:r>
            <a:endParaRPr lang="ko-KR" altLang="en-US" sz="13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253851" y="4249885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DC</a:t>
            </a:r>
            <a:endParaRPr lang="ko-KR" altLang="en-US" sz="13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253851" y="4546477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</a:t>
            </a:r>
            <a:endParaRPr lang="ko-KR" altLang="en-US" sz="13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253851" y="4843069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DIN</a:t>
            </a:r>
            <a:endParaRPr lang="ko-KR" altLang="en-US" sz="13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253851" y="5133385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CLK</a:t>
            </a:r>
            <a:endParaRPr lang="ko-KR" altLang="en-US" sz="13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630373" y="2932561"/>
            <a:ext cx="117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Display</a:t>
            </a:r>
            <a:br>
              <a:rPr lang="en-US" altLang="ko-KR" b="1" dirty="0" smtClean="0"/>
            </a:br>
            <a:r>
              <a:rPr lang="en-US" altLang="ko-KR" b="1" dirty="0" smtClean="0"/>
              <a:t>E-Paper</a:t>
            </a:r>
            <a:endParaRPr lang="ko-KR" altLang="en-US" b="1" dirty="0"/>
          </a:p>
        </p:txBody>
      </p:sp>
      <p:cxnSp>
        <p:nvCxnSpPr>
          <p:cNvPr id="174" name="직선 화살표 연결선 173"/>
          <p:cNvCxnSpPr>
            <a:endCxn id="50" idx="1"/>
          </p:cNvCxnSpPr>
          <p:nvPr/>
        </p:nvCxnSpPr>
        <p:spPr>
          <a:xfrm>
            <a:off x="1416732" y="1944485"/>
            <a:ext cx="1207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7" idx="1"/>
            <a:endCxn id="131" idx="3"/>
          </p:cNvCxnSpPr>
          <p:nvPr/>
        </p:nvCxnSpPr>
        <p:spPr>
          <a:xfrm rot="10800000" flipV="1">
            <a:off x="4013054" y="3240103"/>
            <a:ext cx="803452" cy="575393"/>
          </a:xfrm>
          <a:prstGeom prst="bentConnector3">
            <a:avLst>
              <a:gd name="adj1" fmla="val 52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8" idx="1"/>
            <a:endCxn id="132" idx="3"/>
          </p:cNvCxnSpPr>
          <p:nvPr/>
        </p:nvCxnSpPr>
        <p:spPr>
          <a:xfrm rot="10800000" flipV="1">
            <a:off x="4013054" y="3532491"/>
            <a:ext cx="803452" cy="575787"/>
          </a:xfrm>
          <a:prstGeom prst="bentConnector3">
            <a:avLst>
              <a:gd name="adj1" fmla="val 519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9" idx="1"/>
            <a:endCxn id="133" idx="3"/>
          </p:cNvCxnSpPr>
          <p:nvPr/>
        </p:nvCxnSpPr>
        <p:spPr>
          <a:xfrm rot="10800000" flipV="1">
            <a:off x="4013054" y="3824879"/>
            <a:ext cx="803452" cy="571199"/>
          </a:xfrm>
          <a:prstGeom prst="bentConnector3">
            <a:avLst>
              <a:gd name="adj1" fmla="val 525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10" idx="1"/>
            <a:endCxn id="134" idx="3"/>
          </p:cNvCxnSpPr>
          <p:nvPr/>
        </p:nvCxnSpPr>
        <p:spPr>
          <a:xfrm rot="10800000" flipV="1">
            <a:off x="4013054" y="4111857"/>
            <a:ext cx="803452" cy="580814"/>
          </a:xfrm>
          <a:prstGeom prst="bentConnector3">
            <a:avLst>
              <a:gd name="adj1" fmla="val 518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26" idx="3"/>
            <a:endCxn id="135" idx="3"/>
          </p:cNvCxnSpPr>
          <p:nvPr/>
        </p:nvCxnSpPr>
        <p:spPr>
          <a:xfrm flipH="1">
            <a:off x="4013054" y="2042371"/>
            <a:ext cx="3584582" cy="2946892"/>
          </a:xfrm>
          <a:prstGeom prst="bentConnector3">
            <a:avLst>
              <a:gd name="adj1" fmla="val -134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stCxn id="28" idx="3"/>
            <a:endCxn id="136" idx="3"/>
          </p:cNvCxnSpPr>
          <p:nvPr/>
        </p:nvCxnSpPr>
        <p:spPr>
          <a:xfrm flipH="1">
            <a:off x="4013054" y="1633387"/>
            <a:ext cx="3584580" cy="3646192"/>
          </a:xfrm>
          <a:prstGeom prst="bentConnector3">
            <a:avLst>
              <a:gd name="adj1" fmla="val -134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238"/>
          <p:cNvCxnSpPr>
            <a:stCxn id="108" idx="1"/>
            <a:endCxn id="18" idx="3"/>
          </p:cNvCxnSpPr>
          <p:nvPr/>
        </p:nvCxnSpPr>
        <p:spPr>
          <a:xfrm rot="10800000" flipV="1">
            <a:off x="7597628" y="917739"/>
            <a:ext cx="2591449" cy="2898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110" idx="1"/>
            <a:endCxn id="17" idx="3"/>
          </p:cNvCxnSpPr>
          <p:nvPr/>
        </p:nvCxnSpPr>
        <p:spPr>
          <a:xfrm rot="10800000" flipV="1">
            <a:off x="7597628" y="1663205"/>
            <a:ext cx="2591449" cy="2447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그룹 266"/>
          <p:cNvGrpSpPr/>
          <p:nvPr/>
        </p:nvGrpSpPr>
        <p:grpSpPr>
          <a:xfrm>
            <a:off x="4953143" y="6025493"/>
            <a:ext cx="1699522" cy="539564"/>
            <a:chOff x="10184038" y="3798026"/>
            <a:chExt cx="1699522" cy="539564"/>
          </a:xfrm>
        </p:grpSpPr>
        <p:sp>
          <p:nvSpPr>
            <p:cNvPr id="268" name="TextBox 267"/>
            <p:cNvSpPr txBox="1"/>
            <p:nvPr/>
          </p:nvSpPr>
          <p:spPr>
            <a:xfrm>
              <a:off x="10184038" y="3798026"/>
              <a:ext cx="1699522" cy="53956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0250086" y="3862076"/>
              <a:ext cx="1567425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Converter</a:t>
              </a:r>
              <a:endParaRPr lang="ko-KR" altLang="en-US" b="1" dirty="0"/>
            </a:p>
          </p:txBody>
        </p:sp>
      </p:grpSp>
      <p:cxnSp>
        <p:nvCxnSpPr>
          <p:cNvPr id="270" name="꺾인 연결선 269"/>
          <p:cNvCxnSpPr>
            <a:endCxn id="268" idx="1"/>
          </p:cNvCxnSpPr>
          <p:nvPr/>
        </p:nvCxnSpPr>
        <p:spPr>
          <a:xfrm>
            <a:off x="624255" y="5953000"/>
            <a:ext cx="4328888" cy="34227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endCxn id="268" idx="0"/>
          </p:cNvCxnSpPr>
          <p:nvPr/>
        </p:nvCxnSpPr>
        <p:spPr>
          <a:xfrm>
            <a:off x="1416731" y="5816815"/>
            <a:ext cx="4386173" cy="2086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8" idx="2"/>
            <a:endCxn id="247" idx="3"/>
          </p:cNvCxnSpPr>
          <p:nvPr/>
        </p:nvCxnSpPr>
        <p:spPr>
          <a:xfrm rot="5400000" flipH="1" flipV="1">
            <a:off x="8437774" y="3119272"/>
            <a:ext cx="810915" cy="6080656"/>
          </a:xfrm>
          <a:prstGeom prst="bentConnector4">
            <a:avLst>
              <a:gd name="adj1" fmla="val -18432"/>
              <a:gd name="adj2" fmla="val 1018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20" idx="3"/>
            <a:endCxn id="249" idx="1"/>
          </p:cNvCxnSpPr>
          <p:nvPr/>
        </p:nvCxnSpPr>
        <p:spPr>
          <a:xfrm>
            <a:off x="7597627" y="3419463"/>
            <a:ext cx="2594849" cy="2387343"/>
          </a:xfrm>
          <a:prstGeom prst="bentConnector3">
            <a:avLst>
              <a:gd name="adj1" fmla="val 350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>
            <a:stCxn id="21" idx="3"/>
            <a:endCxn id="250" idx="1"/>
          </p:cNvCxnSpPr>
          <p:nvPr/>
        </p:nvCxnSpPr>
        <p:spPr>
          <a:xfrm>
            <a:off x="7597627" y="3130623"/>
            <a:ext cx="2594849" cy="3041064"/>
          </a:xfrm>
          <a:prstGeom prst="bentConnector3">
            <a:avLst>
              <a:gd name="adj1" fmla="val 350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/>
          <p:cNvGrpSpPr/>
          <p:nvPr/>
        </p:nvGrpSpPr>
        <p:grpSpPr>
          <a:xfrm>
            <a:off x="10184037" y="4351843"/>
            <a:ext cx="1699523" cy="2023056"/>
            <a:chOff x="10184037" y="4351843"/>
            <a:chExt cx="1699523" cy="2023056"/>
          </a:xfrm>
        </p:grpSpPr>
        <p:sp>
          <p:nvSpPr>
            <p:cNvPr id="247" name="TextBox 246"/>
            <p:cNvSpPr txBox="1"/>
            <p:nvPr/>
          </p:nvSpPr>
          <p:spPr>
            <a:xfrm>
              <a:off x="10184038" y="5133385"/>
              <a:ext cx="1699522" cy="124151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0221210" y="5195210"/>
              <a:ext cx="16419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Motor Driver</a:t>
              </a:r>
              <a:endParaRPr lang="ko-KR" altLang="en-US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192476" y="5660612"/>
              <a:ext cx="788972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UP</a:t>
              </a:r>
              <a:endParaRPr lang="ko-KR" altLang="en-US" sz="13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192476" y="6025493"/>
              <a:ext cx="788972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DOWN</a:t>
              </a:r>
              <a:endParaRPr lang="ko-KR" altLang="en-US" sz="1300" dirty="0"/>
            </a:p>
          </p:txBody>
        </p:sp>
        <p:grpSp>
          <p:nvGrpSpPr>
            <p:cNvPr id="264" name="그룹 263"/>
            <p:cNvGrpSpPr/>
            <p:nvPr/>
          </p:nvGrpSpPr>
          <p:grpSpPr>
            <a:xfrm>
              <a:off x="10184037" y="4351843"/>
              <a:ext cx="1699522" cy="539564"/>
              <a:chOff x="10184038" y="3798026"/>
              <a:chExt cx="1699522" cy="539564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10184038" y="3798026"/>
                <a:ext cx="1699522" cy="53956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213921" y="3871101"/>
                <a:ext cx="1633474" cy="36933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Linear Motor</a:t>
                </a:r>
                <a:endParaRPr lang="ko-KR" altLang="en-US" b="1" dirty="0"/>
              </a:p>
            </p:txBody>
          </p:sp>
        </p:grpSp>
        <p:cxnSp>
          <p:nvCxnSpPr>
            <p:cNvPr id="294" name="직선 화살표 연결선 293"/>
            <p:cNvCxnSpPr/>
            <p:nvPr/>
          </p:nvCxnSpPr>
          <p:spPr>
            <a:xfrm flipH="1" flipV="1">
              <a:off x="10690898" y="4891407"/>
              <a:ext cx="1" cy="241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/>
            <p:cNvCxnSpPr/>
            <p:nvPr/>
          </p:nvCxnSpPr>
          <p:spPr>
            <a:xfrm flipH="1" flipV="1">
              <a:off x="11379629" y="4893674"/>
              <a:ext cx="1" cy="241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TextBox 296"/>
          <p:cNvSpPr txBox="1"/>
          <p:nvPr/>
        </p:nvSpPr>
        <p:spPr>
          <a:xfrm>
            <a:off x="10177755" y="2082184"/>
            <a:ext cx="1705804" cy="21875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10369683" y="2192712"/>
            <a:ext cx="13310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Ultrasonic Sensor</a:t>
            </a:r>
            <a:endParaRPr lang="ko-KR" altLang="en-US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10189887" y="2932132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Vcc</a:t>
            </a:r>
            <a:endParaRPr lang="ko-KR" altLang="en-US" sz="1300" dirty="0"/>
          </a:p>
        </p:txBody>
      </p:sp>
      <p:sp>
        <p:nvSpPr>
          <p:cNvPr id="300" name="TextBox 299"/>
          <p:cNvSpPr txBox="1"/>
          <p:nvPr/>
        </p:nvSpPr>
        <p:spPr>
          <a:xfrm>
            <a:off x="10189887" y="3251622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301" name="TextBox 300"/>
          <p:cNvSpPr txBox="1"/>
          <p:nvPr/>
        </p:nvSpPr>
        <p:spPr>
          <a:xfrm>
            <a:off x="10189887" y="3583137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/>
              <a:t>ECHO</a:t>
            </a:r>
            <a:endParaRPr lang="ko-KR" altLang="en-US" sz="1300" dirty="0"/>
          </a:p>
        </p:txBody>
      </p:sp>
      <p:sp>
        <p:nvSpPr>
          <p:cNvPr id="302" name="TextBox 301"/>
          <p:cNvSpPr txBox="1"/>
          <p:nvPr/>
        </p:nvSpPr>
        <p:spPr>
          <a:xfrm>
            <a:off x="10189887" y="3903118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/>
              <a:t>TRIG</a:t>
            </a:r>
            <a:endParaRPr lang="ko-KR" altLang="en-US" sz="1300" dirty="0"/>
          </a:p>
        </p:txBody>
      </p:sp>
      <p:sp>
        <p:nvSpPr>
          <p:cNvPr id="303" name="TextBox 302"/>
          <p:cNvSpPr txBox="1"/>
          <p:nvPr/>
        </p:nvSpPr>
        <p:spPr>
          <a:xfrm>
            <a:off x="2415824" y="3964857"/>
            <a:ext cx="643312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Vcc</a:t>
            </a:r>
            <a:endParaRPr lang="ko-KR" altLang="en-US" sz="1300" dirty="0"/>
          </a:p>
        </p:txBody>
      </p:sp>
      <p:sp>
        <p:nvSpPr>
          <p:cNvPr id="304" name="TextBox 303"/>
          <p:cNvSpPr txBox="1"/>
          <p:nvPr/>
        </p:nvSpPr>
        <p:spPr>
          <a:xfrm>
            <a:off x="2415824" y="4257245"/>
            <a:ext cx="643312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cxnSp>
        <p:nvCxnSpPr>
          <p:cNvPr id="315" name="직선 화살표 연결선 314"/>
          <p:cNvCxnSpPr>
            <a:endCxn id="303" idx="1"/>
          </p:cNvCxnSpPr>
          <p:nvPr/>
        </p:nvCxnSpPr>
        <p:spPr>
          <a:xfrm>
            <a:off x="2212810" y="4108279"/>
            <a:ext cx="203014" cy="27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7" name="꺾인 연결선 326"/>
          <p:cNvCxnSpPr>
            <a:stCxn id="24" idx="3"/>
            <a:endCxn id="302" idx="1"/>
          </p:cNvCxnSpPr>
          <p:nvPr/>
        </p:nvCxnSpPr>
        <p:spPr>
          <a:xfrm>
            <a:off x="7597627" y="2440303"/>
            <a:ext cx="2592260" cy="1609009"/>
          </a:xfrm>
          <a:prstGeom prst="bentConnector3">
            <a:avLst>
              <a:gd name="adj1" fmla="val 693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 329"/>
          <p:cNvCxnSpPr>
            <a:stCxn id="301" idx="1"/>
            <a:endCxn id="23" idx="3"/>
          </p:cNvCxnSpPr>
          <p:nvPr/>
        </p:nvCxnSpPr>
        <p:spPr>
          <a:xfrm rot="10800000">
            <a:off x="7597635" y="2732691"/>
            <a:ext cx="2592253" cy="996640"/>
          </a:xfrm>
          <a:prstGeom prst="bentConnector3">
            <a:avLst>
              <a:gd name="adj1" fmla="val 30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Hardware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– Desk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Hardware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– Power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935" y="3580921"/>
            <a:ext cx="1296864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Battery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2914" y="2212252"/>
            <a:ext cx="1679331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Converter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2914" y="4817706"/>
            <a:ext cx="1679331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Regulator</a:t>
            </a:r>
          </a:p>
        </p:txBody>
      </p:sp>
      <p:cxnSp>
        <p:nvCxnSpPr>
          <p:cNvPr id="12" name="꺾인 연결선 11"/>
          <p:cNvCxnSpPr>
            <a:stCxn id="6" idx="3"/>
            <a:endCxn id="9" idx="1"/>
          </p:cNvCxnSpPr>
          <p:nvPr/>
        </p:nvCxnSpPr>
        <p:spPr>
          <a:xfrm flipV="1">
            <a:off x="1828799" y="2412307"/>
            <a:ext cx="2154115" cy="1368669"/>
          </a:xfrm>
          <a:prstGeom prst="bentConnector3">
            <a:avLst>
              <a:gd name="adj1" fmla="val 64286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10" idx="1"/>
          </p:cNvCxnSpPr>
          <p:nvPr/>
        </p:nvCxnSpPr>
        <p:spPr>
          <a:xfrm>
            <a:off x="1828799" y="3780976"/>
            <a:ext cx="2154115" cy="1236785"/>
          </a:xfrm>
          <a:prstGeom prst="bentConnector3">
            <a:avLst>
              <a:gd name="adj1" fmla="val 64286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84037" y="4817227"/>
            <a:ext cx="1679331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Arduino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79008" y="2207734"/>
            <a:ext cx="2289390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DC Motor Driver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75103" y="3580921"/>
            <a:ext cx="2289390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Linear Motor</a:t>
            </a:r>
          </a:p>
        </p:txBody>
      </p:sp>
      <p:cxnSp>
        <p:nvCxnSpPr>
          <p:cNvPr id="25" name="직선 화살표 연결선 24"/>
          <p:cNvCxnSpPr>
            <a:stCxn id="9" idx="3"/>
            <a:endCxn id="22" idx="1"/>
          </p:cNvCxnSpPr>
          <p:nvPr/>
        </p:nvCxnSpPr>
        <p:spPr>
          <a:xfrm flipV="1">
            <a:off x="5662245" y="2407789"/>
            <a:ext cx="1216763" cy="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3"/>
            <a:endCxn id="17" idx="1"/>
          </p:cNvCxnSpPr>
          <p:nvPr/>
        </p:nvCxnSpPr>
        <p:spPr>
          <a:xfrm flipV="1">
            <a:off x="5662245" y="5017282"/>
            <a:ext cx="1521792" cy="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0"/>
            <a:endCxn id="22" idx="2"/>
          </p:cNvCxnSpPr>
          <p:nvPr/>
        </p:nvCxnSpPr>
        <p:spPr>
          <a:xfrm flipV="1">
            <a:off x="8023703" y="2607844"/>
            <a:ext cx="0" cy="2209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12254" y="3488588"/>
            <a:ext cx="12134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12V, 10A max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665599" y="2127752"/>
            <a:ext cx="1122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12V, 5A max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9824142" y="2115401"/>
            <a:ext cx="1122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12V, 2A max</a:t>
            </a:r>
            <a:endParaRPr lang="ko-KR" altLang="en-US" sz="1300" dirty="0"/>
          </a:p>
        </p:txBody>
      </p:sp>
      <p:cxnSp>
        <p:nvCxnSpPr>
          <p:cNvPr id="48" name="꺾인 연결선 47"/>
          <p:cNvCxnSpPr>
            <a:stCxn id="22" idx="3"/>
            <a:endCxn id="23" idx="0"/>
          </p:cNvCxnSpPr>
          <p:nvPr/>
        </p:nvCxnSpPr>
        <p:spPr>
          <a:xfrm>
            <a:off x="9168398" y="2407789"/>
            <a:ext cx="1751400" cy="1173132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2954" y="4724894"/>
            <a:ext cx="660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9V, 1A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8035032" y="3488588"/>
            <a:ext cx="12100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PWM Control</a:t>
            </a:r>
            <a:endParaRPr lang="ko-KR" altLang="en-US" sz="13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4" y="2709681"/>
            <a:ext cx="3201123" cy="20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Hardware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– GATE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68372" y="1646613"/>
            <a:ext cx="2858085" cy="4159241"/>
            <a:chOff x="2523392" y="1206998"/>
            <a:chExt cx="3578468" cy="4965203"/>
          </a:xfrm>
        </p:grpSpPr>
        <p:sp>
          <p:nvSpPr>
            <p:cNvPr id="4" name="직사각형 3"/>
            <p:cNvSpPr/>
            <p:nvPr/>
          </p:nvSpPr>
          <p:spPr>
            <a:xfrm>
              <a:off x="2523392" y="1206998"/>
              <a:ext cx="3578468" cy="4965203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2265" y="1315526"/>
              <a:ext cx="2680722" cy="4770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smtClean="0"/>
                <a:t>Raspberry PI</a:t>
              </a:r>
              <a:endParaRPr lang="ko-KR" altLang="en-US" sz="25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02913" y="2539408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 4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6002913" y="2831393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14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1118" y="3269572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3.3Vcc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1118" y="3569177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1118" y="3860376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 8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1118" y="4152361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 9</a:t>
            </a:r>
            <a:endParaRPr lang="ko-KR" alt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1118" y="4444346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10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1118" y="4736331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11</a:t>
            </a:r>
            <a:endParaRPr lang="ko-KR" alt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1118" y="5027530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24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1118" y="5319515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25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8427390" y="2462061"/>
            <a:ext cx="2307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Power LED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7390" y="1981289"/>
            <a:ext cx="2307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Tag LED</a:t>
            </a:r>
            <a:endParaRPr lang="ko-KR" alt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427390" y="2938712"/>
            <a:ext cx="2307982" cy="2880360"/>
            <a:chOff x="7148877" y="2759618"/>
            <a:chExt cx="2307982" cy="2880360"/>
          </a:xfrm>
        </p:grpSpPr>
        <p:grpSp>
          <p:nvGrpSpPr>
            <p:cNvPr id="24" name="그룹 23"/>
            <p:cNvGrpSpPr/>
            <p:nvPr/>
          </p:nvGrpSpPr>
          <p:grpSpPr>
            <a:xfrm>
              <a:off x="7148877" y="2759618"/>
              <a:ext cx="2307982" cy="2880360"/>
              <a:chOff x="7091269" y="2830309"/>
              <a:chExt cx="2307982" cy="288036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091269" y="2830309"/>
                <a:ext cx="2307982" cy="28803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51859" y="2905812"/>
                <a:ext cx="1502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RFID</a:t>
                </a:r>
                <a:endParaRPr lang="ko-KR" alt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157082" y="3214665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3.3V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082" y="3514270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GND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57082" y="3805469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RST</a:t>
              </a:r>
              <a:endParaRPr lang="ko-KR" alt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57082" y="4097454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IRQ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7082" y="4389439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MISO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57082" y="4681424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MOSI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57082" y="4972623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SCK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7082" y="5264608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SDA</a:t>
              </a:r>
              <a:endParaRPr lang="ko-KR" altLang="en-US" sz="1300" dirty="0"/>
            </a:p>
          </p:txBody>
        </p:sp>
      </p:grpSp>
      <p:cxnSp>
        <p:nvCxnSpPr>
          <p:cNvPr id="36" name="꺾인 연결선 35"/>
          <p:cNvCxnSpPr>
            <a:stCxn id="9" idx="3"/>
            <a:endCxn id="20" idx="1"/>
          </p:cNvCxnSpPr>
          <p:nvPr/>
        </p:nvCxnSpPr>
        <p:spPr>
          <a:xfrm flipV="1">
            <a:off x="6826458" y="2165955"/>
            <a:ext cx="1600932" cy="519647"/>
          </a:xfrm>
          <a:prstGeom prst="bentConnector3">
            <a:avLst>
              <a:gd name="adj1" fmla="val 357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0" idx="3"/>
            <a:endCxn id="19" idx="1"/>
          </p:cNvCxnSpPr>
          <p:nvPr/>
        </p:nvCxnSpPr>
        <p:spPr>
          <a:xfrm flipV="1">
            <a:off x="6826458" y="2646727"/>
            <a:ext cx="1600932" cy="330860"/>
          </a:xfrm>
          <a:prstGeom prst="bentConnector3">
            <a:avLst>
              <a:gd name="adj1" fmla="val 671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1" idx="3"/>
            <a:endCxn id="26" idx="1"/>
          </p:cNvCxnSpPr>
          <p:nvPr/>
        </p:nvCxnSpPr>
        <p:spPr>
          <a:xfrm>
            <a:off x="6834663" y="3415766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2" idx="3"/>
            <a:endCxn id="27" idx="1"/>
          </p:cNvCxnSpPr>
          <p:nvPr/>
        </p:nvCxnSpPr>
        <p:spPr>
          <a:xfrm>
            <a:off x="6834663" y="3715371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3" idx="3"/>
            <a:endCxn id="28" idx="1"/>
          </p:cNvCxnSpPr>
          <p:nvPr/>
        </p:nvCxnSpPr>
        <p:spPr>
          <a:xfrm>
            <a:off x="6834663" y="4006570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4" idx="3"/>
            <a:endCxn id="29" idx="1"/>
          </p:cNvCxnSpPr>
          <p:nvPr/>
        </p:nvCxnSpPr>
        <p:spPr>
          <a:xfrm>
            <a:off x="6834663" y="4298555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30" idx="1"/>
          </p:cNvCxnSpPr>
          <p:nvPr/>
        </p:nvCxnSpPr>
        <p:spPr>
          <a:xfrm>
            <a:off x="6834663" y="4590540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31" idx="1"/>
          </p:cNvCxnSpPr>
          <p:nvPr/>
        </p:nvCxnSpPr>
        <p:spPr>
          <a:xfrm>
            <a:off x="6834663" y="4882525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7" idx="3"/>
            <a:endCxn id="32" idx="1"/>
          </p:cNvCxnSpPr>
          <p:nvPr/>
        </p:nvCxnSpPr>
        <p:spPr>
          <a:xfrm>
            <a:off x="6834663" y="5173724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8" idx="3"/>
            <a:endCxn id="33" idx="1"/>
          </p:cNvCxnSpPr>
          <p:nvPr/>
        </p:nvCxnSpPr>
        <p:spPr>
          <a:xfrm>
            <a:off x="6834663" y="5465709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58834" y="3487706"/>
            <a:ext cx="1985993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 smtClean="0"/>
              <a:t>Sub Battery</a:t>
            </a:r>
          </a:p>
        </p:txBody>
      </p:sp>
      <p:cxnSp>
        <p:nvCxnSpPr>
          <p:cNvPr id="88" name="직선 화살표 연결선 87"/>
          <p:cNvCxnSpPr>
            <a:stCxn id="87" idx="3"/>
            <a:endCxn id="4" idx="1"/>
          </p:cNvCxnSpPr>
          <p:nvPr/>
        </p:nvCxnSpPr>
        <p:spPr>
          <a:xfrm>
            <a:off x="3144827" y="3726233"/>
            <a:ext cx="82354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Software </a:t>
            </a: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123" y="3056649"/>
            <a:ext cx="1889574" cy="864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Ubuntu OS Server(AWS)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561" y="3053577"/>
            <a:ext cx="2165074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Arduino UNO R4 WIFI</a:t>
            </a:r>
            <a:endParaRPr lang="ko-KR" alt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9304185" y="3245937"/>
            <a:ext cx="2394886" cy="477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Raspberry PI 4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2819635" y="3484464"/>
            <a:ext cx="2297488" cy="454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8" idx="1"/>
          </p:cNvCxnSpPr>
          <p:nvPr/>
        </p:nvCxnSpPr>
        <p:spPr>
          <a:xfrm flipV="1">
            <a:off x="7006697" y="3484464"/>
            <a:ext cx="2297488" cy="454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1548" y="3115132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Web Socket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6" idx="0"/>
            <a:endCxn id="7" idx="0"/>
          </p:cNvCxnSpPr>
          <p:nvPr/>
        </p:nvCxnSpPr>
        <p:spPr>
          <a:xfrm rot="16200000" flipV="1">
            <a:off x="3897968" y="892707"/>
            <a:ext cx="3072" cy="4324812"/>
          </a:xfrm>
          <a:prstGeom prst="curvedConnector3">
            <a:avLst>
              <a:gd name="adj1" fmla="val 135517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7" idx="2"/>
            <a:endCxn id="6" idx="2"/>
          </p:cNvCxnSpPr>
          <p:nvPr/>
        </p:nvCxnSpPr>
        <p:spPr>
          <a:xfrm rot="16200000" flipH="1">
            <a:off x="3896496" y="1755953"/>
            <a:ext cx="6017" cy="4324812"/>
          </a:xfrm>
          <a:prstGeom prst="curvedConnector3">
            <a:avLst>
              <a:gd name="adj1" fmla="val 57988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99304" y="2331838"/>
            <a:ext cx="32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flag, name, distance, </a:t>
            </a:r>
            <a:r>
              <a:rPr lang="en-US" altLang="ko-KR" sz="1300" dirty="0" err="1" smtClean="0"/>
              <a:t>team_name</a:t>
            </a:r>
            <a:r>
              <a:rPr lang="en-US" altLang="ko-KR" sz="1300" dirty="0" smtClean="0"/>
              <a:t>, state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2707145" y="4255577"/>
            <a:ext cx="2382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Table ID, Desk height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7788224" y="3115132"/>
            <a:ext cx="73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66734" y="3469590"/>
            <a:ext cx="11774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Card ID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50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187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28</cp:revision>
  <dcterms:created xsi:type="dcterms:W3CDTF">2023-07-30T23:55:54Z</dcterms:created>
  <dcterms:modified xsi:type="dcterms:W3CDTF">2023-08-14T07:00:53Z</dcterms:modified>
</cp:coreProperties>
</file>