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6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9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2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3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0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9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6C2C-00FB-4E06-9917-277BEDFFA9A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6EE6-E4E2-4679-8C88-80A42D31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800" y="851158"/>
            <a:ext cx="10515600" cy="664605"/>
          </a:xfrm>
        </p:spPr>
        <p:txBody>
          <a:bodyPr>
            <a:noAutofit/>
          </a:bodyPr>
          <a:lstStyle/>
          <a:p>
            <a:r>
              <a:rPr lang="en-US" altLang="ko-KR" sz="3500" b="1" dirty="0"/>
              <a:t>Development of Mass Spectrometry Data Plotting Software Using Python</a:t>
            </a:r>
            <a:r>
              <a:rPr lang="ko-KR" altLang="ko-KR" sz="3500" dirty="0"/>
              <a:t/>
            </a:r>
            <a:br>
              <a:rPr lang="ko-KR" altLang="ko-KR" sz="3500" dirty="0"/>
            </a:b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475" y="1879339"/>
            <a:ext cx="10515600" cy="4588475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4600" b="1" dirty="0">
                <a:solidFill>
                  <a:srgbClr val="0070C0"/>
                </a:solidFill>
              </a:rPr>
              <a:t>1.Project Title</a:t>
            </a:r>
            <a:r>
              <a:rPr lang="en-US" altLang="ko-KR" sz="4600" b="1" dirty="0" smtClean="0">
                <a:solidFill>
                  <a:srgbClr val="0070C0"/>
                </a:solidFill>
              </a:rPr>
              <a:t>: </a:t>
            </a:r>
            <a:r>
              <a:rPr lang="ko-KR" altLang="ko-KR" sz="3700" b="1" dirty="0" err="1" smtClean="0"/>
              <a:t>파이썬을</a:t>
            </a:r>
            <a:r>
              <a:rPr lang="ko-KR" altLang="ko-KR" sz="3700" b="1" dirty="0" smtClean="0"/>
              <a:t> </a:t>
            </a:r>
            <a:r>
              <a:rPr lang="ko-KR" altLang="ko-KR" sz="3700" b="1" dirty="0"/>
              <a:t>이용한 질량분석 데이터 </a:t>
            </a:r>
            <a:r>
              <a:rPr lang="ko-KR" altLang="ko-KR" sz="3700" b="1" dirty="0" err="1"/>
              <a:t>플로팅</a:t>
            </a:r>
            <a:r>
              <a:rPr lang="ko-KR" altLang="ko-KR" sz="3700" b="1" dirty="0"/>
              <a:t> 소프트웨어의 </a:t>
            </a:r>
            <a:r>
              <a:rPr lang="ko-KR" altLang="ko-KR" sz="3700" b="1" dirty="0" smtClean="0"/>
              <a:t>개발</a:t>
            </a:r>
            <a:r>
              <a:rPr lang="en-US" altLang="ko-KR" sz="5600" b="1" dirty="0" smtClean="0"/>
              <a:t/>
            </a:r>
            <a:br>
              <a:rPr lang="en-US" altLang="ko-KR" sz="5600" b="1" dirty="0" smtClean="0"/>
            </a:br>
            <a:endParaRPr lang="en-US" altLang="ko-KR" sz="5600" b="1" dirty="0"/>
          </a:p>
          <a:p>
            <a:r>
              <a:rPr lang="en-US" altLang="ko-KR" sz="4600" b="1" dirty="0" smtClean="0">
                <a:solidFill>
                  <a:srgbClr val="0070C0"/>
                </a:solidFill>
              </a:rPr>
              <a:t>2.Project </a:t>
            </a:r>
            <a:r>
              <a:rPr lang="en-US" altLang="ko-KR" sz="4600" b="1" dirty="0">
                <a:solidFill>
                  <a:srgbClr val="0070C0"/>
                </a:solidFill>
              </a:rPr>
              <a:t>Background</a:t>
            </a:r>
            <a:r>
              <a:rPr lang="en-US" altLang="ko-KR" sz="46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ko-KR" altLang="en-US" sz="3700" b="1" dirty="0" smtClean="0"/>
              <a:t>       시중에 판매되는 질</a:t>
            </a:r>
            <a:r>
              <a:rPr lang="ko-KR" altLang="ko-KR" sz="3700" b="1" dirty="0" smtClean="0"/>
              <a:t>량분석 </a:t>
            </a:r>
            <a:r>
              <a:rPr lang="ko-KR" altLang="ko-KR" sz="3700" b="1" dirty="0"/>
              <a:t>소프트웨어</a:t>
            </a:r>
            <a:r>
              <a:rPr lang="en-US" altLang="ko-KR" sz="3700" b="1" dirty="0"/>
              <a:t> </a:t>
            </a:r>
            <a:r>
              <a:rPr lang="en-US" altLang="ko-KR" sz="3700" b="1" dirty="0" smtClean="0"/>
              <a:t>“</a:t>
            </a:r>
            <a:r>
              <a:rPr lang="en-US" altLang="ko-KR" sz="3700" b="1" dirty="0" err="1" smtClean="0"/>
              <a:t>Xcalibur</a:t>
            </a:r>
            <a:r>
              <a:rPr lang="en-US" altLang="ko-KR" sz="3700" b="1" dirty="0" smtClean="0"/>
              <a:t>”</a:t>
            </a:r>
          </a:p>
          <a:p>
            <a:pPr marL="0" indent="0">
              <a:buNone/>
            </a:pPr>
            <a:r>
              <a:rPr lang="en-US" altLang="ko-KR" sz="31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2">
                    <a:lumMod val="50000"/>
                  </a:schemeClr>
                </a:solidFill>
              </a:rPr>
              <a:t>      - </a:t>
            </a:r>
            <a:r>
              <a:rPr lang="ko-KR" altLang="en-US" sz="3100" b="1" dirty="0" smtClean="0">
                <a:solidFill>
                  <a:schemeClr val="accent2">
                    <a:lumMod val="50000"/>
                  </a:schemeClr>
                </a:solidFill>
              </a:rPr>
              <a:t>높은 구입비용 및 유지비</a:t>
            </a:r>
            <a:r>
              <a:rPr lang="en-US" altLang="ko-KR" sz="31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2">
                    <a:lumMod val="50000"/>
                  </a:schemeClr>
                </a:solidFill>
              </a:rPr>
              <a:t>/ </a:t>
            </a:r>
            <a:r>
              <a:rPr lang="ko-KR" altLang="en-US" sz="3100" b="1" dirty="0" smtClean="0">
                <a:solidFill>
                  <a:schemeClr val="accent2">
                    <a:lumMod val="50000"/>
                  </a:schemeClr>
                </a:solidFill>
              </a:rPr>
              <a:t>필요에 의한 소프트웨어 </a:t>
            </a:r>
            <a:r>
              <a:rPr lang="ko-KR" altLang="en-US" sz="3100" b="1" dirty="0" err="1" smtClean="0">
                <a:solidFill>
                  <a:schemeClr val="accent2">
                    <a:lumMod val="50000"/>
                  </a:schemeClr>
                </a:solidFill>
              </a:rPr>
              <a:t>리모델링</a:t>
            </a:r>
            <a:r>
              <a:rPr lang="ko-KR" altLang="en-US" sz="3100" b="1" dirty="0" smtClean="0">
                <a:solidFill>
                  <a:schemeClr val="accent2">
                    <a:lumMod val="50000"/>
                  </a:schemeClr>
                </a:solidFill>
              </a:rPr>
              <a:t> 불가</a:t>
            </a:r>
            <a:endParaRPr lang="en-US" altLang="ko-KR" sz="31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100" b="1" dirty="0" smtClean="0">
                <a:solidFill>
                  <a:schemeClr val="accent2">
                    <a:lumMod val="50000"/>
                  </a:schemeClr>
                </a:solidFill>
              </a:rPr>
              <a:t>       - </a:t>
            </a:r>
            <a:r>
              <a:rPr lang="ko-KR" altLang="en-US" sz="3100" b="1" dirty="0" smtClean="0">
                <a:solidFill>
                  <a:schemeClr val="accent2">
                    <a:lumMod val="50000"/>
                  </a:schemeClr>
                </a:solidFill>
              </a:rPr>
              <a:t>무료로 이용 가능한</a:t>
            </a:r>
            <a:r>
              <a:rPr lang="en-US" altLang="ko-KR" sz="31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3100" b="1" dirty="0" smtClean="0">
                <a:solidFill>
                  <a:schemeClr val="accent2">
                    <a:lumMod val="50000"/>
                  </a:schemeClr>
                </a:solidFill>
              </a:rPr>
              <a:t>필요에 의한 </a:t>
            </a:r>
            <a:r>
              <a:rPr lang="ko-KR" altLang="en-US" sz="3100" b="1" dirty="0" err="1" smtClean="0">
                <a:solidFill>
                  <a:schemeClr val="accent2">
                    <a:lumMod val="50000"/>
                  </a:schemeClr>
                </a:solidFill>
              </a:rPr>
              <a:t>리모델링이</a:t>
            </a:r>
            <a:r>
              <a:rPr lang="ko-KR" altLang="en-US" sz="3100" b="1" dirty="0" smtClean="0">
                <a:solidFill>
                  <a:schemeClr val="accent2">
                    <a:lumMod val="50000"/>
                  </a:schemeClr>
                </a:solidFill>
              </a:rPr>
              <a:t> 가능한 오픈 소스 소프트웨어 개발</a:t>
            </a:r>
            <a:r>
              <a:rPr lang="en-US" altLang="ko-KR" sz="5600" b="1" dirty="0" smtClean="0"/>
              <a:t/>
            </a:r>
            <a:br>
              <a:rPr lang="en-US" altLang="ko-KR" sz="5600" b="1" dirty="0" smtClean="0"/>
            </a:br>
            <a:endParaRPr lang="ko-KR" altLang="ko-KR" sz="5600" b="1" dirty="0"/>
          </a:p>
          <a:p>
            <a:r>
              <a:rPr lang="en-US" altLang="ko-KR" sz="4600" b="1" dirty="0" smtClean="0">
                <a:solidFill>
                  <a:srgbClr val="0070C0"/>
                </a:solidFill>
              </a:rPr>
              <a:t>3.Problem </a:t>
            </a:r>
            <a:r>
              <a:rPr lang="en-US" altLang="ko-KR" sz="4600" b="1" dirty="0">
                <a:solidFill>
                  <a:srgbClr val="0070C0"/>
                </a:solidFill>
              </a:rPr>
              <a:t>Statement</a:t>
            </a:r>
            <a:r>
              <a:rPr lang="en-US" altLang="ko-KR" sz="4600" b="1" dirty="0" smtClean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ko-KR" altLang="en-US" sz="3700" b="1" dirty="0" smtClean="0"/>
              <a:t>       오프라인 컴퓨터에서 가능하도록 </a:t>
            </a:r>
            <a:r>
              <a:rPr lang="ko-KR" altLang="en-US" sz="3700" b="1" dirty="0" err="1" smtClean="0"/>
              <a:t>설치형</a:t>
            </a:r>
            <a:r>
              <a:rPr lang="ko-KR" altLang="en-US" sz="3700" b="1" dirty="0" smtClean="0"/>
              <a:t> 모듈 사용 </a:t>
            </a:r>
            <a:r>
              <a:rPr lang="en-US" altLang="ko-KR" sz="3700" b="1" dirty="0" smtClean="0"/>
              <a:t>/ </a:t>
            </a:r>
            <a:r>
              <a:rPr lang="ko-KR" altLang="en-US" sz="3700" b="1" dirty="0" smtClean="0"/>
              <a:t>큰 데이터베이스 연산을 위한 최적화 모듈 필요</a:t>
            </a:r>
            <a:r>
              <a:rPr lang="en-US" altLang="ko-KR" sz="5600" b="1" dirty="0" smtClean="0"/>
              <a:t/>
            </a:r>
            <a:br>
              <a:rPr lang="en-US" altLang="ko-KR" sz="5600" b="1" dirty="0" smtClean="0"/>
            </a:br>
            <a:endParaRPr lang="en-US" altLang="ko-KR" sz="5600" b="1" dirty="0" smtClean="0"/>
          </a:p>
          <a:p>
            <a:r>
              <a:rPr lang="en-US" altLang="ko-KR" sz="4600" b="1" dirty="0" smtClean="0">
                <a:solidFill>
                  <a:srgbClr val="0070C0"/>
                </a:solidFill>
              </a:rPr>
              <a:t>4.Objectives:</a:t>
            </a:r>
          </a:p>
          <a:p>
            <a:pPr marL="0" indent="0">
              <a:buNone/>
            </a:pPr>
            <a:r>
              <a:rPr lang="ko-KR" altLang="en-US" sz="3700" b="1" dirty="0" smtClean="0"/>
              <a:t>      </a:t>
            </a:r>
            <a:r>
              <a:rPr lang="en-US" altLang="ko-KR" sz="3700" b="1" dirty="0" smtClean="0"/>
              <a:t>1) </a:t>
            </a:r>
            <a:r>
              <a:rPr lang="en-US" altLang="ko-KR" sz="3700" b="1" dirty="0" err="1" smtClean="0"/>
              <a:t>mzXML</a:t>
            </a:r>
            <a:r>
              <a:rPr lang="en-US" altLang="ko-KR" sz="3700" b="1" dirty="0" smtClean="0"/>
              <a:t> </a:t>
            </a:r>
            <a:r>
              <a:rPr lang="ko-KR" altLang="ko-KR" sz="3700" b="1" dirty="0" smtClean="0"/>
              <a:t>파일을 처리하기 위해 </a:t>
            </a:r>
            <a:r>
              <a:rPr lang="ko-KR" altLang="ko-KR" sz="3700" b="1" dirty="0"/>
              <a:t>질량분석을 위한</a:t>
            </a:r>
            <a:r>
              <a:rPr lang="en-US" altLang="ko-KR" sz="3700" b="1" dirty="0"/>
              <a:t>  </a:t>
            </a:r>
            <a:r>
              <a:rPr lang="ko-KR" altLang="ko-KR" sz="3700" b="1" dirty="0" err="1"/>
              <a:t>파이썬</a:t>
            </a:r>
            <a:r>
              <a:rPr lang="ko-KR" altLang="ko-KR" sz="3700" b="1" dirty="0"/>
              <a:t> </a:t>
            </a:r>
            <a:r>
              <a:rPr lang="ko-KR" altLang="ko-KR" sz="3700" b="1" dirty="0" err="1"/>
              <a:t>오픈소스</a:t>
            </a:r>
            <a:r>
              <a:rPr lang="ko-KR" altLang="ko-KR" sz="3700" b="1" dirty="0"/>
              <a:t> 라이브러리</a:t>
            </a:r>
            <a:r>
              <a:rPr lang="en-US" altLang="ko-KR" sz="3700" b="1" dirty="0"/>
              <a:t> </a:t>
            </a:r>
            <a:r>
              <a:rPr lang="en-US" altLang="ko-KR" sz="3700" b="1" dirty="0" err="1" smtClean="0"/>
              <a:t>pyOpenMS</a:t>
            </a:r>
            <a:r>
              <a:rPr lang="ko-KR" altLang="ko-KR" sz="3700" b="1" dirty="0" smtClean="0"/>
              <a:t>를 이용</a:t>
            </a:r>
            <a:endParaRPr lang="ko-KR" altLang="ko-KR" sz="3700" b="1" dirty="0"/>
          </a:p>
          <a:p>
            <a:pPr marL="0" indent="0">
              <a:buNone/>
            </a:pPr>
            <a:r>
              <a:rPr lang="en-US" altLang="ko-KR" sz="3700" b="1" dirty="0" smtClean="0"/>
              <a:t>      2) </a:t>
            </a:r>
            <a:r>
              <a:rPr lang="ko-KR" altLang="ko-KR" sz="3700" b="1" dirty="0" err="1" smtClean="0"/>
              <a:t>데이터</a:t>
            </a:r>
            <a:r>
              <a:rPr lang="ko-KR" altLang="en-US" sz="3700" b="1" dirty="0" err="1" smtClean="0"/>
              <a:t>중</a:t>
            </a:r>
            <a:r>
              <a:rPr lang="ko-KR" altLang="en-US" sz="3700" b="1" dirty="0" smtClean="0"/>
              <a:t> </a:t>
            </a:r>
            <a:r>
              <a:rPr lang="en-US" altLang="ko-KR" sz="3700" b="1" dirty="0" smtClean="0"/>
              <a:t>BPS</a:t>
            </a:r>
            <a:r>
              <a:rPr lang="en-US" altLang="ko-KR" sz="3100" b="1" dirty="0" smtClean="0"/>
              <a:t>(Base </a:t>
            </a:r>
            <a:r>
              <a:rPr lang="en-US" altLang="ko-KR" sz="3100" b="1" dirty="0"/>
              <a:t>Peak </a:t>
            </a:r>
            <a:r>
              <a:rPr lang="en-US" altLang="ko-KR" sz="3100" b="1" dirty="0" err="1"/>
              <a:t>Chromatorgam</a:t>
            </a:r>
            <a:r>
              <a:rPr lang="en-US" altLang="ko-KR" sz="3100" b="1" dirty="0"/>
              <a:t>)</a:t>
            </a:r>
            <a:r>
              <a:rPr lang="ko-KR" altLang="ko-KR" sz="3700" b="1" dirty="0"/>
              <a:t>와 </a:t>
            </a:r>
            <a:r>
              <a:rPr lang="en-US" altLang="ko-KR" sz="3700" b="1" dirty="0"/>
              <a:t>MS</a:t>
            </a:r>
            <a:r>
              <a:rPr lang="en-US" altLang="ko-KR" sz="3100" b="1" dirty="0"/>
              <a:t>(Mass Spectrum)</a:t>
            </a:r>
            <a:r>
              <a:rPr lang="ko-KR" altLang="ko-KR" sz="3700" b="1" dirty="0"/>
              <a:t>를 </a:t>
            </a:r>
            <a:r>
              <a:rPr lang="ko-KR" altLang="ko-KR" sz="3700" b="1" dirty="0" smtClean="0"/>
              <a:t>위한 데이터 추출</a:t>
            </a:r>
            <a:r>
              <a:rPr lang="en-US" altLang="ko-KR" sz="3700" b="1" dirty="0" smtClean="0"/>
              <a:t>, </a:t>
            </a:r>
            <a:r>
              <a:rPr lang="en-US" altLang="ko-KR" sz="3700" b="1" dirty="0" err="1" smtClean="0"/>
              <a:t>NumPy</a:t>
            </a:r>
            <a:r>
              <a:rPr lang="ko-KR" altLang="ko-KR" sz="3700" b="1" dirty="0" smtClean="0"/>
              <a:t>와</a:t>
            </a:r>
            <a:r>
              <a:rPr lang="en-US" altLang="ko-KR" sz="3700" b="1" dirty="0" smtClean="0"/>
              <a:t> pandas</a:t>
            </a:r>
            <a:r>
              <a:rPr lang="ko-KR" altLang="en-US" sz="3700" b="1" dirty="0" smtClean="0"/>
              <a:t>에 </a:t>
            </a:r>
            <a:r>
              <a:rPr lang="ko-KR" altLang="ko-KR" sz="3700" b="1" dirty="0" smtClean="0"/>
              <a:t>저장</a:t>
            </a:r>
          </a:p>
          <a:p>
            <a:pPr marL="0" indent="0">
              <a:buNone/>
            </a:pPr>
            <a:r>
              <a:rPr lang="en-US" altLang="ko-KR" sz="3700" b="1" dirty="0" smtClean="0"/>
              <a:t>         </a:t>
            </a:r>
            <a:r>
              <a:rPr lang="en-US" altLang="ko-KR" sz="3100" b="1" dirty="0" smtClean="0">
                <a:solidFill>
                  <a:schemeClr val="accent2">
                    <a:lumMod val="50000"/>
                  </a:schemeClr>
                </a:solidFill>
              </a:rPr>
              <a:t>- BPC : ( retention time, base peak intensity )</a:t>
            </a:r>
            <a:endParaRPr lang="ko-KR" altLang="ko-KR" sz="31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1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altLang="ko-KR" sz="31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3100" b="1" dirty="0" smtClean="0">
                <a:solidFill>
                  <a:schemeClr val="accent2">
                    <a:lumMod val="50000"/>
                  </a:schemeClr>
                </a:solidFill>
              </a:rPr>
              <a:t>- MS  : ( m/z, intensity )</a:t>
            </a:r>
          </a:p>
          <a:p>
            <a:pPr marL="0" indent="0">
              <a:buNone/>
            </a:pPr>
            <a:r>
              <a:rPr lang="en-US" altLang="ko-KR" sz="3700" b="1" dirty="0" smtClean="0"/>
              <a:t>      3) </a:t>
            </a:r>
            <a:r>
              <a:rPr lang="en-US" altLang="ko-KR" sz="3700" b="1" dirty="0" err="1" smtClean="0"/>
              <a:t>matplotlib</a:t>
            </a:r>
            <a:r>
              <a:rPr lang="ko-KR" altLang="ko-KR" sz="3700" b="1" dirty="0"/>
              <a:t>을 이용</a:t>
            </a:r>
            <a:r>
              <a:rPr lang="en-US" altLang="ko-KR" sz="3700" b="1" dirty="0"/>
              <a:t>, BPS</a:t>
            </a:r>
            <a:r>
              <a:rPr lang="ko-KR" altLang="ko-KR" sz="3700" b="1" dirty="0"/>
              <a:t>와 </a:t>
            </a:r>
            <a:r>
              <a:rPr lang="en-US" altLang="ko-KR" sz="3700" b="1" dirty="0"/>
              <a:t>MS</a:t>
            </a:r>
            <a:r>
              <a:rPr lang="ko-KR" altLang="ko-KR" sz="3700" b="1" dirty="0" smtClean="0"/>
              <a:t>를</a:t>
            </a:r>
            <a:r>
              <a:rPr lang="en-US" altLang="ko-KR" sz="3700" b="1" dirty="0" smtClean="0"/>
              <a:t> </a:t>
            </a:r>
            <a:r>
              <a:rPr lang="ko-KR" altLang="en-US" sz="3700" b="1" dirty="0" err="1" smtClean="0"/>
              <a:t>플로팅</a:t>
            </a:r>
            <a:endParaRPr lang="en-US" altLang="ko-KR" sz="3700" b="1" dirty="0" smtClean="0"/>
          </a:p>
          <a:p>
            <a:pPr marL="0" indent="0">
              <a:buNone/>
            </a:pPr>
            <a:endParaRPr lang="ko-KR" altLang="ko-KR" sz="3700" b="1" dirty="0"/>
          </a:p>
          <a:p>
            <a:r>
              <a:rPr lang="en-US" altLang="ko-KR" sz="4600" b="1" dirty="0" smtClean="0">
                <a:solidFill>
                  <a:srgbClr val="0070C0"/>
                </a:solidFill>
              </a:rPr>
              <a:t>5.Expected Benefits:</a:t>
            </a:r>
          </a:p>
          <a:p>
            <a:pPr marL="0" indent="0">
              <a:buNone/>
            </a:pPr>
            <a:r>
              <a:rPr lang="en-US" altLang="ko-KR" sz="3700" b="1" dirty="0" smtClean="0"/>
              <a:t>      1) </a:t>
            </a:r>
            <a:r>
              <a:rPr lang="ko-KR" altLang="ko-KR" sz="3700" b="1" dirty="0" smtClean="0"/>
              <a:t>비싼 </a:t>
            </a:r>
            <a:r>
              <a:rPr lang="ko-KR" altLang="ko-KR" sz="3700" b="1" dirty="0"/>
              <a:t>가격의 기존 분석소프트웨어 </a:t>
            </a:r>
            <a:r>
              <a:rPr lang="ko-KR" altLang="ko-KR" sz="3700" b="1" dirty="0" smtClean="0"/>
              <a:t>무료로 </a:t>
            </a:r>
            <a:r>
              <a:rPr lang="ko-KR" altLang="ko-KR" sz="3700" b="1" dirty="0"/>
              <a:t>이용 </a:t>
            </a:r>
            <a:r>
              <a:rPr lang="ko-KR" altLang="ko-KR" sz="3700" b="1" dirty="0" smtClean="0"/>
              <a:t>가능</a:t>
            </a:r>
            <a:endParaRPr lang="en-US" altLang="ko-KR" sz="3700" b="1" dirty="0" smtClean="0"/>
          </a:p>
          <a:p>
            <a:pPr marL="0" indent="0">
              <a:buNone/>
            </a:pPr>
            <a:r>
              <a:rPr lang="en-US" altLang="ko-KR" sz="3700" b="1" dirty="0" smtClean="0"/>
              <a:t>      2) </a:t>
            </a:r>
            <a:r>
              <a:rPr lang="ko-KR" altLang="ko-KR" sz="3700" b="1" dirty="0" smtClean="0"/>
              <a:t>최신 </a:t>
            </a:r>
            <a:r>
              <a:rPr lang="ko-KR" altLang="ko-KR" sz="3700" b="1" dirty="0"/>
              <a:t>연구 동향인 </a:t>
            </a:r>
            <a:r>
              <a:rPr lang="ko-KR" altLang="ko-KR" sz="3700" b="1" dirty="0" smtClean="0"/>
              <a:t>인공지능</a:t>
            </a:r>
            <a:r>
              <a:rPr lang="ko-KR" altLang="en-US" sz="3700" b="1" dirty="0" smtClean="0"/>
              <a:t>과의 융합 등 사용자 필요에 의한 소프트웨어 </a:t>
            </a:r>
            <a:r>
              <a:rPr lang="ko-KR" altLang="en-US" sz="3700" b="1" dirty="0" err="1" smtClean="0"/>
              <a:t>리모델링</a:t>
            </a:r>
            <a:r>
              <a:rPr lang="ko-KR" altLang="en-US" sz="3700" b="1" dirty="0" smtClean="0"/>
              <a:t> 가능</a:t>
            </a:r>
            <a:endParaRPr lang="ko-KR" altLang="ko-KR" sz="37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03961" y="1239448"/>
            <a:ext cx="275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20121392 </a:t>
            </a:r>
            <a:r>
              <a:rPr lang="ko-KR" altLang="en-US" sz="1400" dirty="0" smtClean="0"/>
              <a:t>장화용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85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Development of Mass Spectrometry Data Plotting Software Using Python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Mass Spectrometry Data Plotting Software Using Python</dc:title>
  <dc:creator>SOGANG</dc:creator>
  <cp:lastModifiedBy>SOGANG</cp:lastModifiedBy>
  <cp:revision>8</cp:revision>
  <dcterms:created xsi:type="dcterms:W3CDTF">2017-11-21T03:03:11Z</dcterms:created>
  <dcterms:modified xsi:type="dcterms:W3CDTF">2017-11-21T04:20:09Z</dcterms:modified>
</cp:coreProperties>
</file>