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45" r:id="rId3"/>
    <p:sldId id="257" r:id="rId4"/>
    <p:sldId id="304" r:id="rId5"/>
    <p:sldId id="29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0" r:id="rId15"/>
    <p:sldId id="339" r:id="rId16"/>
    <p:sldId id="341" r:id="rId17"/>
    <p:sldId id="340" r:id="rId18"/>
    <p:sldId id="342" r:id="rId19"/>
    <p:sldId id="343" r:id="rId20"/>
    <p:sldId id="34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0F94A-337F-490B-8911-CEBF6037E932}" v="1813" dt="2019-10-24T11:10:53.726"/>
    <p1510:client id="{171E16FF-E372-4BEC-B32C-FA692EDD566E}" v="4505" dt="2019-10-14T04:56:22.139"/>
    <p1510:client id="{1DAE1D26-83F7-46FD-B526-5CCA56A5A6E1}" v="4910" dt="2019-10-12T08:03:42.832"/>
    <p1510:client id="{489619EC-AD84-4BCE-A082-1AB71FC3135F}" v="2" dt="2019-10-17T11:19:11.010"/>
    <p1510:client id="{50AAD240-E5D2-442F-B500-DD17EBADFEC1}" v="4053" dt="2019-10-10T13:18:28.143"/>
    <p1510:client id="{53E4DA11-F23D-453A-9EEE-2817244EBA3E}" v="2187" dt="2019-10-11T02:37:37.959"/>
    <p1510:client id="{55325E5A-5FD7-4E56-9F28-C33F5BF794C1}" v="2601" dt="2019-10-22T13:04:06.544"/>
    <p1510:client id="{645CAB4B-3551-4C91-A05E-8CC62C29733B}" v="1434" dt="2019-10-22T07:30:26.305"/>
    <p1510:client id="{6AB81183-5C6E-426A-8CD3-8B6F9E321B98}" v="2430" dt="2019-10-15T07:30:08.475"/>
    <p1510:client id="{6E2A8C3E-5A4B-4DCE-B63F-9759D947AC32}" v="457" dt="2020-03-08T06:18:18.795"/>
    <p1510:client id="{74CCF137-8DF0-4F94-9D25-8CB6C458070B}" v="1876" dt="2019-10-23T11:50:24.307"/>
    <p1510:client id="{7FA0BA16-E51A-420C-BAE6-B432F1A0B5D4}" v="947" dt="2019-10-15T02:30:17.026"/>
    <p1510:client id="{9631877D-9ABA-41EF-A22F-3A439CFF07CA}" v="1771" dt="2019-10-23T11:17:43.250"/>
    <p1510:client id="{96D85827-5A24-459B-AA83-FF5CAC0BA3A7}" v="1534" dt="2019-10-23T06:50:43.839"/>
    <p1510:client id="{A128BB8F-898A-49A3-B4BB-F1A22CB1BF40}" v="4562" dt="2020-03-08T06:04:16.391"/>
    <p1510:client id="{A2A8C768-0D8E-48EC-AE45-0215DF39D306}" v="2871" dt="2020-03-08T04:31:18.641"/>
    <p1510:client id="{A8050814-21CA-4333-B423-F8B5028F7EE4}" v="2402" dt="2019-10-15T10:44:52.447"/>
    <p1510:client id="{E5378A48-5560-4ABB-9881-63FF32B3D0AB}" v="289" dt="2019-10-16T03:52:11.281"/>
    <p1510:client id="{EEA615E0-476B-445C-B206-692532C782C8}" v="3265" dt="2019-10-21T08:13:23.397"/>
    <p1510:client id="{F06DAEF5-78B7-4E39-9977-B89E14400F25}" v="1051" dt="2019-10-23T02:37:02.516"/>
    <p1510:client id="{FB16833B-4767-482D-85B2-B92379B8CAA5}" v="581" dt="2019-10-11T00:38:2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ee-Myoung Kim" userId="03c41eb2bcbda12d" providerId="Windows Live" clId="Web-{6E2A8C3E-5A4B-4DCE-B63F-9759D947AC32}"/>
    <pc:docChg chg="addSld delSld modSld">
      <pc:chgData name="Hwee-Myoung Kim" userId="03c41eb2bcbda12d" providerId="Windows Live" clId="Web-{6E2A8C3E-5A4B-4DCE-B63F-9759D947AC32}" dt="2020-03-08T06:18:18.795" v="451" actId="1076"/>
      <pc:docMkLst>
        <pc:docMk/>
      </pc:docMkLst>
      <pc:sldChg chg="modSp">
        <pc:chgData name="Hwee-Myoung Kim" userId="03c41eb2bcbda12d" providerId="Windows Live" clId="Web-{6E2A8C3E-5A4B-4DCE-B63F-9759D947AC32}" dt="2020-03-08T06:18:18.795" v="451" actId="1076"/>
        <pc:sldMkLst>
          <pc:docMk/>
          <pc:sldMk cId="2128380218" sldId="256"/>
        </pc:sldMkLst>
        <pc:spChg chg="mod">
          <ac:chgData name="Hwee-Myoung Kim" userId="03c41eb2bcbda12d" providerId="Windows Live" clId="Web-{6E2A8C3E-5A4B-4DCE-B63F-9759D947AC32}" dt="2020-03-08T06:18:18.795" v="451" actId="1076"/>
          <ac:spMkLst>
            <pc:docMk/>
            <pc:sldMk cId="2128380218" sldId="256"/>
            <ac:spMk id="11" creationId="{519F87EF-DB7F-41FF-BDFD-9D624031C121}"/>
          </ac:spMkLst>
        </pc:spChg>
      </pc:sldChg>
      <pc:sldChg chg="modSp">
        <pc:chgData name="Hwee-Myoung Kim" userId="03c41eb2bcbda12d" providerId="Windows Live" clId="Web-{6E2A8C3E-5A4B-4DCE-B63F-9759D947AC32}" dt="2020-03-08T06:13:51.121" v="323" actId="14100"/>
        <pc:sldMkLst>
          <pc:docMk/>
          <pc:sldMk cId="2622585549" sldId="257"/>
        </pc:sldMkLst>
        <pc:spChg chg="mod">
          <ac:chgData name="Hwee-Myoung Kim" userId="03c41eb2bcbda12d" providerId="Windows Live" clId="Web-{6E2A8C3E-5A4B-4DCE-B63F-9759D947AC32}" dt="2020-03-08T06:13:51.121" v="323" actId="14100"/>
          <ac:spMkLst>
            <pc:docMk/>
            <pc:sldMk cId="2622585549" sldId="257"/>
            <ac:spMk id="3" creationId="{D9301123-F4AC-49C2-B7B2-201BF6BF1B6A}"/>
          </ac:spMkLst>
        </pc:spChg>
      </pc:sldChg>
      <pc:sldChg chg="modSp">
        <pc:chgData name="Hwee-Myoung Kim" userId="03c41eb2bcbda12d" providerId="Windows Live" clId="Web-{6E2A8C3E-5A4B-4DCE-B63F-9759D947AC32}" dt="2020-03-08T06:17:13.998" v="413" actId="20577"/>
        <pc:sldMkLst>
          <pc:docMk/>
          <pc:sldMk cId="2773241555" sldId="290"/>
        </pc:sldMkLst>
        <pc:spChg chg="mod">
          <ac:chgData name="Hwee-Myoung Kim" userId="03c41eb2bcbda12d" providerId="Windows Live" clId="Web-{6E2A8C3E-5A4B-4DCE-B63F-9759D947AC32}" dt="2020-03-08T06:17:13.998" v="413" actId="20577"/>
          <ac:spMkLst>
            <pc:docMk/>
            <pc:sldMk cId="2773241555" sldId="290"/>
            <ac:spMk id="3" creationId="{9229CA8D-3FF9-45F4-AFE7-A8FACDE45017}"/>
          </ac:spMkLst>
        </pc:spChg>
      </pc:sldChg>
      <pc:sldChg chg="addSp delSp modSp">
        <pc:chgData name="Hwee-Myoung Kim" userId="03c41eb2bcbda12d" providerId="Windows Live" clId="Web-{6E2A8C3E-5A4B-4DCE-B63F-9759D947AC32}" dt="2020-03-08T06:14:00.856" v="324"/>
        <pc:sldMkLst>
          <pc:docMk/>
          <pc:sldMk cId="119924335" sldId="304"/>
        </pc:sldMkLst>
        <pc:spChg chg="del">
          <ac:chgData name="Hwee-Myoung Kim" userId="03c41eb2bcbda12d" providerId="Windows Live" clId="Web-{6E2A8C3E-5A4B-4DCE-B63F-9759D947AC32}" dt="2020-03-08T06:14:00.856" v="324"/>
          <ac:spMkLst>
            <pc:docMk/>
            <pc:sldMk cId="119924335" sldId="304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4:00.856" v="324"/>
          <ac:spMkLst>
            <pc:docMk/>
            <pc:sldMk cId="119924335" sldId="304"/>
            <ac:spMk id="5" creationId="{FF3C249C-1F7D-43B2-AFB8-A524DB61309A}"/>
          </ac:spMkLst>
        </pc:spChg>
      </pc:sldChg>
      <pc:sldChg chg="delSp modSp">
        <pc:chgData name="Hwee-Myoung Kim" userId="03c41eb2bcbda12d" providerId="Windows Live" clId="Web-{6E2A8C3E-5A4B-4DCE-B63F-9759D947AC32}" dt="2020-03-08T06:16:18.107" v="390"/>
        <pc:sldMkLst>
          <pc:docMk/>
          <pc:sldMk cId="1475812818" sldId="330"/>
        </pc:sldMkLst>
        <pc:spChg chg="mod">
          <ac:chgData name="Hwee-Myoung Kim" userId="03c41eb2bcbda12d" providerId="Windows Live" clId="Web-{6E2A8C3E-5A4B-4DCE-B63F-9759D947AC32}" dt="2020-03-08T06:16:15.013" v="387" actId="20577"/>
          <ac:spMkLst>
            <pc:docMk/>
            <pc:sldMk cId="1475812818" sldId="330"/>
            <ac:spMk id="5" creationId="{3C3115C6-4056-40F2-83A1-91D97899E1E4}"/>
          </ac:spMkLst>
        </pc:spChg>
        <pc:spChg chg="del">
          <ac:chgData name="Hwee-Myoung Kim" userId="03c41eb2bcbda12d" providerId="Windows Live" clId="Web-{6E2A8C3E-5A4B-4DCE-B63F-9759D947AC32}" dt="2020-03-08T06:16:18.107" v="390"/>
          <ac:spMkLst>
            <pc:docMk/>
            <pc:sldMk cId="1475812818" sldId="330"/>
            <ac:spMk id="7" creationId="{70F5A0B0-CB03-4128-BDFA-C03FD373F6AF}"/>
          </ac:spMkLst>
        </pc:spChg>
      </pc:sldChg>
      <pc:sldChg chg="modSp">
        <pc:chgData name="Hwee-Myoung Kim" userId="03c41eb2bcbda12d" providerId="Windows Live" clId="Web-{6E2A8C3E-5A4B-4DCE-B63F-9759D947AC32}" dt="2020-03-08T06:14:43.965" v="349" actId="20577"/>
        <pc:sldMkLst>
          <pc:docMk/>
          <pc:sldMk cId="260197281" sldId="331"/>
        </pc:sldMkLst>
        <pc:spChg chg="mod">
          <ac:chgData name="Hwee-Myoung Kim" userId="03c41eb2bcbda12d" providerId="Windows Live" clId="Web-{6E2A8C3E-5A4B-4DCE-B63F-9759D947AC32}" dt="2020-03-08T06:14:43.965" v="349" actId="20577"/>
          <ac:spMkLst>
            <pc:docMk/>
            <pc:sldMk cId="260197281" sldId="331"/>
            <ac:spMk id="5" creationId="{3C3115C6-4056-40F2-83A1-91D97899E1E4}"/>
          </ac:spMkLst>
        </pc:spChg>
      </pc:sldChg>
      <pc:sldChg chg="modSp">
        <pc:chgData name="Hwee-Myoung Kim" userId="03c41eb2bcbda12d" providerId="Windows Live" clId="Web-{6E2A8C3E-5A4B-4DCE-B63F-9759D947AC32}" dt="2020-03-08T06:17:48.203" v="449" actId="20577"/>
        <pc:sldMkLst>
          <pc:docMk/>
          <pc:sldMk cId="3905166676" sldId="332"/>
        </pc:sldMkLst>
        <pc:spChg chg="mod">
          <ac:chgData name="Hwee-Myoung Kim" userId="03c41eb2bcbda12d" providerId="Windows Live" clId="Web-{6E2A8C3E-5A4B-4DCE-B63F-9759D947AC32}" dt="2020-03-08T06:17:48.203" v="449" actId="20577"/>
          <ac:spMkLst>
            <pc:docMk/>
            <pc:sldMk cId="3905166676" sldId="332"/>
            <ac:spMk id="3" creationId="{9229CA8D-3FF9-45F4-AFE7-A8FACDE45017}"/>
          </ac:spMkLst>
        </pc:spChg>
        <pc:spChg chg="mod">
          <ac:chgData name="Hwee-Myoung Kim" userId="03c41eb2bcbda12d" providerId="Windows Live" clId="Web-{6E2A8C3E-5A4B-4DCE-B63F-9759D947AC32}" dt="2020-03-08T06:14:48.294" v="359" actId="20577"/>
          <ac:spMkLst>
            <pc:docMk/>
            <pc:sldMk cId="3905166676" sldId="332"/>
            <ac:spMk id="5" creationId="{3C3115C6-4056-40F2-83A1-91D97899E1E4}"/>
          </ac:spMkLst>
        </pc:spChg>
      </pc:sldChg>
      <pc:sldChg chg="addSp delSp modSp">
        <pc:chgData name="Hwee-Myoung Kim" userId="03c41eb2bcbda12d" providerId="Windows Live" clId="Web-{6E2A8C3E-5A4B-4DCE-B63F-9759D947AC32}" dt="2020-03-08T06:14:54.809" v="362"/>
        <pc:sldMkLst>
          <pc:docMk/>
          <pc:sldMk cId="3274355956" sldId="333"/>
        </pc:sldMkLst>
        <pc:spChg chg="del">
          <ac:chgData name="Hwee-Myoung Kim" userId="03c41eb2bcbda12d" providerId="Windows Live" clId="Web-{6E2A8C3E-5A4B-4DCE-B63F-9759D947AC32}" dt="2020-03-08T06:14:54.809" v="362"/>
          <ac:spMkLst>
            <pc:docMk/>
            <pc:sldMk cId="3274355956" sldId="333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4:54.809" v="362"/>
          <ac:spMkLst>
            <pc:docMk/>
            <pc:sldMk cId="3274355956" sldId="333"/>
            <ac:spMk id="5" creationId="{EF91C3FC-D510-4239-9F55-608DE23DC94E}"/>
          </ac:spMkLst>
        </pc:spChg>
      </pc:sldChg>
      <pc:sldChg chg="addSp delSp modSp">
        <pc:chgData name="Hwee-Myoung Kim" userId="03c41eb2bcbda12d" providerId="Windows Live" clId="Web-{6E2A8C3E-5A4B-4DCE-B63F-9759D947AC32}" dt="2020-03-08T06:15:07.450" v="363"/>
        <pc:sldMkLst>
          <pc:docMk/>
          <pc:sldMk cId="2006651192" sldId="335"/>
        </pc:sldMkLst>
        <pc:spChg chg="del">
          <ac:chgData name="Hwee-Myoung Kim" userId="03c41eb2bcbda12d" providerId="Windows Live" clId="Web-{6E2A8C3E-5A4B-4DCE-B63F-9759D947AC32}" dt="2020-03-08T06:15:07.450" v="363"/>
          <ac:spMkLst>
            <pc:docMk/>
            <pc:sldMk cId="2006651192" sldId="335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5:07.450" v="363"/>
          <ac:spMkLst>
            <pc:docMk/>
            <pc:sldMk cId="2006651192" sldId="335"/>
            <ac:spMk id="5" creationId="{7A7F16F9-03C8-447E-9C7F-6376BC8392FA}"/>
          </ac:spMkLst>
        </pc:spChg>
      </pc:sldChg>
      <pc:sldChg chg="delSp modSp">
        <pc:chgData name="Hwee-Myoung Kim" userId="03c41eb2bcbda12d" providerId="Windows Live" clId="Web-{6E2A8C3E-5A4B-4DCE-B63F-9759D947AC32}" dt="2020-03-08T06:15:30.810" v="375"/>
        <pc:sldMkLst>
          <pc:docMk/>
          <pc:sldMk cId="3547741084" sldId="336"/>
        </pc:sldMkLst>
        <pc:spChg chg="mod">
          <ac:chgData name="Hwee-Myoung Kim" userId="03c41eb2bcbda12d" providerId="Windows Live" clId="Web-{6E2A8C3E-5A4B-4DCE-B63F-9759D947AC32}" dt="2020-03-08T06:15:27.403" v="372" actId="20577"/>
          <ac:spMkLst>
            <pc:docMk/>
            <pc:sldMk cId="3547741084" sldId="336"/>
            <ac:spMk id="5" creationId="{3C3115C6-4056-40F2-83A1-91D97899E1E4}"/>
          </ac:spMkLst>
        </pc:spChg>
        <pc:spChg chg="del">
          <ac:chgData name="Hwee-Myoung Kim" userId="03c41eb2bcbda12d" providerId="Windows Live" clId="Web-{6E2A8C3E-5A4B-4DCE-B63F-9759D947AC32}" dt="2020-03-08T06:15:30.810" v="375"/>
          <ac:spMkLst>
            <pc:docMk/>
            <pc:sldMk cId="3547741084" sldId="336"/>
            <ac:spMk id="7" creationId="{70F5A0B0-CB03-4128-BDFA-C03FD373F6AF}"/>
          </ac:spMkLst>
        </pc:spChg>
      </pc:sldChg>
      <pc:sldChg chg="delSp modSp">
        <pc:chgData name="Hwee-Myoung Kim" userId="03c41eb2bcbda12d" providerId="Windows Live" clId="Web-{6E2A8C3E-5A4B-4DCE-B63F-9759D947AC32}" dt="2020-03-08T06:15:45.529" v="381" actId="20577"/>
        <pc:sldMkLst>
          <pc:docMk/>
          <pc:sldMk cId="2449123247" sldId="337"/>
        </pc:sldMkLst>
        <pc:spChg chg="mod">
          <ac:chgData name="Hwee-Myoung Kim" userId="03c41eb2bcbda12d" providerId="Windows Live" clId="Web-{6E2A8C3E-5A4B-4DCE-B63F-9759D947AC32}" dt="2020-03-08T06:15:45.529" v="381" actId="20577"/>
          <ac:spMkLst>
            <pc:docMk/>
            <pc:sldMk cId="2449123247" sldId="337"/>
            <ac:spMk id="5" creationId="{3C3115C6-4056-40F2-83A1-91D97899E1E4}"/>
          </ac:spMkLst>
        </pc:spChg>
        <pc:spChg chg="del">
          <ac:chgData name="Hwee-Myoung Kim" userId="03c41eb2bcbda12d" providerId="Windows Live" clId="Web-{6E2A8C3E-5A4B-4DCE-B63F-9759D947AC32}" dt="2020-03-08T06:15:40.310" v="376"/>
          <ac:spMkLst>
            <pc:docMk/>
            <pc:sldMk cId="2449123247" sldId="337"/>
            <ac:spMk id="7" creationId="{70F5A0B0-CB03-4128-BDFA-C03FD373F6AF}"/>
          </ac:spMkLst>
        </pc:spChg>
      </pc:sldChg>
      <pc:sldChg chg="addSp delSp modSp">
        <pc:chgData name="Hwee-Myoung Kim" userId="03c41eb2bcbda12d" providerId="Windows Live" clId="Web-{6E2A8C3E-5A4B-4DCE-B63F-9759D947AC32}" dt="2020-03-08T06:15:58.482" v="384"/>
        <pc:sldMkLst>
          <pc:docMk/>
          <pc:sldMk cId="1568393258" sldId="338"/>
        </pc:sldMkLst>
        <pc:spChg chg="del">
          <ac:chgData name="Hwee-Myoung Kim" userId="03c41eb2bcbda12d" providerId="Windows Live" clId="Web-{6E2A8C3E-5A4B-4DCE-B63F-9759D947AC32}" dt="2020-03-08T06:15:58.482" v="384"/>
          <ac:spMkLst>
            <pc:docMk/>
            <pc:sldMk cId="1568393258" sldId="338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5:58.482" v="384"/>
          <ac:spMkLst>
            <pc:docMk/>
            <pc:sldMk cId="1568393258" sldId="338"/>
            <ac:spMk id="5" creationId="{A06ED993-2075-49C9-BA8F-48EB9DF246EE}"/>
          </ac:spMkLst>
        </pc:spChg>
      </pc:sldChg>
      <pc:sldChg chg="addSp delSp modSp">
        <pc:chgData name="Hwee-Myoung Kim" userId="03c41eb2bcbda12d" providerId="Windows Live" clId="Web-{6E2A8C3E-5A4B-4DCE-B63F-9759D947AC32}" dt="2020-03-08T06:16:30.779" v="391"/>
        <pc:sldMkLst>
          <pc:docMk/>
          <pc:sldMk cId="3657136236" sldId="341"/>
        </pc:sldMkLst>
        <pc:spChg chg="del">
          <ac:chgData name="Hwee-Myoung Kim" userId="03c41eb2bcbda12d" providerId="Windows Live" clId="Web-{6E2A8C3E-5A4B-4DCE-B63F-9759D947AC32}" dt="2020-03-08T06:16:30.779" v="391"/>
          <ac:spMkLst>
            <pc:docMk/>
            <pc:sldMk cId="3657136236" sldId="341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6:30.779" v="391"/>
          <ac:spMkLst>
            <pc:docMk/>
            <pc:sldMk cId="3657136236" sldId="341"/>
            <ac:spMk id="5" creationId="{FDE8BA73-A724-4DD5-A4F7-F48B2670DFD4}"/>
          </ac:spMkLst>
        </pc:spChg>
      </pc:sldChg>
      <pc:sldChg chg="addSp delSp modSp">
        <pc:chgData name="Hwee-Myoung Kim" userId="03c41eb2bcbda12d" providerId="Windows Live" clId="Web-{6E2A8C3E-5A4B-4DCE-B63F-9759D947AC32}" dt="2020-03-08T06:16:45.701" v="392"/>
        <pc:sldMkLst>
          <pc:docMk/>
          <pc:sldMk cId="2511355851" sldId="343"/>
        </pc:sldMkLst>
        <pc:spChg chg="del">
          <ac:chgData name="Hwee-Myoung Kim" userId="03c41eb2bcbda12d" providerId="Windows Live" clId="Web-{6E2A8C3E-5A4B-4DCE-B63F-9759D947AC32}" dt="2020-03-08T06:16:45.701" v="392"/>
          <ac:spMkLst>
            <pc:docMk/>
            <pc:sldMk cId="2511355851" sldId="343"/>
            <ac:spMk id="3" creationId="{E99D8BCF-30EE-4A2B-82EF-F2D0F0738F1E}"/>
          </ac:spMkLst>
        </pc:spChg>
        <pc:spChg chg="add mod">
          <ac:chgData name="Hwee-Myoung Kim" userId="03c41eb2bcbda12d" providerId="Windows Live" clId="Web-{6E2A8C3E-5A4B-4DCE-B63F-9759D947AC32}" dt="2020-03-08T06:16:45.701" v="392"/>
          <ac:spMkLst>
            <pc:docMk/>
            <pc:sldMk cId="2511355851" sldId="343"/>
            <ac:spMk id="5" creationId="{E43B5B43-38ED-4336-8E69-C6F79B631B05}"/>
          </ac:spMkLst>
        </pc:spChg>
      </pc:sldChg>
      <pc:sldChg chg="delSp modSp">
        <pc:chgData name="Hwee-Myoung Kim" userId="03c41eb2bcbda12d" providerId="Windows Live" clId="Web-{6E2A8C3E-5A4B-4DCE-B63F-9759D947AC32}" dt="2020-03-08T06:16:55.592" v="398"/>
        <pc:sldMkLst>
          <pc:docMk/>
          <pc:sldMk cId="127627832" sldId="344"/>
        </pc:sldMkLst>
        <pc:spChg chg="mod">
          <ac:chgData name="Hwee-Myoung Kim" userId="03c41eb2bcbda12d" providerId="Windows Live" clId="Web-{6E2A8C3E-5A4B-4DCE-B63F-9759D947AC32}" dt="2020-03-08T06:16:53.654" v="395" actId="20577"/>
          <ac:spMkLst>
            <pc:docMk/>
            <pc:sldMk cId="127627832" sldId="344"/>
            <ac:spMk id="5" creationId="{3C3115C6-4056-40F2-83A1-91D97899E1E4}"/>
          </ac:spMkLst>
        </pc:spChg>
        <pc:spChg chg="del">
          <ac:chgData name="Hwee-Myoung Kim" userId="03c41eb2bcbda12d" providerId="Windows Live" clId="Web-{6E2A8C3E-5A4B-4DCE-B63F-9759D947AC32}" dt="2020-03-08T06:16:55.592" v="398"/>
          <ac:spMkLst>
            <pc:docMk/>
            <pc:sldMk cId="127627832" sldId="344"/>
            <ac:spMk id="7" creationId="{70F5A0B0-CB03-4128-BDFA-C03FD373F6AF}"/>
          </ac:spMkLst>
        </pc:spChg>
      </pc:sldChg>
      <pc:sldChg chg="addSp delSp modSp add replId">
        <pc:chgData name="Hwee-Myoung Kim" userId="03c41eb2bcbda12d" providerId="Windows Live" clId="Web-{6E2A8C3E-5A4B-4DCE-B63F-9759D947AC32}" dt="2020-03-08T06:12:18.604" v="144" actId="1076"/>
        <pc:sldMkLst>
          <pc:docMk/>
          <pc:sldMk cId="943642277" sldId="345"/>
        </pc:sldMkLst>
        <pc:spChg chg="del">
          <ac:chgData name="Hwee-Myoung Kim" userId="03c41eb2bcbda12d" providerId="Windows Live" clId="Web-{6E2A8C3E-5A4B-4DCE-B63F-9759D947AC32}" dt="2020-03-08T06:06:07.804" v="9"/>
          <ac:spMkLst>
            <pc:docMk/>
            <pc:sldMk cId="943642277" sldId="345"/>
            <ac:spMk id="2" creationId="{00000000-0000-0000-0000-000000000000}"/>
          </ac:spMkLst>
        </pc:spChg>
        <pc:spChg chg="add del mod">
          <ac:chgData name="Hwee-Myoung Kim" userId="03c41eb2bcbda12d" providerId="Windows Live" clId="Web-{6E2A8C3E-5A4B-4DCE-B63F-9759D947AC32}" dt="2020-03-08T06:06:12.132" v="10"/>
          <ac:spMkLst>
            <pc:docMk/>
            <pc:sldMk cId="943642277" sldId="345"/>
            <ac:spMk id="4" creationId="{B9959C8D-30D9-43E3-82F2-A84D0E4ADC57}"/>
          </ac:spMkLst>
        </pc:spChg>
        <pc:spChg chg="del mod">
          <ac:chgData name="Hwee-Myoung Kim" userId="03c41eb2bcbda12d" providerId="Windows Live" clId="Web-{6E2A8C3E-5A4B-4DCE-B63F-9759D947AC32}" dt="2020-03-08T06:09:53.431" v="95"/>
          <ac:spMkLst>
            <pc:docMk/>
            <pc:sldMk cId="943642277" sldId="345"/>
            <ac:spMk id="5" creationId="{BF4724DD-2461-4567-B991-D0AC63CBFFED}"/>
          </ac:spMkLst>
        </pc:spChg>
        <pc:spChg chg="add mod">
          <ac:chgData name="Hwee-Myoung Kim" userId="03c41eb2bcbda12d" providerId="Windows Live" clId="Web-{6E2A8C3E-5A4B-4DCE-B63F-9759D947AC32}" dt="2020-03-08T06:12:18.604" v="144" actId="1076"/>
          <ac:spMkLst>
            <pc:docMk/>
            <pc:sldMk cId="943642277" sldId="345"/>
            <ac:spMk id="6" creationId="{484A3958-A0C7-4CC7-9A9C-A514CE73B9B7}"/>
          </ac:spMkLst>
        </pc:spChg>
        <pc:spChg chg="add mod">
          <ac:chgData name="Hwee-Myoung Kim" userId="03c41eb2bcbda12d" providerId="Windows Live" clId="Web-{6E2A8C3E-5A4B-4DCE-B63F-9759D947AC32}" dt="2020-03-08T06:11:42.354" v="133" actId="1076"/>
          <ac:spMkLst>
            <pc:docMk/>
            <pc:sldMk cId="943642277" sldId="345"/>
            <ac:spMk id="8" creationId="{98D3CD0A-DD2B-4219-9012-B7379B5018FA}"/>
          </ac:spMkLst>
        </pc:spChg>
        <pc:spChg chg="mod">
          <ac:chgData name="Hwee-Myoung Kim" userId="03c41eb2bcbda12d" providerId="Windows Live" clId="Web-{6E2A8C3E-5A4B-4DCE-B63F-9759D947AC32}" dt="2020-03-08T06:11:49.057" v="140" actId="1076"/>
          <ac:spMkLst>
            <pc:docMk/>
            <pc:sldMk cId="943642277" sldId="345"/>
            <ac:spMk id="11" creationId="{519F87EF-DB7F-41FF-BDFD-9D624031C121}"/>
          </ac:spMkLst>
        </pc:spChg>
      </pc:sldChg>
      <pc:sldChg chg="new del">
        <pc:chgData name="Hwee-Myoung Kim" userId="03c41eb2bcbda12d" providerId="Windows Live" clId="Web-{6E2A8C3E-5A4B-4DCE-B63F-9759D947AC32}" dt="2020-03-08T06:05:54.523" v="2"/>
        <pc:sldMkLst>
          <pc:docMk/>
          <pc:sldMk cId="1404939106" sldId="345"/>
        </pc:sldMkLst>
      </pc:sldChg>
    </pc:docChg>
  </pc:docChgLst>
  <pc:docChgLst>
    <pc:chgData name="Hwee-Myoung Kim" userId="03c41eb2bcbda12d" providerId="Windows Live" clId="Web-{A128BB8F-898A-49A3-B4BB-F1A22CB1BF40}"/>
    <pc:docChg chg="addSld delSld modSld addMainMaster delMainMaster">
      <pc:chgData name="Hwee-Myoung Kim" userId="03c41eb2bcbda12d" providerId="Windows Live" clId="Web-{A128BB8F-898A-49A3-B4BB-F1A22CB1BF40}" dt="2020-03-08T06:04:16.391" v="4545" actId="20577"/>
      <pc:docMkLst>
        <pc:docMk/>
      </pc:docMkLst>
      <pc:sldChg chg="modSp mod modClrScheme chgLayout">
        <pc:chgData name="Hwee-Myoung Kim" userId="03c41eb2bcbda12d" providerId="Windows Live" clId="Web-{A128BB8F-898A-49A3-B4BB-F1A22CB1BF40}" dt="2020-03-08T06:04:16.391" v="4544" actId="20577"/>
        <pc:sldMkLst>
          <pc:docMk/>
          <pc:sldMk cId="2128380218" sldId="25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Hwee-Myoung Kim" userId="03c41eb2bcbda12d" providerId="Windows Live" clId="Web-{A128BB8F-898A-49A3-B4BB-F1A22CB1BF40}" dt="2020-03-08T06:04:16.391" v="4544" actId="20577"/>
          <ac:spMkLst>
            <pc:docMk/>
            <pc:sldMk cId="2128380218" sldId="256"/>
            <ac:spMk id="11" creationId="{519F87EF-DB7F-41FF-BDFD-9D624031C121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2622585549" sldId="257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22585549" sldId="257"/>
            <ac:spMk id="2" creationId="{E2AAAF5B-5D84-4570-80CA-B4F539EFB352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22585549" sldId="257"/>
            <ac:spMk id="3" creationId="{D9301123-F4AC-49C2-B7B2-201BF6BF1B6A}"/>
          </ac:spMkLst>
        </pc:spChg>
      </pc:sldChg>
      <pc:sldChg chg="addSp delSp modSp del mod modClrScheme delDesignElem chgLayout">
        <pc:chgData name="Hwee-Myoung Kim" userId="03c41eb2bcbda12d" providerId="Windows Live" clId="Web-{A128BB8F-898A-49A3-B4BB-F1A22CB1BF40}" dt="2020-03-08T06:03:44.453" v="4521"/>
        <pc:sldMkLst>
          <pc:docMk/>
          <pc:sldMk cId="3760318645" sldId="288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760318645" sldId="288"/>
            <ac:spMk id="18" creationId="{49B5AD54-1E68-4239-A6AF-FE0F49BB8367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2773241555" sldId="290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773241555" sldId="290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773241555" sldId="290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85" v="4540"/>
        <pc:sldMkLst>
          <pc:docMk/>
          <pc:sldMk cId="1708747188" sldId="293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708747188" sldId="293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708747188" sldId="293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8"/>
        <pc:sldMkLst>
          <pc:docMk/>
          <pc:sldMk cId="1545072992" sldId="29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45072992" sldId="296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45072992" sldId="296"/>
            <ac:spMk id="5" creationId="{3C3115C6-4056-40F2-83A1-91D97899E1E4}"/>
          </ac:spMkLst>
        </pc:spChg>
      </pc:sldChg>
      <pc:sldChg chg="addSp delSp modSp mod modClrScheme delDesignElem chgLayout">
        <pc:chgData name="Hwee-Myoung Kim" userId="03c41eb2bcbda12d" providerId="Windows Live" clId="Web-{A128BB8F-898A-49A3-B4BB-F1A22CB1BF40}" dt="2020-03-08T05:13:12.742" v="2286"/>
        <pc:sldMkLst>
          <pc:docMk/>
          <pc:sldMk cId="119924335" sldId="304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19924335" sldId="304"/>
            <ac:spMk id="18" creationId="{49B5AD54-1E68-4239-A6AF-FE0F49BB8367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7"/>
        <pc:sldMkLst>
          <pc:docMk/>
          <pc:sldMk cId="3817333139" sldId="305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817333139" sldId="305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817333139" sldId="305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6"/>
        <pc:sldMkLst>
          <pc:docMk/>
          <pc:sldMk cId="2886089354" sldId="30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886089354" sldId="306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886089354" sldId="306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5"/>
        <pc:sldMkLst>
          <pc:docMk/>
          <pc:sldMk cId="3138046561" sldId="307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138046561" sldId="307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138046561" sldId="307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4"/>
        <pc:sldMkLst>
          <pc:docMk/>
          <pc:sldMk cId="570812582" sldId="308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570812582" sldId="308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570812582" sldId="308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3"/>
        <pc:sldMkLst>
          <pc:docMk/>
          <pc:sldMk cId="1506219309" sldId="309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06219309" sldId="309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06219309" sldId="309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2"/>
        <pc:sldMkLst>
          <pc:docMk/>
          <pc:sldMk cId="3115975261" sldId="310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115975261" sldId="310"/>
            <ac:spMk id="5" creationId="{3C3115C6-4056-40F2-83A1-91D97899E1E4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115975261" sldId="310"/>
            <ac:spMk id="9" creationId="{C689E0FF-A083-45CB-BB23-217F1983CD5B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0"/>
        <pc:sldMkLst>
          <pc:docMk/>
          <pc:sldMk cId="3729869651" sldId="311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729869651" sldId="311"/>
            <ac:spMk id="5" creationId="{3C3115C6-4056-40F2-83A1-91D97899E1E4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729869651" sldId="311"/>
            <ac:spMk id="9" creationId="{C689E0FF-A083-45CB-BB23-217F1983CD5B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28"/>
        <pc:sldMkLst>
          <pc:docMk/>
          <pc:sldMk cId="1772106693" sldId="312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772106693" sldId="312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772106693" sldId="312"/>
            <ac:spMk id="5" creationId="{3C3115C6-4056-40F2-83A1-91D97899E1E4}"/>
          </ac:spMkLst>
        </pc:spChg>
      </pc:sldChg>
      <pc:sldChg chg="addSp delSp modSp del mod modClrScheme delDesignElem chgLayout">
        <pc:chgData name="Hwee-Myoung Kim" userId="03c41eb2bcbda12d" providerId="Windows Live" clId="Web-{A128BB8F-898A-49A3-B4BB-F1A22CB1BF40}" dt="2020-03-08T06:03:44.469" v="4529"/>
        <pc:sldMkLst>
          <pc:docMk/>
          <pc:sldMk cId="4223777098" sldId="313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4223777098" sldId="313"/>
            <ac:spMk id="18" creationId="{49B5AD54-1E68-4239-A6AF-FE0F49BB8367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6"/>
        <pc:sldMkLst>
          <pc:docMk/>
          <pc:sldMk cId="429354943" sldId="314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9354943" sldId="314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9354943" sldId="314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4"/>
        <pc:sldMkLst>
          <pc:docMk/>
          <pc:sldMk cId="1611587861" sldId="315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611587861" sldId="315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611587861" sldId="315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5"/>
        <pc:sldMkLst>
          <pc:docMk/>
          <pc:sldMk cId="3457479107" sldId="31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457479107" sldId="316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457479107" sldId="316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3"/>
        <pc:sldMkLst>
          <pc:docMk/>
          <pc:sldMk cId="1399405065" sldId="317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399405065" sldId="317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399405065" sldId="317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27"/>
        <pc:sldMkLst>
          <pc:docMk/>
          <pc:sldMk cId="3674527576" sldId="318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674527576" sldId="318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0"/>
        <pc:sldMkLst>
          <pc:docMk/>
          <pc:sldMk cId="511292588" sldId="319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511292588" sldId="319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511292588" sldId="319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19"/>
        <pc:sldMkLst>
          <pc:docMk/>
          <pc:sldMk cId="2177860131" sldId="320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177860131" sldId="320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177860131" sldId="320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18"/>
        <pc:sldMkLst>
          <pc:docMk/>
          <pc:sldMk cId="4207749066" sldId="321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07749066" sldId="321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4207749066" sldId="321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16"/>
        <pc:sldMkLst>
          <pc:docMk/>
          <pc:sldMk cId="2732454657" sldId="322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732454657" sldId="322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17"/>
        <pc:sldMkLst>
          <pc:docMk/>
          <pc:sldMk cId="2632116744" sldId="323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32116744" sldId="323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32116744" sldId="323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1"/>
        <pc:sldMkLst>
          <pc:docMk/>
          <pc:sldMk cId="845222538" sldId="324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845222538" sldId="324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845222538" sldId="324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22"/>
        <pc:sldMkLst>
          <pc:docMk/>
          <pc:sldMk cId="3572934232" sldId="325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572934232" sldId="325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53" v="4514"/>
        <pc:sldMkLst>
          <pc:docMk/>
          <pc:sldMk cId="2620968207" sldId="32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20968207" sldId="326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20968207" sldId="326"/>
            <ac:spMk id="5" creationId="{3C3115C6-4056-40F2-83A1-91D97899E1E4}"/>
          </ac:spMkLst>
        </pc:spChg>
      </pc:sldChg>
      <pc:sldChg chg="addSp delSp modSp del mod modClrScheme delDesignElem chgLayout">
        <pc:chgData name="Hwee-Myoung Kim" userId="03c41eb2bcbda12d" providerId="Windows Live" clId="Web-{A128BB8F-898A-49A3-B4BB-F1A22CB1BF40}" dt="2020-03-08T06:03:44.453" v="4515"/>
        <pc:sldMkLst>
          <pc:docMk/>
          <pc:sldMk cId="2485999162" sldId="327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485999162" sldId="327"/>
            <ac:spMk id="18" creationId="{49B5AD54-1E68-4239-A6AF-FE0F49BB8367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69" v="4539"/>
        <pc:sldMkLst>
          <pc:docMk/>
          <pc:sldMk cId="1641352641" sldId="328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641352641" sldId="328"/>
            <ac:spMk id="5" creationId="{3C3115C6-4056-40F2-83A1-91D97899E1E4}"/>
          </ac:spMkLst>
        </pc:spChg>
      </pc:sldChg>
      <pc:sldChg chg="modSp del mod modClrScheme chgLayout">
        <pc:chgData name="Hwee-Myoung Kim" userId="03c41eb2bcbda12d" providerId="Windows Live" clId="Web-{A128BB8F-898A-49A3-B4BB-F1A22CB1BF40}" dt="2020-03-08T06:03:44.438" v="4513"/>
        <pc:sldMkLst>
          <pc:docMk/>
          <pc:sldMk cId="3203762380" sldId="329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03762380" sldId="329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03762380" sldId="329"/>
            <ac:spMk id="5" creationId="{3C3115C6-4056-40F2-83A1-91D97899E1E4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1475812818" sldId="330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475812818" sldId="330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475812818" sldId="330"/>
            <ac:spMk id="5" creationId="{3C3115C6-4056-40F2-83A1-91D97899E1E4}"/>
          </ac:spMkLst>
        </pc:spChg>
        <pc:spChg chg="mod">
          <ac:chgData name="Hwee-Myoung Kim" userId="03c41eb2bcbda12d" providerId="Windows Live" clId="Web-{A128BB8F-898A-49A3-B4BB-F1A22CB1BF40}" dt="2020-03-08T04:50:13.636" v="1404" actId="20577"/>
          <ac:spMkLst>
            <pc:docMk/>
            <pc:sldMk cId="1475812818" sldId="330"/>
            <ac:spMk id="7" creationId="{70F5A0B0-CB03-4128-BDFA-C03FD373F6AF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260197281" sldId="331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0197281" sldId="331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60197281" sldId="331"/>
            <ac:spMk id="5" creationId="{3C3115C6-4056-40F2-83A1-91D97899E1E4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3905166676" sldId="332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905166676" sldId="332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905166676" sldId="332"/>
            <ac:spMk id="5" creationId="{3C3115C6-4056-40F2-83A1-91D97899E1E4}"/>
          </ac:spMkLst>
        </pc:spChg>
      </pc:sldChg>
      <pc:sldChg chg="addSp delSp modSp mod modClrScheme delDesignElem chgLayout">
        <pc:chgData name="Hwee-Myoung Kim" userId="03c41eb2bcbda12d" providerId="Windows Live" clId="Web-{A128BB8F-898A-49A3-B4BB-F1A22CB1BF40}" dt="2020-03-08T05:13:12.742" v="2286"/>
        <pc:sldMkLst>
          <pc:docMk/>
          <pc:sldMk cId="3274355956" sldId="333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3274355956" sldId="333"/>
            <ac:spMk id="18" creationId="{49B5AD54-1E68-4239-A6AF-FE0F49BB8367}"/>
          </ac:spMkLst>
        </pc:spChg>
      </pc:sldChg>
      <pc:sldChg chg="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3267820835" sldId="334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67820835" sldId="334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267820835" sldId="334"/>
            <ac:spMk id="5" creationId="{3C3115C6-4056-40F2-83A1-91D97899E1E4}"/>
          </ac:spMkLst>
        </pc:spChg>
      </pc:sldChg>
      <pc:sldChg chg="addSp delSp modSp mod modClrScheme delDesignElem chgLayout">
        <pc:chgData name="Hwee-Myoung Kim" userId="03c41eb2bcbda12d" providerId="Windows Live" clId="Web-{A128BB8F-898A-49A3-B4BB-F1A22CB1BF40}" dt="2020-03-08T05:13:12.742" v="2286"/>
        <pc:sldMkLst>
          <pc:docMk/>
          <pc:sldMk cId="2006651192" sldId="335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2006651192" sldId="335"/>
            <ac:spMk id="18" creationId="{49B5AD54-1E68-4239-A6AF-FE0F49BB8367}"/>
          </ac:spMkLst>
        </pc:spChg>
      </pc:sldChg>
      <pc:sldChg chg="addSp modSp mo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3547741084" sldId="336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547741084" sldId="336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3547741084" sldId="336"/>
            <ac:spMk id="5" creationId="{3C3115C6-4056-40F2-83A1-91D97899E1E4}"/>
          </ac:spMkLst>
        </pc:spChg>
        <pc:graphicFrameChg chg="add mod modGraphic">
          <ac:chgData name="Hwee-Myoung Kim" userId="03c41eb2bcbda12d" providerId="Windows Live" clId="Web-{A128BB8F-898A-49A3-B4BB-F1A22CB1BF40}" dt="2020-03-08T04:41:22.976" v="549" actId="1076"/>
          <ac:graphicFrameMkLst>
            <pc:docMk/>
            <pc:sldMk cId="3547741084" sldId="336"/>
            <ac:graphicFrameMk id="2" creationId="{BB669FC7-639F-4D64-9B19-2A59B379AB1A}"/>
          </ac:graphicFrameMkLst>
        </pc:graphicFrameChg>
      </pc:sldChg>
      <pc:sldChg chg="modSp add mod replId modClrScheme chgLayout">
        <pc:chgData name="Hwee-Myoung Kim" userId="03c41eb2bcbda12d" providerId="Windows Live" clId="Web-{A128BB8F-898A-49A3-B4BB-F1A22CB1BF40}" dt="2020-03-08T05:13:12.742" v="2286"/>
        <pc:sldMkLst>
          <pc:docMk/>
          <pc:sldMk cId="2449123247" sldId="337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49123247" sldId="337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49123247" sldId="337"/>
            <ac:spMk id="5" creationId="{3C3115C6-4056-40F2-83A1-91D97899E1E4}"/>
          </ac:spMkLst>
        </pc:spChg>
        <pc:graphicFrameChg chg="mod modGraphic">
          <ac:chgData name="Hwee-Myoung Kim" userId="03c41eb2bcbda12d" providerId="Windows Live" clId="Web-{A128BB8F-898A-49A3-B4BB-F1A22CB1BF40}" dt="2020-03-08T04:48:01.276" v="1245"/>
          <ac:graphicFrameMkLst>
            <pc:docMk/>
            <pc:sldMk cId="2449123247" sldId="337"/>
            <ac:graphicFrameMk id="2" creationId="{BB669FC7-639F-4D64-9B19-2A59B379AB1A}"/>
          </ac:graphicFrameMkLst>
        </pc:graphicFrameChg>
      </pc:sldChg>
      <pc:sldChg chg="addSp delSp modSp add mod replId modClrScheme delDesignElem chgLayout">
        <pc:chgData name="Hwee-Myoung Kim" userId="03c41eb2bcbda12d" providerId="Windows Live" clId="Web-{A128BB8F-898A-49A3-B4BB-F1A22CB1BF40}" dt="2020-03-08T05:13:12.742" v="2286"/>
        <pc:sldMkLst>
          <pc:docMk/>
          <pc:sldMk cId="1568393258" sldId="338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2" creationId="{76305443-79F0-4337-8FFD-CCC012B683D3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3" creationId="{E99D8BCF-30EE-4A2B-82EF-F2D0F0738F1E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8" creationId="{E9AA9F65-94B8-41A5-A7FF-23D2CFB116BB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10" creationId="{7E8B0F8E-3F6C-4541-B9C1-774D80A08834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12" creationId="{7A45F5BC-32D1-41CD-B270-C46F18CA1ACC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14" creationId="{CE57EE13-72B0-4FFA-ACE1-EBDE89340E47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16" creationId="{DA182162-B517-4B41-B039-339F87FAE1D0}"/>
          </ac:spMkLst>
        </pc:spChg>
        <pc:spChg chg="add del">
          <ac:chgData name="Hwee-Myoung Kim" userId="03c41eb2bcbda12d" providerId="Windows Live" clId="Web-{A128BB8F-898A-49A3-B4BB-F1A22CB1BF40}" dt="2020-03-08T05:13:12.742" v="2286"/>
          <ac:spMkLst>
            <pc:docMk/>
            <pc:sldMk cId="1568393258" sldId="338"/>
            <ac:spMk id="18" creationId="{49B5AD54-1E68-4239-A6AF-FE0F49BB8367}"/>
          </ac:spMkLst>
        </pc:spChg>
      </pc:sldChg>
      <pc:sldChg chg="addSp modSp add mod replId modClrScheme chgLayout">
        <pc:chgData name="Hwee-Myoung Kim" userId="03c41eb2bcbda12d" providerId="Windows Live" clId="Web-{A128BB8F-898A-49A3-B4BB-F1A22CB1BF40}" dt="2020-03-08T05:25:09.764" v="2405" actId="20577"/>
        <pc:sldMkLst>
          <pc:docMk/>
          <pc:sldMk cId="2136601669" sldId="339"/>
        </pc:sldMkLst>
        <pc:spChg chg="mod ord">
          <ac:chgData name="Hwee-Myoung Kim" userId="03c41eb2bcbda12d" providerId="Windows Live" clId="Web-{A128BB8F-898A-49A3-B4BB-F1A22CB1BF40}" dt="2020-03-08T05:25:09.764" v="2405" actId="20577"/>
          <ac:spMkLst>
            <pc:docMk/>
            <pc:sldMk cId="2136601669" sldId="339"/>
            <ac:spMk id="3" creationId="{9229CA8D-3FF9-45F4-AFE7-A8FACDE45017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136601669" sldId="339"/>
            <ac:spMk id="5" creationId="{3C3115C6-4056-40F2-83A1-91D97899E1E4}"/>
          </ac:spMkLst>
        </pc:spChg>
        <pc:picChg chg="add mod">
          <ac:chgData name="Hwee-Myoung Kim" userId="03c41eb2bcbda12d" providerId="Windows Live" clId="Web-{A128BB8F-898A-49A3-B4BB-F1A22CB1BF40}" dt="2020-03-08T05:23:02.638" v="2316" actId="14100"/>
          <ac:picMkLst>
            <pc:docMk/>
            <pc:sldMk cId="2136601669" sldId="339"/>
            <ac:picMk id="2" creationId="{DFADE395-E53B-45D6-B0F9-5857F4AC3777}"/>
          </ac:picMkLst>
        </pc:picChg>
      </pc:sldChg>
      <pc:sldChg chg="addSp delSp modSp add del mod replId modClrScheme chgLayout">
        <pc:chgData name="Hwee-Myoung Kim" userId="03c41eb2bcbda12d" providerId="Windows Live" clId="Web-{A128BB8F-898A-49A3-B4BB-F1A22CB1BF40}" dt="2020-03-08T05:22:52.294" v="2314"/>
        <pc:sldMkLst>
          <pc:docMk/>
          <pc:sldMk cId="428011116" sldId="340"/>
        </pc:sldMkLst>
        <pc:spChg chg="mod ord">
          <ac:chgData name="Hwee-Myoung Kim" userId="03c41eb2bcbda12d" providerId="Windows Live" clId="Web-{A128BB8F-898A-49A3-B4BB-F1A22CB1BF40}" dt="2020-03-08T05:13:29.664" v="2287" actId="20577"/>
          <ac:spMkLst>
            <pc:docMk/>
            <pc:sldMk cId="428011116" sldId="340"/>
            <ac:spMk id="3" creationId="{9229CA8D-3FF9-45F4-AFE7-A8FACDE45017}"/>
          </ac:spMkLst>
        </pc:spChg>
        <pc:spChg chg="del">
          <ac:chgData name="Hwee-Myoung Kim" userId="03c41eb2bcbda12d" providerId="Windows Live" clId="Web-{A128BB8F-898A-49A3-B4BB-F1A22CB1BF40}" dt="2020-03-08T05:12:16.679" v="2276"/>
          <ac:spMkLst>
            <pc:docMk/>
            <pc:sldMk cId="428011116" sldId="340"/>
            <ac:spMk id="5" creationId="{3C3115C6-4056-40F2-83A1-91D97899E1E4}"/>
          </ac:spMkLst>
        </pc:spChg>
        <pc:spChg chg="del">
          <ac:chgData name="Hwee-Myoung Kim" userId="03c41eb2bcbda12d" providerId="Windows Live" clId="Web-{A128BB8F-898A-49A3-B4BB-F1A22CB1BF40}" dt="2020-03-08T05:12:54.664" v="2281"/>
          <ac:spMkLst>
            <pc:docMk/>
            <pc:sldMk cId="428011116" sldId="340"/>
            <ac:spMk id="7" creationId="{70F5A0B0-CB03-4128-BDFA-C03FD373F6AF}"/>
          </ac:spMkLst>
        </pc:spChg>
        <pc:spChg chg="add del mod">
          <ac:chgData name="Hwee-Myoung Kim" userId="03c41eb2bcbda12d" providerId="Windows Live" clId="Web-{A128BB8F-898A-49A3-B4BB-F1A22CB1BF40}" dt="2020-03-08T05:12:19.804" v="2277"/>
          <ac:spMkLst>
            <pc:docMk/>
            <pc:sldMk cId="428011116" sldId="340"/>
            <ac:spMk id="8" creationId="{41CE9EA6-ACC4-4878-BC78-D988337C97F0}"/>
          </ac:spMkLst>
        </pc:spChg>
        <pc:spChg chg="add del">
          <ac:chgData name="Hwee-Myoung Kim" userId="03c41eb2bcbda12d" providerId="Windows Live" clId="Web-{A128BB8F-898A-49A3-B4BB-F1A22CB1BF40}" dt="2020-03-08T05:12:50.351" v="2280"/>
          <ac:spMkLst>
            <pc:docMk/>
            <pc:sldMk cId="428011116" sldId="340"/>
            <ac:spMk id="9" creationId="{B0D7B9D2-FD44-4927-8ACB-1634A1B70C4C}"/>
          </ac:spMkLst>
        </pc:spChg>
        <pc:spChg chg="add del mod">
          <ac:chgData name="Hwee-Myoung Kim" userId="03c41eb2bcbda12d" providerId="Windows Live" clId="Web-{A128BB8F-898A-49A3-B4BB-F1A22CB1BF40}" dt="2020-03-08T05:14:15.836" v="2292"/>
          <ac:spMkLst>
            <pc:docMk/>
            <pc:sldMk cId="428011116" sldId="340"/>
            <ac:spMk id="10" creationId="{2979798F-8447-4127-B394-72A43990AF53}"/>
          </ac:spMkLst>
        </pc:spChg>
        <pc:picChg chg="add del mod">
          <ac:chgData name="Hwee-Myoung Kim" userId="03c41eb2bcbda12d" providerId="Windows Live" clId="Web-{A128BB8F-898A-49A3-B4BB-F1A22CB1BF40}" dt="2020-03-08T05:21:39.372" v="2293"/>
          <ac:picMkLst>
            <pc:docMk/>
            <pc:sldMk cId="428011116" sldId="340"/>
            <ac:picMk id="2" creationId="{D6C30647-A1AD-46FD-B5B5-C2DEF9872D56}"/>
          </ac:picMkLst>
        </pc:picChg>
      </pc:sldChg>
      <pc:sldChg chg="addSp delSp modSp add replId">
        <pc:chgData name="Hwee-Myoung Kim" userId="03c41eb2bcbda12d" providerId="Windows Live" clId="Web-{A128BB8F-898A-49A3-B4BB-F1A22CB1BF40}" dt="2020-03-08T05:39:35.161" v="3272" actId="20577"/>
        <pc:sldMkLst>
          <pc:docMk/>
          <pc:sldMk cId="4289098678" sldId="340"/>
        </pc:sldMkLst>
        <pc:spChg chg="mod">
          <ac:chgData name="Hwee-Myoung Kim" userId="03c41eb2bcbda12d" providerId="Windows Live" clId="Web-{A128BB8F-898A-49A3-B4BB-F1A22CB1BF40}" dt="2020-03-08T05:37:15.098" v="3191" actId="20577"/>
          <ac:spMkLst>
            <pc:docMk/>
            <pc:sldMk cId="4289098678" sldId="340"/>
            <ac:spMk id="3" creationId="{9229CA8D-3FF9-45F4-AFE7-A8FACDE45017}"/>
          </ac:spMkLst>
        </pc:spChg>
        <pc:spChg chg="mod">
          <ac:chgData name="Hwee-Myoung Kim" userId="03c41eb2bcbda12d" providerId="Windows Live" clId="Web-{A128BB8F-898A-49A3-B4BB-F1A22CB1BF40}" dt="2020-03-08T05:25:46.686" v="2446" actId="20577"/>
          <ac:spMkLst>
            <pc:docMk/>
            <pc:sldMk cId="4289098678" sldId="340"/>
            <ac:spMk id="5" creationId="{3C3115C6-4056-40F2-83A1-91D97899E1E4}"/>
          </ac:spMkLst>
        </pc:spChg>
        <pc:spChg chg="add del mod">
          <ac:chgData name="Hwee-Myoung Kim" userId="03c41eb2bcbda12d" providerId="Windows Live" clId="Web-{A128BB8F-898A-49A3-B4BB-F1A22CB1BF40}" dt="2020-03-08T05:38:16.098" v="3202"/>
          <ac:spMkLst>
            <pc:docMk/>
            <pc:sldMk cId="4289098678" sldId="340"/>
            <ac:spMk id="6" creationId="{69DEF0A8-3D71-4DC3-A792-1509468B100E}"/>
          </ac:spMkLst>
        </pc:spChg>
        <pc:spChg chg="mod">
          <ac:chgData name="Hwee-Myoung Kim" userId="03c41eb2bcbda12d" providerId="Windows Live" clId="Web-{A128BB8F-898A-49A3-B4BB-F1A22CB1BF40}" dt="2020-03-08T05:25:38.733" v="2435" actId="20577"/>
          <ac:spMkLst>
            <pc:docMk/>
            <pc:sldMk cId="4289098678" sldId="340"/>
            <ac:spMk id="7" creationId="{70F5A0B0-CB03-4128-BDFA-C03FD373F6AF}"/>
          </ac:spMkLst>
        </pc:spChg>
        <pc:spChg chg="add del mod">
          <ac:chgData name="Hwee-Myoung Kim" userId="03c41eb2bcbda12d" providerId="Windows Live" clId="Web-{A128BB8F-898A-49A3-B4BB-F1A22CB1BF40}" dt="2020-03-08T05:38:36.629" v="3207"/>
          <ac:spMkLst>
            <pc:docMk/>
            <pc:sldMk cId="4289098678" sldId="340"/>
            <ac:spMk id="8" creationId="{23943060-F618-4A76-BD83-98C91683467E}"/>
          </ac:spMkLst>
        </pc:spChg>
        <pc:spChg chg="add mod">
          <ac:chgData name="Hwee-Myoung Kim" userId="03c41eb2bcbda12d" providerId="Windows Live" clId="Web-{A128BB8F-898A-49A3-B4BB-F1A22CB1BF40}" dt="2020-03-08T05:39:35.161" v="3272" actId="20577"/>
          <ac:spMkLst>
            <pc:docMk/>
            <pc:sldMk cId="4289098678" sldId="340"/>
            <ac:spMk id="10" creationId="{E3461D8F-B00E-40A2-A88D-D51AA7034A5D}"/>
          </ac:spMkLst>
        </pc:spChg>
        <pc:graphicFrameChg chg="add mod modGraphic">
          <ac:chgData name="Hwee-Myoung Kim" userId="03c41eb2bcbda12d" providerId="Windows Live" clId="Web-{A128BB8F-898A-49A3-B4BB-F1A22CB1BF40}" dt="2020-03-08T05:37:30.707" v="3198"/>
          <ac:graphicFrameMkLst>
            <pc:docMk/>
            <pc:sldMk cId="4289098678" sldId="340"/>
            <ac:graphicFrameMk id="2" creationId="{2A9AD8E3-2F66-45C5-8C7A-255096F0949E}"/>
          </ac:graphicFrameMkLst>
        </pc:graphicFrameChg>
      </pc:sldChg>
      <pc:sldChg chg="modSp new del mod modClrScheme chgLayout">
        <pc:chgData name="Hwee-Myoung Kim" userId="03c41eb2bcbda12d" providerId="Windows Live" clId="Web-{A128BB8F-898A-49A3-B4BB-F1A22CB1BF40}" dt="2020-03-08T05:22:55.325" v="2315"/>
        <pc:sldMkLst>
          <pc:docMk/>
          <pc:sldMk cId="2443439421" sldId="341"/>
        </pc:sldMkLst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43439421" sldId="341"/>
            <ac:spMk id="2" creationId="{4427C76E-80ED-4739-8F1E-C1612C8ED0A4}"/>
          </ac:spMkLst>
        </pc:spChg>
        <pc:spChg chg="mod ord">
          <ac:chgData name="Hwee-Myoung Kim" userId="03c41eb2bcbda12d" providerId="Windows Live" clId="Web-{A128BB8F-898A-49A3-B4BB-F1A22CB1BF40}" dt="2020-03-08T05:13:12.742" v="2286"/>
          <ac:spMkLst>
            <pc:docMk/>
            <pc:sldMk cId="2443439421" sldId="341"/>
            <ac:spMk id="3" creationId="{4C0213EB-1AE0-4030-BF2F-BF977645936B}"/>
          </ac:spMkLst>
        </pc:spChg>
      </pc:sldChg>
      <pc:sldChg chg="modSp add replId">
        <pc:chgData name="Hwee-Myoung Kim" userId="03c41eb2bcbda12d" providerId="Windows Live" clId="Web-{A128BB8F-898A-49A3-B4BB-F1A22CB1BF40}" dt="2020-03-08T05:25:32.249" v="2413" actId="20577"/>
        <pc:sldMkLst>
          <pc:docMk/>
          <pc:sldMk cId="3657136236" sldId="341"/>
        </pc:sldMkLst>
        <pc:spChg chg="mod">
          <ac:chgData name="Hwee-Myoung Kim" userId="03c41eb2bcbda12d" providerId="Windows Live" clId="Web-{A128BB8F-898A-49A3-B4BB-F1A22CB1BF40}" dt="2020-03-08T05:25:32.249" v="2413" actId="20577"/>
          <ac:spMkLst>
            <pc:docMk/>
            <pc:sldMk cId="3657136236" sldId="341"/>
            <ac:spMk id="2" creationId="{76305443-79F0-4337-8FFD-CCC012B683D3}"/>
          </ac:spMkLst>
        </pc:spChg>
      </pc:sldChg>
      <pc:sldChg chg="new del">
        <pc:chgData name="Hwee-Myoung Kim" userId="03c41eb2bcbda12d" providerId="Windows Live" clId="Web-{A128BB8F-898A-49A3-B4BB-F1A22CB1BF40}" dt="2020-03-08T05:12:59.382" v="2283"/>
        <pc:sldMkLst>
          <pc:docMk/>
          <pc:sldMk cId="3841820557" sldId="341"/>
        </pc:sldMkLst>
      </pc:sldChg>
      <pc:sldChg chg="addSp delSp modSp add replId">
        <pc:chgData name="Hwee-Myoung Kim" userId="03c41eb2bcbda12d" providerId="Windows Live" clId="Web-{A128BB8F-898A-49A3-B4BB-F1A22CB1BF40}" dt="2020-03-08T05:45:11.898" v="3329" actId="20577"/>
        <pc:sldMkLst>
          <pc:docMk/>
          <pc:sldMk cId="4242761466" sldId="342"/>
        </pc:sldMkLst>
        <pc:spChg chg="mod">
          <ac:chgData name="Hwee-Myoung Kim" userId="03c41eb2bcbda12d" providerId="Windows Live" clId="Web-{A128BB8F-898A-49A3-B4BB-F1A22CB1BF40}" dt="2020-03-08T05:45:11.898" v="3329" actId="20577"/>
          <ac:spMkLst>
            <pc:docMk/>
            <pc:sldMk cId="4242761466" sldId="342"/>
            <ac:spMk id="5" creationId="{3C3115C6-4056-40F2-83A1-91D97899E1E4}"/>
          </ac:spMkLst>
        </pc:spChg>
        <pc:spChg chg="mod ord">
          <ac:chgData name="Hwee-Myoung Kim" userId="03c41eb2bcbda12d" providerId="Windows Live" clId="Web-{A128BB8F-898A-49A3-B4BB-F1A22CB1BF40}" dt="2020-03-08T05:40:25.771" v="3294"/>
          <ac:spMkLst>
            <pc:docMk/>
            <pc:sldMk cId="4242761466" sldId="342"/>
            <ac:spMk id="10" creationId="{E3461D8F-B00E-40A2-A88D-D51AA7034A5D}"/>
          </ac:spMkLst>
        </pc:spChg>
        <pc:graphicFrameChg chg="del mod modGraphic">
          <ac:chgData name="Hwee-Myoung Kim" userId="03c41eb2bcbda12d" providerId="Windows Live" clId="Web-{A128BB8F-898A-49A3-B4BB-F1A22CB1BF40}" dt="2020-03-08T05:42:20.225" v="3321"/>
          <ac:graphicFrameMkLst>
            <pc:docMk/>
            <pc:sldMk cId="4242761466" sldId="342"/>
            <ac:graphicFrameMk id="2" creationId="{2A9AD8E3-2F66-45C5-8C7A-255096F0949E}"/>
          </ac:graphicFrameMkLst>
        </pc:graphicFrameChg>
        <pc:picChg chg="add mod">
          <ac:chgData name="Hwee-Myoung Kim" userId="03c41eb2bcbda12d" providerId="Windows Live" clId="Web-{A128BB8F-898A-49A3-B4BB-F1A22CB1BF40}" dt="2020-03-08T05:43:00.116" v="3328" actId="1076"/>
          <ac:picMkLst>
            <pc:docMk/>
            <pc:sldMk cId="4242761466" sldId="342"/>
            <ac:picMk id="4" creationId="{B7C9D6A4-CCF0-495E-A953-6E1143CD6E7D}"/>
          </ac:picMkLst>
        </pc:picChg>
      </pc:sldChg>
      <pc:sldChg chg="modSp add replId">
        <pc:chgData name="Hwee-Myoung Kim" userId="03c41eb2bcbda12d" providerId="Windows Live" clId="Web-{A128BB8F-898A-49A3-B4BB-F1A22CB1BF40}" dt="2020-03-08T05:45:40.351" v="3372" actId="20577"/>
        <pc:sldMkLst>
          <pc:docMk/>
          <pc:sldMk cId="2511355851" sldId="343"/>
        </pc:sldMkLst>
        <pc:spChg chg="mod">
          <ac:chgData name="Hwee-Myoung Kim" userId="03c41eb2bcbda12d" providerId="Windows Live" clId="Web-{A128BB8F-898A-49A3-B4BB-F1A22CB1BF40}" dt="2020-03-08T05:45:40.351" v="3372" actId="20577"/>
          <ac:spMkLst>
            <pc:docMk/>
            <pc:sldMk cId="2511355851" sldId="343"/>
            <ac:spMk id="2" creationId="{76305443-79F0-4337-8FFD-CCC012B683D3}"/>
          </ac:spMkLst>
        </pc:spChg>
      </pc:sldChg>
      <pc:sldChg chg="addSp delSp modSp add replId">
        <pc:chgData name="Hwee-Myoung Kim" userId="03c41eb2bcbda12d" providerId="Windows Live" clId="Web-{A128BB8F-898A-49A3-B4BB-F1A22CB1BF40}" dt="2020-03-08T06:03:24.844" v="4511" actId="20577"/>
        <pc:sldMkLst>
          <pc:docMk/>
          <pc:sldMk cId="127627832" sldId="344"/>
        </pc:sldMkLst>
        <pc:spChg chg="add mod">
          <ac:chgData name="Hwee-Myoung Kim" userId="03c41eb2bcbda12d" providerId="Windows Live" clId="Web-{A128BB8F-898A-49A3-B4BB-F1A22CB1BF40}" dt="2020-03-08T06:03:24.844" v="4511" actId="20577"/>
          <ac:spMkLst>
            <pc:docMk/>
            <pc:sldMk cId="127627832" sldId="344"/>
            <ac:spMk id="4" creationId="{FDAD2A91-A4FC-435A-8FB0-4232D3F5CBED}"/>
          </ac:spMkLst>
        </pc:spChg>
        <pc:spChg chg="mod">
          <ac:chgData name="Hwee-Myoung Kim" userId="03c41eb2bcbda12d" providerId="Windows Live" clId="Web-{A128BB8F-898A-49A3-B4BB-F1A22CB1BF40}" dt="2020-03-08T05:46:03.680" v="3437" actId="20577"/>
          <ac:spMkLst>
            <pc:docMk/>
            <pc:sldMk cId="127627832" sldId="344"/>
            <ac:spMk id="5" creationId="{3C3115C6-4056-40F2-83A1-91D97899E1E4}"/>
          </ac:spMkLst>
        </pc:spChg>
        <pc:spChg chg="mod">
          <ac:chgData name="Hwee-Myoung Kim" userId="03c41eb2bcbda12d" providerId="Windows Live" clId="Web-{A128BB8F-898A-49A3-B4BB-F1A22CB1BF40}" dt="2020-03-08T05:45:55.836" v="3429" actId="20577"/>
          <ac:spMkLst>
            <pc:docMk/>
            <pc:sldMk cId="127627832" sldId="344"/>
            <ac:spMk id="7" creationId="{70F5A0B0-CB03-4128-BDFA-C03FD373F6AF}"/>
          </ac:spMkLst>
        </pc:spChg>
        <pc:spChg chg="del mod ord">
          <ac:chgData name="Hwee-Myoung Kim" userId="03c41eb2bcbda12d" providerId="Windows Live" clId="Web-{A128BB8F-898A-49A3-B4BB-F1A22CB1BF40}" dt="2020-03-08T05:47:28.540" v="3464"/>
          <ac:spMkLst>
            <pc:docMk/>
            <pc:sldMk cId="127627832" sldId="344"/>
            <ac:spMk id="10" creationId="{E3461D8F-B00E-40A2-A88D-D51AA7034A5D}"/>
          </ac:spMkLst>
        </pc:spChg>
        <pc:graphicFrameChg chg="del">
          <ac:chgData name="Hwee-Myoung Kim" userId="03c41eb2bcbda12d" providerId="Windows Live" clId="Web-{A128BB8F-898A-49A3-B4BB-F1A22CB1BF40}" dt="2020-03-08T05:47:17.305" v="3463"/>
          <ac:graphicFrameMkLst>
            <pc:docMk/>
            <pc:sldMk cId="127627832" sldId="344"/>
            <ac:graphicFrameMk id="2" creationId="{2A9AD8E3-2F66-45C5-8C7A-255096F0949E}"/>
          </ac:graphicFrameMkLst>
        </pc:graphicFrameChg>
      </pc:sldChg>
      <pc:sldMasterChg chg="add del addSldLayout delSldLayout">
        <pc:chgData name="Hwee-Myoung Kim" userId="03c41eb2bcbda12d" providerId="Windows Live" clId="Web-{A128BB8F-898A-49A3-B4BB-F1A22CB1BF40}" dt="2020-03-08T05:13:12.742" v="2286"/>
        <pc:sldMasterMkLst>
          <pc:docMk/>
          <pc:sldMasterMk cId="3645375393" sldId="2147483768"/>
        </pc:sldMasterMkLst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1417069923" sldId="2147483769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112413474" sldId="2147483770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1042962319" sldId="2147483771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3394687925" sldId="2147483772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2958831470" sldId="2147483773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758890918" sldId="2147483774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444514761" sldId="2147483775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64810183" sldId="2147483776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3663078432" sldId="2147483777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2605515213" sldId="2147483778"/>
          </pc:sldLayoutMkLst>
        </pc:sldLayoutChg>
        <pc:sldLayoutChg chg="add del">
          <pc:chgData name="Hwee-Myoung Kim" userId="03c41eb2bcbda12d" providerId="Windows Live" clId="Web-{A128BB8F-898A-49A3-B4BB-F1A22CB1BF40}" dt="2020-03-08T05:13:12.742" v="2286"/>
          <pc:sldLayoutMkLst>
            <pc:docMk/>
            <pc:sldMasterMk cId="3645375393" sldId="2147483768"/>
            <pc:sldLayoutMk cId="2100142022" sldId="2147483779"/>
          </pc:sldLayoutMkLst>
        </pc:sldLayoutChg>
      </pc:sldMasterChg>
      <pc:sldMasterChg chg="add del addSldLayout delSldLayout modSldLayout">
        <pc:chgData name="Hwee-Myoung Kim" userId="03c41eb2bcbda12d" providerId="Windows Live" clId="Web-{A128BB8F-898A-49A3-B4BB-F1A22CB1BF40}" dt="2020-03-08T05:13:12.742" v="2286"/>
        <pc:sldMasterMkLst>
          <pc:docMk/>
          <pc:sldMasterMk cId="3279633882" sldId="2147483780"/>
        </pc:sldMasterMkLst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3065701903" sldId="2147483781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1200558506" sldId="2147483782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1456065293" sldId="2147483783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1087795307" sldId="2147483784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1753618787" sldId="2147483785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926372579" sldId="2147483786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3624851328" sldId="2147483787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601375098" sldId="2147483788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3058773759" sldId="2147483789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439106582" sldId="2147483790"/>
          </pc:sldLayoutMkLst>
        </pc:sldLayoutChg>
        <pc:sldLayoutChg chg="add del mod replId">
          <pc:chgData name="Hwee-Myoung Kim" userId="03c41eb2bcbda12d" providerId="Windows Live" clId="Web-{A128BB8F-898A-49A3-B4BB-F1A22CB1BF40}" dt="2020-03-08T05:13:12.742" v="2286"/>
          <pc:sldLayoutMkLst>
            <pc:docMk/>
            <pc:sldMasterMk cId="3279633882" sldId="2147483780"/>
            <pc:sldLayoutMk cId="3153309048" sldId="21474837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Altmetrics(1)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F4724DD-2461-4567-B991-D0AC63CBFFED}"/>
              </a:ext>
            </a:extLst>
          </p:cNvPr>
          <p:cNvSpPr txBox="1">
            <a:spLocks/>
          </p:cNvSpPr>
          <p:nvPr/>
        </p:nvSpPr>
        <p:spPr>
          <a:xfrm>
            <a:off x="8345391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ja-JP" altLang="en-US" dirty="0">
              <a:solidFill>
                <a:srgbClr val="FFFFFF"/>
              </a:solidFill>
              <a:ea typeface="HGｺﾞｼｯｸE"/>
            </a:endParaRPr>
          </a:p>
          <a:p>
            <a:pPr algn="r"/>
            <a:endParaRPr lang="ja-JP" altLang="en-US" dirty="0">
              <a:solidFill>
                <a:srgbClr val="FFFFFF"/>
              </a:solidFill>
              <a:ea typeface="HGｺﾞｼｯｸE"/>
            </a:endParaRP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坂田・森研究室</a:t>
            </a:r>
            <a:endParaRPr lang="ja-JP" altLang="en-US" dirty="0">
              <a:solidFill>
                <a:srgbClr val="FFFFFF"/>
              </a:solidFill>
              <a:ea typeface="HGｺﾞｼｯｸE"/>
            </a:endParaRP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M2　キム　フィミョン</a:t>
            </a:r>
            <a:endParaRPr lang="ja-JP" altLang="en-US" dirty="0">
              <a:solidFill>
                <a:srgbClr val="FFFFFF"/>
              </a:solidFill>
              <a:ea typeface="HGｺﾞｼｯｸE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9F87EF-DB7F-41FF-BDFD-9D624031C121}"/>
              </a:ext>
            </a:extLst>
          </p:cNvPr>
          <p:cNvSpPr txBox="1"/>
          <p:nvPr/>
        </p:nvSpPr>
        <p:spPr>
          <a:xfrm>
            <a:off x="615388" y="2505918"/>
            <a:ext cx="10179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chemeClr val="accent2"/>
                </a:solidFill>
                <a:ea typeface="HGｺﾞｼｯｸE"/>
              </a:rPr>
              <a:t>Paper review(1)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7078565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chemeClr val="tx2"/>
                </a:solidFill>
                <a:ea typeface="HGｺﾞｼｯｸE"/>
              </a:rPr>
              <a:t>3 Typologies/classifications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7F16F9-03C8-447E-9C7F-6376BC839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66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HGｺﾞｼｯｸE"/>
              </a:rPr>
              <a:t>By primary functions(Robinson-Garcia et al., 2014)</a:t>
            </a: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>
                <a:ea typeface="+mj-lt"/>
                <a:cs typeface="+mj-lt"/>
              </a:rPr>
              <a:t>3 TYPOLOGIES/CLASSIFICATIONS</a:t>
            </a:r>
            <a:r>
              <a:rPr lang="en-US" altLang="ja-JP" dirty="0">
                <a:ea typeface="+mj-lt"/>
                <a:cs typeface="+mj-lt"/>
              </a:rPr>
              <a:t>(1/2)</a:t>
            </a:r>
            <a:endParaRPr lang="ja-JP" altLang="en-US" dirty="0"/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BB669FC7-639F-4D64-9B19-2A59B379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83930"/>
              </p:ext>
            </p:extLst>
          </p:nvPr>
        </p:nvGraphicFramePr>
        <p:xfrm>
          <a:off x="2156364" y="2574325"/>
          <a:ext cx="81686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11">
                  <a:extLst>
                    <a:ext uri="{9D8B030D-6E8A-4147-A177-3AD203B41FA5}">
                      <a16:colId xmlns:a16="http://schemas.microsoft.com/office/drawing/2014/main" val="3049914953"/>
                    </a:ext>
                  </a:extLst>
                </a:gridCol>
                <a:gridCol w="6451728">
                  <a:extLst>
                    <a:ext uri="{9D8B030D-6E8A-4147-A177-3AD203B41FA5}">
                      <a16:colId xmlns:a16="http://schemas.microsoft.com/office/drawing/2014/main" val="386156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Function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Sources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1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Discussions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blogs, news, Reddit, Stack Exchanges, ...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5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Mentions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FB, Twitter, Google+, Pinterest, LinkedIn Groups, ...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Readers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Reviews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CiteUlike, Connotea, F1000, ...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7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Videos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YouTube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6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Citations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Research Highlights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74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By terms of use(Wouters and Costa, 2014)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By engagement(Lin and Fenner, 2013): Viewed, Saved, Discussed, Recommended, Cited</a:t>
            </a:r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>
                <a:ea typeface="+mj-lt"/>
                <a:cs typeface="+mj-lt"/>
              </a:rPr>
              <a:t>3 TYPOLOGIES/CLASSIFICATIONS</a:t>
            </a:r>
            <a:r>
              <a:rPr lang="en-US" altLang="ja-JP" dirty="0">
                <a:ea typeface="+mj-lt"/>
                <a:cs typeface="+mj-lt"/>
              </a:rPr>
              <a:t>(2/2)</a:t>
            </a:r>
            <a:endParaRPr lang="ja-JP" dirty="0">
              <a:ea typeface="HGｺﾞｼｯｸE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BB669FC7-639F-4D64-9B19-2A59B379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92041"/>
              </p:ext>
            </p:extLst>
          </p:nvPr>
        </p:nvGraphicFramePr>
        <p:xfrm>
          <a:off x="1196050" y="2613949"/>
          <a:ext cx="10120320" cy="2585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518">
                  <a:extLst>
                    <a:ext uri="{9D8B030D-6E8A-4147-A177-3AD203B41FA5}">
                      <a16:colId xmlns:a16="http://schemas.microsoft.com/office/drawing/2014/main" val="3049914953"/>
                    </a:ext>
                  </a:extLst>
                </a:gridCol>
                <a:gridCol w="6242802">
                  <a:extLst>
                    <a:ext uri="{9D8B030D-6E8A-4147-A177-3AD203B41FA5}">
                      <a16:colId xmlns:a16="http://schemas.microsoft.com/office/drawing/2014/main" val="3861566024"/>
                    </a:ext>
                  </a:extLst>
                </a:gridCol>
              </a:tblGrid>
              <a:tr h="4025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Use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Descriptions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13742"/>
                  </a:ext>
                </a:extLst>
              </a:tr>
              <a:tr h="688630">
                <a:tc>
                  <a:txBody>
                    <a:bodyPr/>
                    <a:lstStyle/>
                    <a:p>
                      <a:r>
                        <a:rPr lang="ja-JP" altLang="en-US"/>
                        <a:t>Diversity of channel anlyzed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Altmetrics enable the user to analyze different types of materials such as books, blogs, FB, or tweets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57023"/>
                  </a:ext>
                </a:extLst>
              </a:tr>
              <a:tr h="402583">
                <a:tc>
                  <a:txBody>
                    <a:bodyPr/>
                    <a:lstStyle/>
                    <a:p>
                      <a:r>
                        <a:rPr lang="ja-JP" altLang="en-US"/>
                        <a:t>Speed of acquiring/retrieving data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Instantly available for analysis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28398"/>
                  </a:ext>
                </a:extLst>
              </a:tr>
              <a:tr h="402583">
                <a:tc>
                  <a:txBody>
                    <a:bodyPr/>
                    <a:lstStyle/>
                    <a:p>
                      <a:r>
                        <a:rPr lang="ja-JP" altLang="en-US"/>
                        <a:t>Openness of method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Altmetric data is open to download and free to use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6172"/>
                  </a:ext>
                </a:extLst>
              </a:tr>
              <a:tr h="688630">
                <a:tc>
                  <a:txBody>
                    <a:bodyPr/>
                    <a:lstStyle/>
                    <a:p>
                      <a:r>
                        <a:rPr lang="ja-JP" altLang="en-US"/>
                        <a:t>The ability to measure impact beyond the scholarly realm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Accessibility to a variety of readers helps research escape the judgment of the scientific readers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7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12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7078565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200">
                <a:solidFill>
                  <a:schemeClr val="tx2"/>
                </a:solidFill>
                <a:ea typeface="HGｺﾞｼｯｸE"/>
              </a:rPr>
              <a:t>4 technological capabilities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6ED993-2075-49C9-BA8F-48EB9DF24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839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ko-KR" altLang="en-US" dirty="0" err="1">
                <a:ea typeface="HGｺﾞｼｯｸE"/>
              </a:rPr>
              <a:t>Altmetrics</a:t>
            </a:r>
            <a:r>
              <a:rPr lang="ko-KR" altLang="en-US" dirty="0">
                <a:ea typeface="HGｺﾞｼｯｸE"/>
              </a:rPr>
              <a:t> </a:t>
            </a:r>
            <a:r>
              <a:rPr lang="ko-KR" altLang="en-US" dirty="0" err="1">
                <a:ea typeface="HGｺﾞｼｯｸE"/>
              </a:rPr>
              <a:t>by</a:t>
            </a:r>
            <a:r>
              <a:rPr lang="ko-KR" altLang="en-US" dirty="0">
                <a:ea typeface="HGｺﾞｼｯｸE"/>
              </a:rPr>
              <a:t> Altmetrics.com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―Frequency of mentions: </a:t>
            </a:r>
            <a:r>
              <a:rPr lang="en-US" b="1" dirty="0">
                <a:ea typeface="+mn-lt"/>
                <a:cs typeface="+mn-lt"/>
              </a:rPr>
              <a:t>how often </a:t>
            </a:r>
            <a:r>
              <a:rPr lang="en-US" dirty="0">
                <a:ea typeface="+mn-lt"/>
                <a:cs typeface="+mn-lt"/>
              </a:rPr>
              <a:t>it is mentioned on different media platforms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―A record of attention: </a:t>
            </a:r>
            <a:r>
              <a:rPr lang="en-US" b="1" dirty="0">
                <a:ea typeface="+mn-lt"/>
                <a:cs typeface="+mn-lt"/>
              </a:rPr>
              <a:t>how many people </a:t>
            </a:r>
            <a:r>
              <a:rPr lang="en-US" dirty="0">
                <a:ea typeface="+mn-lt"/>
                <a:cs typeface="+mn-lt"/>
              </a:rPr>
              <a:t>discussed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―A measure of dissemination: </a:t>
            </a:r>
            <a:r>
              <a:rPr lang="en-US" b="1" dirty="0">
                <a:ea typeface="+mn-lt"/>
                <a:cs typeface="+mn-lt"/>
              </a:rPr>
              <a:t>where and why </a:t>
            </a:r>
            <a:r>
              <a:rPr lang="en-US" dirty="0">
                <a:ea typeface="+mn-lt"/>
                <a:cs typeface="+mn-lt"/>
              </a:rPr>
              <a:t>it has been discussed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―An indicator of influence and impact: </a:t>
            </a:r>
            <a:r>
              <a:rPr lang="en-US" b="1" dirty="0">
                <a:ea typeface="+mn-lt"/>
                <a:cs typeface="+mn-lt"/>
              </a:rPr>
              <a:t>how it can influence</a:t>
            </a:r>
            <a:r>
              <a:rPr lang="en-US" dirty="0">
                <a:ea typeface="+mn-lt"/>
                <a:cs typeface="+mn-lt"/>
              </a:rPr>
              <a:t> society</a:t>
            </a:r>
            <a:endParaRPr 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>
                <a:ea typeface="+mj-lt"/>
                <a:cs typeface="+mj-lt"/>
              </a:rPr>
              <a:t>4 TECHNOLOGICAL CAPABILITIES</a:t>
            </a:r>
          </a:p>
        </p:txBody>
      </p:sp>
    </p:spTree>
    <p:extLst>
      <p:ext uri="{BB962C8B-B14F-4D97-AF65-F5344CB8AC3E}">
        <p14:creationId xmlns:p14="http://schemas.microsoft.com/office/powerpoint/2010/main" val="147581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4923970" cy="4835249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ko-KR" altLang="en-US" dirty="0">
                <a:ea typeface="HGｺﾞｼｯｸE"/>
              </a:rPr>
              <a:t>3 </a:t>
            </a:r>
            <a:r>
              <a:rPr lang="ko-KR" altLang="en-US" dirty="0" err="1">
                <a:ea typeface="HGｺﾞｼｯｸE"/>
              </a:rPr>
              <a:t>components</a:t>
            </a:r>
            <a:r>
              <a:rPr lang="ko-KR" altLang="en-US" dirty="0">
                <a:ea typeface="HGｺﾞｼｯｸE"/>
              </a:rPr>
              <a:t> of </a:t>
            </a:r>
            <a:r>
              <a:rPr lang="ko-KR" altLang="en-US" dirty="0" err="1">
                <a:ea typeface="HGｺﾞｼｯｸE"/>
              </a:rPr>
              <a:t>altmetrics</a:t>
            </a:r>
            <a:r>
              <a:rPr lang="ko-KR" altLang="en-US" dirty="0">
                <a:ea typeface="HGｺﾞｼｯｸE"/>
              </a:rPr>
              <a:t> </a:t>
            </a:r>
            <a:r>
              <a:rPr lang="ko-KR" altLang="en-US" dirty="0" err="1">
                <a:ea typeface="HGｺﾞｼｯｸE"/>
              </a:rPr>
              <a:t>by</a:t>
            </a:r>
            <a:r>
              <a:rPr lang="ko-KR" altLang="en-US" dirty="0">
                <a:ea typeface="HGｺﾞｼｯｸE"/>
              </a:rPr>
              <a:t> Altmetrics.com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―Output: journal article, dataset, ...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―Identifier: DOI, </a:t>
            </a:r>
            <a:r>
              <a:rPr lang="en-US" dirty="0" err="1">
                <a:ea typeface="+mn-lt"/>
                <a:cs typeface="+mn-lt"/>
              </a:rPr>
              <a:t>RePEc</a:t>
            </a:r>
            <a:r>
              <a:rPr lang="en-US" dirty="0">
                <a:ea typeface="+mn-lt"/>
                <a:cs typeface="+mn-lt"/>
              </a:rPr>
              <a:t>, …(attached to the output)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―Mentions: mentions in a source</a:t>
            </a:r>
            <a:endParaRPr 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r>
              <a:rPr lang="en-US" dirty="0">
                <a:ea typeface="HGｺﾞｼｯｸE"/>
                <a:cs typeface="+mn-lt"/>
              </a:rPr>
              <a:t>Display page shows: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―The donut and attention scores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―Summary counts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―Bibliographic details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―Browse the original mentions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―Signup for alerts</a:t>
            </a:r>
            <a:endParaRPr lang="en-US" dirty="0"/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―Access the published research</a:t>
            </a:r>
          </a:p>
          <a:p>
            <a:pPr marL="629920" lvl="1" indent="-305435">
              <a:buNone/>
            </a:pPr>
            <a:r>
              <a:rPr lang="en-US" dirty="0">
                <a:ea typeface="+mn-lt"/>
                <a:cs typeface="+mn-lt"/>
              </a:rPr>
              <a:t>―demographics, rankings, geographic of attentions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4.1 Key functionalities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4 Technological capabilities</a:t>
            </a:r>
            <a:endParaRPr lang="en-US" altLang="ja-JP" sz="1600">
              <a:ea typeface="HGｺﾞｼｯｸE"/>
              <a:cs typeface="+mj-lt"/>
            </a:endParaRPr>
          </a:p>
        </p:txBody>
      </p:sp>
      <p:pic>
        <p:nvPicPr>
          <p:cNvPr id="2" name="図 3" descr="パソコンのスクリーンショット&#10;&#10;高い精度で生成された説明">
            <a:extLst>
              <a:ext uri="{FF2B5EF4-FFF2-40B4-BE49-F238E27FC236}">
                <a16:creationId xmlns:a16="http://schemas.microsoft.com/office/drawing/2014/main" id="{DFADE395-E53B-45D6-B0F9-5857F4AC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49" y="661136"/>
            <a:ext cx="6109503" cy="57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7078565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200">
                <a:solidFill>
                  <a:schemeClr val="tx2"/>
                </a:solidFill>
                <a:ea typeface="HGｺﾞｼｯｸE"/>
              </a:rPr>
              <a:t>5 pros and cons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E8BA73-A724-4DD5-A4F7-F48B2670D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713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endParaRPr lang="ko-KR" alt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5.1 pros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5 pros and cons</a:t>
            </a:r>
            <a:endParaRPr lang="en-US" altLang="ja-JP" sz="1600">
              <a:ea typeface="HGｺﾞｼｯｸE"/>
              <a:cs typeface="+mj-lt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2A9AD8E3-2F66-45C5-8C7A-255096F0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95576"/>
              </p:ext>
            </p:extLst>
          </p:nvPr>
        </p:nvGraphicFramePr>
        <p:xfrm>
          <a:off x="925974" y="2488556"/>
          <a:ext cx="10465659" cy="267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72">
                  <a:extLst>
                    <a:ext uri="{9D8B030D-6E8A-4147-A177-3AD203B41FA5}">
                      <a16:colId xmlns:a16="http://schemas.microsoft.com/office/drawing/2014/main" val="1398682027"/>
                    </a:ext>
                  </a:extLst>
                </a:gridCol>
                <a:gridCol w="7760787">
                  <a:extLst>
                    <a:ext uri="{9D8B030D-6E8A-4147-A177-3AD203B41FA5}">
                      <a16:colId xmlns:a16="http://schemas.microsoft.com/office/drawing/2014/main" val="2056186009"/>
                    </a:ext>
                  </a:extLst>
                </a:gridCol>
              </a:tblGrid>
              <a:tr h="464119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Pros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Descriptions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2916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r>
                        <a:rPr lang="ja-JP" altLang="en-US"/>
                        <a:t>Quick view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Users can have a quick view of the impact of the work </a:t>
                      </a:r>
                      <a:r>
                        <a:rPr lang="ja-JP" altLang="en-US" i="1"/>
                        <a:t>(Melero, 2015)</a:t>
                      </a:r>
                      <a:endParaRPr kumimoji="1" lang="ja-JP" altLang="en-US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13086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r>
                        <a:rPr lang="ja-JP" altLang="en-US"/>
                        <a:t>Quick dissemination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Spread the work via social media </a:t>
                      </a:r>
                      <a:r>
                        <a:rPr lang="ja-JP" altLang="en-US" i="1"/>
                        <a:t>(Melero, 2015)</a:t>
                      </a:r>
                      <a:endParaRPr kumimoji="1" lang="ja-JP" altLang="en-US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69511"/>
                  </a:ext>
                </a:extLst>
              </a:tr>
              <a:tr h="464119">
                <a:tc>
                  <a:txBody>
                    <a:bodyPr/>
                    <a:lstStyle/>
                    <a:p>
                      <a:r>
                        <a:rPr lang="ja-JP" altLang="en-US"/>
                        <a:t>Track researcher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Helps track scholarly outputs including data sharing, SW, presentations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4287"/>
                  </a:ext>
                </a:extLst>
              </a:tr>
              <a:tr h="815344">
                <a:tc>
                  <a:txBody>
                    <a:bodyPr/>
                    <a:lstStyle/>
                    <a:p>
                      <a:r>
                        <a:rPr lang="ja-JP" altLang="en-US"/>
                        <a:t>Hidden opportunities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Researcher can access real-time discussion of works or unpublished articles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019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3461D8F-B00E-40A2-A88D-D51AA7034A5D}"/>
              </a:ext>
            </a:extLst>
          </p:cNvPr>
          <p:cNvSpPr txBox="1">
            <a:spLocks/>
          </p:cNvSpPr>
          <p:nvPr/>
        </p:nvSpPr>
        <p:spPr>
          <a:xfrm>
            <a:off x="581192" y="1892172"/>
            <a:ext cx="10200096" cy="483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kumimoji="0" lang="ko-KR" altLang="en-US" dirty="0" err="1">
                <a:ea typeface="HGｺﾞｼｯｸE"/>
              </a:rPr>
              <a:t>Altmetrics</a:t>
            </a:r>
            <a:r>
              <a:rPr kumimoji="0" lang="ko-KR" altLang="en-US" dirty="0">
                <a:ea typeface="HGｺﾞｼｯｸE"/>
              </a:rPr>
              <a:t> </a:t>
            </a:r>
            <a:r>
              <a:rPr kumimoji="0" lang="ko-KR" altLang="en-US" dirty="0" err="1">
                <a:ea typeface="HGｺﾞｼｯｸE"/>
              </a:rPr>
              <a:t>complement</a:t>
            </a:r>
            <a:r>
              <a:rPr kumimoji="0" lang="ko-KR" altLang="en-US" dirty="0">
                <a:ea typeface="HGｺﾞｼｯｸE"/>
              </a:rPr>
              <a:t> </a:t>
            </a:r>
            <a:r>
              <a:rPr kumimoji="0" lang="ko-KR" altLang="en-US" dirty="0" err="1">
                <a:ea typeface="HGｺﾞｼｯｸE"/>
              </a:rPr>
              <a:t>traditional</a:t>
            </a:r>
            <a:r>
              <a:rPr kumimoji="0" lang="ko-KR" altLang="en-US" dirty="0">
                <a:ea typeface="HGｺﾞｼｯｸE"/>
              </a:rPr>
              <a:t> </a:t>
            </a:r>
            <a:r>
              <a:rPr kumimoji="0" lang="ko-KR" altLang="en-US" dirty="0" err="1">
                <a:ea typeface="HGｺﾞｼｯｸE"/>
              </a:rPr>
              <a:t>meatures</a:t>
            </a:r>
            <a:endParaRPr lang="ko-KR" altLang="en-US" dirty="0" err="1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428909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3461D8F-B00E-40A2-A88D-D51AA7034A5D}"/>
              </a:ext>
            </a:extLst>
          </p:cNvPr>
          <p:cNvSpPr txBox="1">
            <a:spLocks/>
          </p:cNvSpPr>
          <p:nvPr/>
        </p:nvSpPr>
        <p:spPr>
          <a:xfrm>
            <a:off x="581192" y="1892172"/>
            <a:ext cx="10200096" cy="483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kumimoji="0" lang="ko-KR" altLang="en-US" dirty="0" err="1">
                <a:ea typeface="HGｺﾞｼｯｸE"/>
              </a:rPr>
              <a:t>Limitations</a:t>
            </a:r>
            <a:r>
              <a:rPr kumimoji="0" lang="ko-KR" altLang="en-US" dirty="0">
                <a:ea typeface="HGｺﾞｼｯｸE"/>
              </a:rPr>
              <a:t> of </a:t>
            </a:r>
            <a:r>
              <a:rPr kumimoji="0" lang="ko-KR" altLang="en-US" dirty="0" err="1">
                <a:ea typeface="HGｺﾞｼｯｸE"/>
              </a:rPr>
              <a:t>altmetrics</a:t>
            </a:r>
            <a:endParaRPr lang="ko-KR" altLang="en-US" dirty="0" err="1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  <a:p>
            <a:pPr marL="305435" indent="-305435"/>
            <a:endParaRPr lang="ko-KR" altLang="en-US" dirty="0">
              <a:ea typeface="HGｺﾞｼｯｸE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endParaRPr lang="ko-KR" alt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5.2 cons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5 pros and cons</a:t>
            </a:r>
            <a:endParaRPr lang="en-US" altLang="ja-JP" sz="1600">
              <a:ea typeface="HGｺﾞｼｯｸE"/>
              <a:cs typeface="+mj-lt"/>
            </a:endParaRPr>
          </a:p>
        </p:txBody>
      </p:sp>
      <p:pic>
        <p:nvPicPr>
          <p:cNvPr id="4" name="図 5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B7C9D6A4-CCF0-495E-A953-6E1143CD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34" y="612033"/>
            <a:ext cx="8144717" cy="61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7078565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800">
                <a:solidFill>
                  <a:schemeClr val="tx2"/>
                </a:solidFill>
                <a:ea typeface="HGｺﾞｼｯｸE"/>
              </a:rPr>
              <a:t>6 directions for future research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3B5B43-38ED-4336-8E69-C6F79B631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13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9F87EF-DB7F-41FF-BDFD-9D624031C121}"/>
              </a:ext>
            </a:extLst>
          </p:cNvPr>
          <p:cNvSpPr txBox="1"/>
          <p:nvPr/>
        </p:nvSpPr>
        <p:spPr>
          <a:xfrm>
            <a:off x="1010856" y="2621666"/>
            <a:ext cx="10179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solidFill>
                  <a:schemeClr val="accent2"/>
                </a:solidFill>
                <a:ea typeface="+mn-lt"/>
                <a:cs typeface="+mn-lt"/>
              </a:rPr>
              <a:t>Altmetrics: </a:t>
            </a:r>
            <a:r>
              <a:rPr lang="en-US" altLang="en-US" sz="2400" dirty="0">
                <a:solidFill>
                  <a:schemeClr val="accent2"/>
                </a:solidFill>
                <a:ea typeface="+mn-lt"/>
                <a:cs typeface="+mn-lt"/>
              </a:rPr>
              <a:t>a</a:t>
            </a:r>
            <a:r>
              <a:rPr lang="ja-JP" altLang="en-US" sz="2400">
                <a:solidFill>
                  <a:schemeClr val="accent2"/>
                </a:solidFill>
                <a:ea typeface="+mn-lt"/>
                <a:cs typeface="+mn-lt"/>
              </a:rPr>
              <a:t>n </a:t>
            </a:r>
            <a:r>
              <a:rPr lang="en-US" altLang="en-US" sz="2400" dirty="0">
                <a:solidFill>
                  <a:schemeClr val="accent2"/>
                </a:solidFill>
                <a:ea typeface="+mn-lt"/>
                <a:cs typeface="+mn-lt"/>
              </a:rPr>
              <a:t>o</a:t>
            </a:r>
            <a:r>
              <a:rPr lang="ja-JP" altLang="en-US" sz="2400">
                <a:solidFill>
                  <a:schemeClr val="accent2"/>
                </a:solidFill>
                <a:ea typeface="+mn-lt"/>
                <a:cs typeface="+mn-lt"/>
              </a:rPr>
              <a:t>verview and </a:t>
            </a:r>
            <a:r>
              <a:rPr lang="en-US" altLang="en-US" sz="2400" dirty="0">
                <a:solidFill>
                  <a:schemeClr val="accent2"/>
                </a:solidFill>
                <a:ea typeface="+mn-lt"/>
                <a:cs typeface="+mn-lt"/>
              </a:rPr>
              <a:t>e</a:t>
            </a:r>
            <a:r>
              <a:rPr lang="ja-JP" altLang="en-US" sz="2400">
                <a:solidFill>
                  <a:schemeClr val="accent2"/>
                </a:solidFill>
                <a:ea typeface="+mn-lt"/>
                <a:cs typeface="+mn-lt"/>
              </a:rPr>
              <a:t>valution</a:t>
            </a:r>
            <a:endParaRPr lang="ja-JP" altLang="en-US" sz="2400">
              <a:solidFill>
                <a:schemeClr val="accent2"/>
              </a:solidFill>
              <a:ea typeface="HGｺﾞｼｯｸE"/>
              <a:cs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4A3958-A0C7-4CC7-9A9C-A514CE73B9B7}"/>
              </a:ext>
            </a:extLst>
          </p:cNvPr>
          <p:cNvSpPr txBox="1"/>
          <p:nvPr/>
        </p:nvSpPr>
        <p:spPr>
          <a:xfrm>
            <a:off x="5573210" y="5370653"/>
            <a:ext cx="5993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ja-JP" dirty="0">
                <a:solidFill>
                  <a:schemeClr val="bg1"/>
                </a:solidFill>
                <a:ea typeface="HGｺﾞｼｯｸE"/>
              </a:rPr>
              <a:t>Online Information Review. 41.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D3CD0A-DD2B-4219-9012-B7379B5018FA}"/>
              </a:ext>
            </a:extLst>
          </p:cNvPr>
          <p:cNvSpPr txBox="1"/>
          <p:nvPr/>
        </p:nvSpPr>
        <p:spPr>
          <a:xfrm>
            <a:off x="3103943" y="3152171"/>
            <a:ext cx="5993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Ann</a:t>
            </a:r>
            <a:r>
              <a:rPr lang="ja-JP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-US" altLang="ja-JP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ja-JP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Wil</a:t>
            </a:r>
            <a:r>
              <a:rPr lang="en-US" altLang="ja-JP" dirty="0">
                <a:solidFill>
                  <a:schemeClr val="bg1"/>
                </a:solidFill>
                <a:ea typeface="+mn-lt"/>
                <a:cs typeface="+mn-lt"/>
              </a:rPr>
              <a:t>lia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ms(2017)</a:t>
            </a:r>
            <a:endParaRPr lang="ja-JP" dirty="0">
              <a:solidFill>
                <a:schemeClr val="bg1"/>
              </a:solidFill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94364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endParaRPr lang="ko-KR" alt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>
                <a:ea typeface="+mj-lt"/>
                <a:cs typeface="+mj-lt"/>
              </a:rPr>
              <a:t>6 DIRECTIONS FOR FUTURE RESEARCH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DAD2A91-A4FC-435A-8FB0-4232D3F5CBED}"/>
              </a:ext>
            </a:extLst>
          </p:cNvPr>
          <p:cNvSpPr txBox="1">
            <a:spLocks/>
          </p:cNvSpPr>
          <p:nvPr/>
        </p:nvSpPr>
        <p:spPr>
          <a:xfrm>
            <a:off x="733592" y="2044572"/>
            <a:ext cx="11029615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ko-KR" altLang="en-US" dirty="0" err="1">
                <a:ea typeface="HGｺﾞｼｯｸE"/>
              </a:rPr>
              <a:t>Prompt</a:t>
            </a:r>
            <a:r>
              <a:rPr lang="ko-KR" altLang="en-US" dirty="0">
                <a:ea typeface="HGｺﾞｼｯｸE"/>
              </a:rPr>
              <a:t> </a:t>
            </a:r>
            <a:r>
              <a:rPr lang="ko-KR" altLang="en-US" dirty="0" err="1">
                <a:ea typeface="HGｺﾞｼｯｸE"/>
              </a:rPr>
              <a:t>issues</a:t>
            </a:r>
            <a:endParaRPr lang="ko-KR" dirty="0" err="1"/>
          </a:p>
          <a:p>
            <a:pPr marL="324485" lvl="1" indent="0">
              <a:buNone/>
            </a:pPr>
            <a:r>
              <a:rPr kumimoji="0" lang="en-US" dirty="0">
                <a:ea typeface="+mn-lt"/>
                <a:cs typeface="+mn-lt"/>
              </a:rPr>
              <a:t>―</a:t>
            </a:r>
            <a:r>
              <a:rPr kumimoji="0" lang="en-US" b="1" dirty="0">
                <a:ea typeface="+mn-lt"/>
                <a:cs typeface="+mn-lt"/>
              </a:rPr>
              <a:t>Monolingual data</a:t>
            </a:r>
            <a:r>
              <a:rPr kumimoji="0" lang="en-US" dirty="0">
                <a:ea typeface="+mn-lt"/>
                <a:cs typeface="+mn-lt"/>
              </a:rPr>
              <a:t>: Altmetrics.com, Altmetrics.org currently cannot collect data in languages other than English.</a:t>
            </a:r>
            <a:endParaRPr lang="en-US" dirty="0"/>
          </a:p>
          <a:p>
            <a:pPr marL="324485" lvl="1" indent="0">
              <a:buNone/>
            </a:pPr>
            <a:r>
              <a:rPr kumimoji="0" lang="en-US" dirty="0">
                <a:ea typeface="+mn-lt"/>
                <a:cs typeface="+mn-lt"/>
              </a:rPr>
              <a:t>―</a:t>
            </a:r>
            <a:r>
              <a:rPr kumimoji="0" lang="en-US" b="1" dirty="0">
                <a:ea typeface="+mn-lt"/>
                <a:cs typeface="+mn-lt"/>
              </a:rPr>
              <a:t>Lack of theory</a:t>
            </a:r>
            <a:r>
              <a:rPr kumimoji="0" lang="en-US" dirty="0">
                <a:ea typeface="+mn-lt"/>
                <a:cs typeface="+mn-lt"/>
              </a:rPr>
              <a:t>: No definitive theory-based explanation on the mechanisms of </a:t>
            </a:r>
            <a:r>
              <a:rPr kumimoji="0" lang="en-US" dirty="0" err="1">
                <a:ea typeface="+mn-lt"/>
                <a:cs typeface="+mn-lt"/>
              </a:rPr>
              <a:t>altmetrics</a:t>
            </a:r>
            <a:r>
              <a:rPr kumimoji="0"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24485" lvl="1" indent="0">
              <a:buFont typeface="Wingdings 2" panose="05020102010507070707" pitchFamily="18" charset="2"/>
              <a:buNone/>
            </a:pPr>
            <a:r>
              <a:rPr kumimoji="0" lang="en-US" dirty="0">
                <a:ea typeface="+mn-lt"/>
                <a:cs typeface="+mn-lt"/>
              </a:rPr>
              <a:t>―A measure of dissemination: </a:t>
            </a:r>
            <a:r>
              <a:rPr kumimoji="0" lang="en-US" b="1" dirty="0">
                <a:ea typeface="+mn-lt"/>
                <a:cs typeface="+mn-lt"/>
              </a:rPr>
              <a:t>where and why </a:t>
            </a:r>
            <a:r>
              <a:rPr kumimoji="0" lang="en-US" dirty="0">
                <a:ea typeface="+mn-lt"/>
                <a:cs typeface="+mn-lt"/>
              </a:rPr>
              <a:t>it has been discussed</a:t>
            </a:r>
            <a:endParaRPr kumimoji="0" lang="en-US" dirty="0"/>
          </a:p>
          <a:p>
            <a:pPr marL="324485" lvl="1" indent="0">
              <a:buFont typeface="Wingdings 2" panose="05020102010507070707" pitchFamily="18" charset="2"/>
              <a:buNone/>
            </a:pPr>
            <a:r>
              <a:rPr kumimoji="0" lang="en-US" dirty="0">
                <a:ea typeface="+mn-lt"/>
                <a:cs typeface="+mn-lt"/>
              </a:rPr>
              <a:t>―An indicator of influence and impact: </a:t>
            </a:r>
            <a:r>
              <a:rPr kumimoji="0" lang="en-US" b="1" dirty="0">
                <a:ea typeface="+mn-lt"/>
                <a:cs typeface="+mn-lt"/>
              </a:rPr>
              <a:t>how it can influence</a:t>
            </a:r>
            <a:r>
              <a:rPr kumimoji="0" lang="en-US" dirty="0">
                <a:ea typeface="+mn-lt"/>
                <a:cs typeface="+mn-lt"/>
              </a:rPr>
              <a:t> society</a:t>
            </a:r>
            <a:endParaRPr kumimoji="0" 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r>
              <a:rPr lang="en-US" dirty="0">
                <a:ea typeface="HGｺﾞｼｯｸE"/>
                <a:cs typeface="+mn-lt"/>
              </a:rPr>
              <a:t>Expected:</a:t>
            </a:r>
            <a:endParaRPr lang="ko-KR" altLang="en-US" dirty="0">
              <a:ea typeface="HGｺﾞｼｯｸE"/>
              <a:cs typeface="+mn-lt"/>
            </a:endParaRPr>
          </a:p>
          <a:p>
            <a:pPr marL="324485" lvl="1" indent="0">
              <a:buNone/>
            </a:pPr>
            <a:r>
              <a:rPr lang="en-US" dirty="0">
                <a:ea typeface="HGｺﾞｼｯｸE"/>
                <a:cs typeface="+mn-lt"/>
              </a:rPr>
              <a:t>―</a:t>
            </a:r>
            <a:r>
              <a:rPr lang="en-US" dirty="0">
                <a:ea typeface="+mn-lt"/>
                <a:cs typeface="+mn-lt"/>
              </a:rPr>
              <a:t>(Users)leverage the dissemination of research particularly in domains that provide research to the general public</a:t>
            </a:r>
            <a:endParaRPr lang="ko-KR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―(Designers)develop new, improved tools and consider limitations of </a:t>
            </a:r>
            <a:r>
              <a:rPr lang="en-US" dirty="0" err="1">
                <a:ea typeface="+mn-lt"/>
                <a:cs typeface="+mn-lt"/>
              </a:rPr>
              <a:t>altmetrics</a:t>
            </a:r>
            <a:endParaRPr lang="en-US" altLang="ko-KR" dirty="0" err="1">
              <a:ea typeface="+mn-lt"/>
              <a:cs typeface="+mn-lt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305435" indent="-305435"/>
            <a:r>
              <a:rPr lang="en-US" dirty="0">
                <a:ea typeface="HGｺﾞｼｯｸE"/>
                <a:cs typeface="+mn-lt"/>
              </a:rPr>
              <a:t>Essential: exploring</a:t>
            </a:r>
            <a:r>
              <a:rPr lang="en-US" dirty="0">
                <a:ea typeface="+mn-lt"/>
                <a:cs typeface="+mn-lt"/>
              </a:rPr>
              <a:t> academics' adoption and use of </a:t>
            </a:r>
            <a:r>
              <a:rPr lang="en-US" dirty="0" err="1">
                <a:ea typeface="+mn-lt"/>
                <a:cs typeface="+mn-lt"/>
              </a:rPr>
              <a:t>altmetrics</a:t>
            </a:r>
            <a:r>
              <a:rPr lang="en-US" dirty="0">
                <a:ea typeface="+mn-lt"/>
                <a:cs typeface="+mn-lt"/>
              </a:rPr>
              <a:t> over-time to uncover the long-term impact and value</a:t>
            </a:r>
            <a:endParaRPr lang="en-US" dirty="0"/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B-5D84-4570-80CA-B4F539E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01123-F4AC-49C2-B7B2-201BF6BF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357"/>
            <a:ext cx="5510264" cy="462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HGｺﾞｼｯｸE"/>
              </a:rPr>
              <a:t>1</a:t>
            </a:r>
            <a:r>
              <a:rPr lang="ja-JP" altLang="en-US">
                <a:ea typeface="HGｺﾞｼｯｸE"/>
                <a:cs typeface="+mn-lt"/>
              </a:rPr>
              <a:t>.What are altmetrics?</a:t>
            </a: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2.How do altmetrics work?</a:t>
            </a: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3.Typologies/classifications</a:t>
            </a: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4.Technological capabilities</a:t>
            </a:r>
            <a:endParaRPr lang="ja-JP"/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5.Pros and Cons</a:t>
            </a: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6.Directions for future research</a:t>
            </a: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0B6B936-DB66-4F33-9C60-8954C63944B8}"/>
              </a:ext>
            </a:extLst>
          </p:cNvPr>
          <p:cNvSpPr txBox="1">
            <a:spLocks/>
          </p:cNvSpPr>
          <p:nvPr/>
        </p:nvSpPr>
        <p:spPr>
          <a:xfrm>
            <a:off x="6096529" y="2178567"/>
            <a:ext cx="5510264" cy="438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62258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982110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000">
                <a:solidFill>
                  <a:schemeClr val="tx2"/>
                </a:solidFill>
                <a:ea typeface="HGｺﾞｼｯｸE"/>
              </a:rPr>
              <a:t>１　What are altmetrics?</a:t>
            </a:r>
            <a:endParaRPr lang="ja-JP" altLang="en-US" sz="4000" dirty="0">
              <a:solidFill>
                <a:schemeClr val="tx2"/>
              </a:solidFill>
              <a:ea typeface="HGｺﾞｼｯｸ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3C249C-1F7D-43B2-AFB8-A524DB613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9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+mn-lt"/>
                <a:cs typeface="+mn-lt"/>
              </a:rPr>
              <a:t>Measurement of web-driven scholarly interactions </a:t>
            </a:r>
            <a:r>
              <a:rPr lang="en-US" i="1" dirty="0">
                <a:ea typeface="+mn-lt"/>
                <a:cs typeface="+mn-lt"/>
              </a:rPr>
              <a:t>(Howard, 2012; Robinson-Garcia et al, 2014)</a:t>
            </a:r>
            <a:endParaRPr lang="en-US" i="1" dirty="0"/>
          </a:p>
          <a:p>
            <a:pPr marL="269875" lvl="2" indent="-269875">
              <a:buNone/>
            </a:pPr>
            <a:r>
              <a:rPr lang="en-US" sz="1600" dirty="0">
                <a:ea typeface="+mn-lt"/>
                <a:cs typeface="+mn-lt"/>
              </a:rPr>
              <a:t>　―Sources: Tweeter, Blog, Bookmark, …</a:t>
            </a:r>
          </a:p>
          <a:p>
            <a:pPr marL="269875" lvl="2" indent="-269875">
              <a:buNone/>
            </a:pPr>
            <a:r>
              <a:rPr lang="en-US" sz="1600" dirty="0">
                <a:ea typeface="+mn-lt"/>
                <a:cs typeface="+mn-lt"/>
              </a:rPr>
              <a:t>　―Promoted by: Altmetrics.org, Altmetrics.com, …</a:t>
            </a: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r>
              <a:rPr lang="en-US" dirty="0">
                <a:ea typeface="HGｺﾞｼｯｸE"/>
              </a:rPr>
              <a:t>Promoted by: Altmetrics.org(NPO), Altmetrics.com(Commercial), …</a:t>
            </a: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1.1 definition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１　What are altmetrics?</a:t>
            </a:r>
            <a:endParaRPr lang="en-US" altLang="ja-JP" sz="1600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2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HGｺﾞｼｯｸE"/>
              </a:rPr>
              <a:t>Technological changes 90s~2000s had driven the necessity of new measures</a:t>
            </a:r>
          </a:p>
          <a:p>
            <a:pPr marL="269875" lvl="2" indent="-269875">
              <a:buNone/>
            </a:pPr>
            <a:r>
              <a:rPr lang="en-US" sz="1600" dirty="0">
                <a:ea typeface="+mn-lt"/>
                <a:cs typeface="+mn-lt"/>
              </a:rPr>
              <a:t>　―Sources: Tweeter, Blog, Bookmark, …</a:t>
            </a:r>
          </a:p>
          <a:p>
            <a:pPr marL="269875" lvl="2" indent="-269875">
              <a:buNone/>
            </a:pPr>
            <a:r>
              <a:rPr lang="en-US" sz="1600" dirty="0">
                <a:ea typeface="+mn-lt"/>
                <a:cs typeface="+mn-lt"/>
              </a:rPr>
              <a:t>　―Promoted by: Altmetrics.org, Altmetrics.com, …</a:t>
            </a: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r>
              <a:rPr lang="en-US" dirty="0">
                <a:ea typeface="HGｺﾞｼｯｸE"/>
              </a:rPr>
              <a:t>Limitations of existing measures of social, public, and/or "real world" impact of research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　―Traditional citation-based measures ignores other work outputs such as blogs and datasets.</a:t>
            </a:r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r>
              <a:rPr lang="en-US" dirty="0" err="1">
                <a:ea typeface="HGｺﾞｼｯｸE"/>
              </a:rPr>
              <a:t>Altmetrics</a:t>
            </a:r>
            <a:r>
              <a:rPr lang="en-US" dirty="0">
                <a:ea typeface="HGｺﾞｼｯｸE"/>
              </a:rPr>
              <a:t> measures impact of journal articles </a:t>
            </a:r>
            <a:r>
              <a:rPr lang="en-US" dirty="0">
                <a:solidFill>
                  <a:srgbClr val="FF0000"/>
                </a:solidFill>
                <a:ea typeface="HGｺﾞｼｯｸE"/>
              </a:rPr>
              <a:t>through SMS</a:t>
            </a:r>
            <a:endParaRPr lang="en-US"/>
          </a:p>
          <a:p>
            <a:pPr marL="305435" indent="-305435"/>
            <a:endParaRPr lang="en-US" dirty="0">
              <a:ea typeface="HGｺﾞｼｯｸE"/>
            </a:endParaRPr>
          </a:p>
          <a:p>
            <a:pPr marL="305435" indent="-305435"/>
            <a:endParaRPr lang="en-US" dirty="0">
              <a:ea typeface="HGｺﾞｼｯｸE"/>
              <a:cs typeface="+mn-lt"/>
            </a:endParaRPr>
          </a:p>
          <a:p>
            <a:pPr marL="0" indent="0">
              <a:buNone/>
            </a:pPr>
            <a:endParaRPr lang="en-US">
              <a:ea typeface="HGｺﾞｼｯｸE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1.2 the rise of altmetrics(1/2)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１　What are altmetrics?</a:t>
            </a:r>
            <a:endParaRPr lang="en-US" altLang="ja-JP" sz="1600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9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HGｺﾞｼｯｸE"/>
              </a:rPr>
              <a:t>New: New information that was previously difficult to obtain</a:t>
            </a:r>
            <a:endParaRPr lang="ja-JP" altLang="en-US" dirty="0"/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Fast: Discern the impact of work faster than traditional metrics　</a:t>
            </a:r>
            <a:br>
              <a:rPr lang="en-US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―Crowdsourcing could assess article's impact 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almost immediately </a:t>
            </a:r>
            <a:r>
              <a:rPr lang="en-US" sz="1600" i="1" dirty="0">
                <a:ea typeface="+mn-lt"/>
                <a:cs typeface="+mn-lt"/>
              </a:rPr>
              <a:t>(Galligan and Dyas-Correia, 2013)</a:t>
            </a:r>
            <a:endParaRPr lang="en-US" sz="160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  <a:p>
            <a:pPr marL="305435" indent="-305435"/>
            <a:endParaRPr lang="en-US" i="1" dirty="0">
              <a:ea typeface="+mn-lt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1.2 the rise of altmetrics(2/2)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１　What are altmetrics?</a:t>
            </a:r>
            <a:endParaRPr lang="en-US" altLang="ja-JP" sz="1600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1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7078565" cy="479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chemeClr val="tx2"/>
                </a:solidFill>
                <a:ea typeface="HGｺﾞｼｯｸE"/>
              </a:rPr>
              <a:t>2 how do altmetrics work?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91C3FC-D510-4239-9F55-608DE23DC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43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11029615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HGｺﾞｼｯｸE"/>
              </a:rPr>
              <a:t>Aggregate info from different sources(</a:t>
            </a:r>
            <a:r>
              <a:rPr lang="en-US" altLang="ja-JP" b="1" dirty="0">
                <a:ea typeface="HGｺﾞｼｯｸE"/>
              </a:rPr>
              <a:t>Bold</a:t>
            </a:r>
            <a:r>
              <a:rPr lang="en-US" altLang="ja-JP" dirty="0">
                <a:ea typeface="HGｺﾞｼｯｸE"/>
              </a:rPr>
              <a:t>: Main source of Altmetrics.com</a:t>
            </a:r>
            <a:r>
              <a:rPr lang="en-US" altLang="ja-JP" i="1" dirty="0">
                <a:ea typeface="HGｺﾞｼｯｸE"/>
              </a:rPr>
              <a:t>(Melero, 2015)</a:t>
            </a:r>
            <a:r>
              <a:rPr lang="en-US" altLang="ja-JP" dirty="0">
                <a:ea typeface="HGｺﾞｼｯｸE"/>
              </a:rPr>
              <a:t>)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―Peer reviews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―References on Wikipedia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―Public policy documents</a:t>
            </a:r>
          </a:p>
          <a:p>
            <a:pPr marL="324485" lvl="1" indent="0">
              <a:buNone/>
            </a:pPr>
            <a:r>
              <a:rPr lang="en-US" dirty="0">
                <a:ea typeface="+mn-lt"/>
                <a:cs typeface="+mn-lt"/>
              </a:rPr>
              <a:t>―Research blogs</a:t>
            </a:r>
          </a:p>
          <a:p>
            <a:pPr marL="324485" lvl="1" indent="0">
              <a:buNone/>
            </a:pPr>
            <a:r>
              <a:rPr lang="en-US" b="1" dirty="0">
                <a:ea typeface="+mn-lt"/>
                <a:cs typeface="+mn-lt"/>
              </a:rPr>
              <a:t>―Media coverage</a:t>
            </a:r>
            <a:endParaRPr lang="en-US" b="1" dirty="0"/>
          </a:p>
          <a:p>
            <a:pPr marL="324485" lvl="1" indent="0">
              <a:buNone/>
            </a:pPr>
            <a:r>
              <a:rPr lang="en-US" b="1" dirty="0">
                <a:ea typeface="+mn-lt"/>
                <a:cs typeface="+mn-lt"/>
              </a:rPr>
              <a:t>―Bookmarks on reference managers(e.g. Mendeley)</a:t>
            </a:r>
            <a:endParaRPr lang="en-US" b="1" dirty="0"/>
          </a:p>
          <a:p>
            <a:pPr marL="324485" lvl="1" indent="0">
              <a:buNone/>
            </a:pPr>
            <a:r>
              <a:rPr lang="en-US" b="1" dirty="0">
                <a:ea typeface="+mn-lt"/>
                <a:cs typeface="+mn-lt"/>
              </a:rPr>
              <a:t>―Social media</a:t>
            </a:r>
          </a:p>
          <a:p>
            <a:pPr marL="305435" indent="-305435"/>
            <a:endParaRPr lang="en-US" altLang="ja-JP" i="1" dirty="0">
              <a:ea typeface="HGｺﾞｼｯｸE"/>
            </a:endParaRPr>
          </a:p>
          <a:p>
            <a:pPr marL="305435" indent="-305435"/>
            <a:r>
              <a:rPr lang="en-US" altLang="ja-JP" dirty="0">
                <a:ea typeface="HGｺﾞｼｯｸE"/>
              </a:rPr>
              <a:t>Online data of Altmetrics.com: Blogs, News, Reddit, FB, Google+, Pinterest, Twitter, Stack Exchange, </a:t>
            </a:r>
            <a:r>
              <a:rPr lang="en-US" altLang="ja-JP" dirty="0" err="1">
                <a:ea typeface="HGｺﾞｼｯｸE"/>
              </a:rPr>
              <a:t>CiteULike</a:t>
            </a:r>
            <a:r>
              <a:rPr lang="en-US" altLang="ja-JP" dirty="0">
                <a:ea typeface="HGｺﾞｼｯｸE"/>
              </a:rPr>
              <a:t>, </a:t>
            </a:r>
            <a:r>
              <a:rPr lang="en-US" altLang="ja-JP" dirty="0" err="1">
                <a:ea typeface="HGｺﾞｼｯｸE"/>
              </a:rPr>
              <a:t>Connotea</a:t>
            </a:r>
            <a:r>
              <a:rPr lang="en-US" altLang="ja-JP" dirty="0">
                <a:ea typeface="HGｺﾞｼｯｸE"/>
              </a:rPr>
              <a:t>, Mendeley, F1000, YouTube, LinkedIn Groups, Research Highlights, …</a:t>
            </a:r>
            <a:r>
              <a:rPr lang="en-US" altLang="ja-JP" i="1" dirty="0">
                <a:ea typeface="HGｺﾞｼｯｸE"/>
              </a:rPr>
              <a:t>(Robinson-Garcia et al., 2014)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2 How do altmetrics work?</a:t>
            </a:r>
            <a:endParaRPr lang="en-US" altLang="ja-JP" sz="1600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208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Dividend</vt:lpstr>
      <vt:lpstr>Altmetrics(1)</vt:lpstr>
      <vt:lpstr>PowerPoint プレゼンテーション</vt:lpstr>
      <vt:lpstr>目次</vt:lpstr>
      <vt:lpstr>１　What are altmetrics?</vt:lpstr>
      <vt:lpstr>1.1 definition</vt:lpstr>
      <vt:lpstr>1.2 the rise of altmetrics(1/2)</vt:lpstr>
      <vt:lpstr>1.2 the rise of altmetrics(2/2)</vt:lpstr>
      <vt:lpstr>2 how do altmetrics work?</vt:lpstr>
      <vt:lpstr>PowerPoint プレゼンテーション</vt:lpstr>
      <vt:lpstr>3 Typologies/classifications</vt:lpstr>
      <vt:lpstr>3 TYPOLOGIES/CLASSIFICATIONS(1/2)</vt:lpstr>
      <vt:lpstr>3 TYPOLOGIES/CLASSIFICATIONS(2/2)</vt:lpstr>
      <vt:lpstr>4 technological capabilities</vt:lpstr>
      <vt:lpstr>4 TECHNOLOGICAL CAPABILITIES</vt:lpstr>
      <vt:lpstr>4.1 Key functionalities</vt:lpstr>
      <vt:lpstr>5 pros and cons</vt:lpstr>
      <vt:lpstr>5.1 pros</vt:lpstr>
      <vt:lpstr>5.2 cons</vt:lpstr>
      <vt:lpstr>6 directions for future research</vt:lpstr>
      <vt:lpstr>6 DIRECTIONS FOR 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6758</cp:revision>
  <dcterms:created xsi:type="dcterms:W3CDTF">2012-07-27T23:28:17Z</dcterms:created>
  <dcterms:modified xsi:type="dcterms:W3CDTF">2020-03-08T06:18:19Z</dcterms:modified>
</cp:coreProperties>
</file>