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29" name="PlaceHolder 2"/>
          <p:cNvSpPr>
            <a:spLocks noGrp="1"/>
          </p:cNvSpPr>
          <p:nvPr>
            <p:ph type="body"/>
          </p:nvPr>
        </p:nvSpPr>
        <p:spPr>
          <a:xfrm>
            <a:off x="243720" y="1194480"/>
            <a:ext cx="867132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30" name="PlaceHolder 3"/>
          <p:cNvSpPr>
            <a:spLocks noGrp="1"/>
          </p:cNvSpPr>
          <p:nvPr>
            <p:ph type="body"/>
          </p:nvPr>
        </p:nvSpPr>
        <p:spPr>
          <a:xfrm>
            <a:off x="243720" y="3796920"/>
            <a:ext cx="867132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32" name="PlaceHolder 2"/>
          <p:cNvSpPr>
            <a:spLocks noGrp="1"/>
          </p:cNvSpPr>
          <p:nvPr>
            <p:ph type="body"/>
          </p:nvPr>
        </p:nvSpPr>
        <p:spPr>
          <a:xfrm>
            <a:off x="24372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33" name="PlaceHolder 3"/>
          <p:cNvSpPr>
            <a:spLocks noGrp="1"/>
          </p:cNvSpPr>
          <p:nvPr>
            <p:ph type="body"/>
          </p:nvPr>
        </p:nvSpPr>
        <p:spPr>
          <a:xfrm>
            <a:off x="468720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34" name="PlaceHolder 4"/>
          <p:cNvSpPr>
            <a:spLocks noGrp="1"/>
          </p:cNvSpPr>
          <p:nvPr>
            <p:ph type="body"/>
          </p:nvPr>
        </p:nvSpPr>
        <p:spPr>
          <a:xfrm>
            <a:off x="4687200" y="379692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35" name="PlaceHolder 5"/>
          <p:cNvSpPr>
            <a:spLocks noGrp="1"/>
          </p:cNvSpPr>
          <p:nvPr>
            <p:ph type="body"/>
          </p:nvPr>
        </p:nvSpPr>
        <p:spPr>
          <a:xfrm>
            <a:off x="243720" y="379692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37" name="PlaceHolder 2"/>
          <p:cNvSpPr>
            <a:spLocks noGrp="1"/>
          </p:cNvSpPr>
          <p:nvPr>
            <p:ph type="body"/>
          </p:nvPr>
        </p:nvSpPr>
        <p:spPr>
          <a:xfrm>
            <a:off x="243720" y="1194480"/>
            <a:ext cx="867132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38" name="PlaceHolder 3"/>
          <p:cNvSpPr>
            <a:spLocks noGrp="1"/>
          </p:cNvSpPr>
          <p:nvPr>
            <p:ph type="body"/>
          </p:nvPr>
        </p:nvSpPr>
        <p:spPr>
          <a:xfrm>
            <a:off x="243720" y="1194480"/>
            <a:ext cx="867132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pic>
        <p:nvPicPr>
          <p:cNvPr id="39" name="" descr=""/>
          <p:cNvPicPr/>
          <p:nvPr/>
        </p:nvPicPr>
        <p:blipFill>
          <a:blip r:embed="rId2"/>
          <a:stretch/>
        </p:blipFill>
        <p:spPr>
          <a:xfrm>
            <a:off x="1456920" y="1194120"/>
            <a:ext cx="6244200" cy="4982040"/>
          </a:xfrm>
          <a:prstGeom prst="rect">
            <a:avLst/>
          </a:prstGeom>
          <a:ln>
            <a:noFill/>
          </a:ln>
        </p:spPr>
      </p:pic>
      <p:pic>
        <p:nvPicPr>
          <p:cNvPr id="40" name="" descr=""/>
          <p:cNvPicPr/>
          <p:nvPr/>
        </p:nvPicPr>
        <p:blipFill>
          <a:blip r:embed="rId3"/>
          <a:stretch/>
        </p:blipFill>
        <p:spPr>
          <a:xfrm>
            <a:off x="1456920" y="1194120"/>
            <a:ext cx="6244200" cy="4982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50" name="PlaceHolder 2"/>
          <p:cNvSpPr>
            <a:spLocks noGrp="1"/>
          </p:cNvSpPr>
          <p:nvPr>
            <p:ph type="subTitle"/>
          </p:nvPr>
        </p:nvSpPr>
        <p:spPr>
          <a:xfrm>
            <a:off x="243720" y="1194480"/>
            <a:ext cx="8671320" cy="4982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Times New Roman"/>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52" name="PlaceHolder 2"/>
          <p:cNvSpPr>
            <a:spLocks noGrp="1"/>
          </p:cNvSpPr>
          <p:nvPr>
            <p:ph type="body"/>
          </p:nvPr>
        </p:nvSpPr>
        <p:spPr>
          <a:xfrm>
            <a:off x="243720" y="1194480"/>
            <a:ext cx="867132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54" name="PlaceHolder 2"/>
          <p:cNvSpPr>
            <a:spLocks noGrp="1"/>
          </p:cNvSpPr>
          <p:nvPr>
            <p:ph type="body"/>
          </p:nvPr>
        </p:nvSpPr>
        <p:spPr>
          <a:xfrm>
            <a:off x="243720" y="1194480"/>
            <a:ext cx="423144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55" name="PlaceHolder 3"/>
          <p:cNvSpPr>
            <a:spLocks noGrp="1"/>
          </p:cNvSpPr>
          <p:nvPr>
            <p:ph type="body"/>
          </p:nvPr>
        </p:nvSpPr>
        <p:spPr>
          <a:xfrm>
            <a:off x="4687200" y="1194480"/>
            <a:ext cx="423144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243720" y="129600"/>
            <a:ext cx="8671320" cy="3710880"/>
          </a:xfrm>
          <a:prstGeom prst="rect">
            <a:avLst/>
          </a:prstGeom>
        </p:spPr>
        <p:txBody>
          <a:bodyPr lIns="0" rIns="0" tIns="0" bIns="0" anchor="ctr"/>
          <a:p>
            <a:pPr algn="ctr"/>
            <a:endParaRPr b="0" lang="en-US" sz="3200" spc="-1" strike="noStrike">
              <a:solidFill>
                <a:srgbClr val="000000"/>
              </a:solidFill>
              <a:uFill>
                <a:solidFill>
                  <a:srgbClr val="ffffff"/>
                </a:solidFill>
              </a:uFill>
              <a:latin typeface="Times New Roman"/>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59" name="PlaceHolder 2"/>
          <p:cNvSpPr>
            <a:spLocks noGrp="1"/>
          </p:cNvSpPr>
          <p:nvPr>
            <p:ph type="body"/>
          </p:nvPr>
        </p:nvSpPr>
        <p:spPr>
          <a:xfrm>
            <a:off x="24372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60" name="PlaceHolder 3"/>
          <p:cNvSpPr>
            <a:spLocks noGrp="1"/>
          </p:cNvSpPr>
          <p:nvPr>
            <p:ph type="body"/>
          </p:nvPr>
        </p:nvSpPr>
        <p:spPr>
          <a:xfrm>
            <a:off x="243720" y="379692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61" name="PlaceHolder 4"/>
          <p:cNvSpPr>
            <a:spLocks noGrp="1"/>
          </p:cNvSpPr>
          <p:nvPr>
            <p:ph type="body"/>
          </p:nvPr>
        </p:nvSpPr>
        <p:spPr>
          <a:xfrm>
            <a:off x="4687200" y="1194480"/>
            <a:ext cx="423144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8" name="PlaceHolder 2"/>
          <p:cNvSpPr>
            <a:spLocks noGrp="1"/>
          </p:cNvSpPr>
          <p:nvPr>
            <p:ph type="subTitle"/>
          </p:nvPr>
        </p:nvSpPr>
        <p:spPr>
          <a:xfrm>
            <a:off x="243720" y="1194480"/>
            <a:ext cx="8671320" cy="4982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Times New Roman"/>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63" name="PlaceHolder 2"/>
          <p:cNvSpPr>
            <a:spLocks noGrp="1"/>
          </p:cNvSpPr>
          <p:nvPr>
            <p:ph type="body"/>
          </p:nvPr>
        </p:nvSpPr>
        <p:spPr>
          <a:xfrm>
            <a:off x="243720" y="1194480"/>
            <a:ext cx="423144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64" name="PlaceHolder 3"/>
          <p:cNvSpPr>
            <a:spLocks noGrp="1"/>
          </p:cNvSpPr>
          <p:nvPr>
            <p:ph type="body"/>
          </p:nvPr>
        </p:nvSpPr>
        <p:spPr>
          <a:xfrm>
            <a:off x="468720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65" name="PlaceHolder 4"/>
          <p:cNvSpPr>
            <a:spLocks noGrp="1"/>
          </p:cNvSpPr>
          <p:nvPr>
            <p:ph type="body"/>
          </p:nvPr>
        </p:nvSpPr>
        <p:spPr>
          <a:xfrm>
            <a:off x="4687200" y="379692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67" name="PlaceHolder 2"/>
          <p:cNvSpPr>
            <a:spLocks noGrp="1"/>
          </p:cNvSpPr>
          <p:nvPr>
            <p:ph type="body"/>
          </p:nvPr>
        </p:nvSpPr>
        <p:spPr>
          <a:xfrm>
            <a:off x="24372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68" name="PlaceHolder 3"/>
          <p:cNvSpPr>
            <a:spLocks noGrp="1"/>
          </p:cNvSpPr>
          <p:nvPr>
            <p:ph type="body"/>
          </p:nvPr>
        </p:nvSpPr>
        <p:spPr>
          <a:xfrm>
            <a:off x="468720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69" name="PlaceHolder 4"/>
          <p:cNvSpPr>
            <a:spLocks noGrp="1"/>
          </p:cNvSpPr>
          <p:nvPr>
            <p:ph type="body"/>
          </p:nvPr>
        </p:nvSpPr>
        <p:spPr>
          <a:xfrm>
            <a:off x="243720" y="3796920"/>
            <a:ext cx="867132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71" name="PlaceHolder 2"/>
          <p:cNvSpPr>
            <a:spLocks noGrp="1"/>
          </p:cNvSpPr>
          <p:nvPr>
            <p:ph type="body"/>
          </p:nvPr>
        </p:nvSpPr>
        <p:spPr>
          <a:xfrm>
            <a:off x="243720" y="1194480"/>
            <a:ext cx="867132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72" name="PlaceHolder 3"/>
          <p:cNvSpPr>
            <a:spLocks noGrp="1"/>
          </p:cNvSpPr>
          <p:nvPr>
            <p:ph type="body"/>
          </p:nvPr>
        </p:nvSpPr>
        <p:spPr>
          <a:xfrm>
            <a:off x="243720" y="3796920"/>
            <a:ext cx="867132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74" name="PlaceHolder 2"/>
          <p:cNvSpPr>
            <a:spLocks noGrp="1"/>
          </p:cNvSpPr>
          <p:nvPr>
            <p:ph type="body"/>
          </p:nvPr>
        </p:nvSpPr>
        <p:spPr>
          <a:xfrm>
            <a:off x="24372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75" name="PlaceHolder 3"/>
          <p:cNvSpPr>
            <a:spLocks noGrp="1"/>
          </p:cNvSpPr>
          <p:nvPr>
            <p:ph type="body"/>
          </p:nvPr>
        </p:nvSpPr>
        <p:spPr>
          <a:xfrm>
            <a:off x="468720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76" name="PlaceHolder 4"/>
          <p:cNvSpPr>
            <a:spLocks noGrp="1"/>
          </p:cNvSpPr>
          <p:nvPr>
            <p:ph type="body"/>
          </p:nvPr>
        </p:nvSpPr>
        <p:spPr>
          <a:xfrm>
            <a:off x="4687200" y="379692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77" name="PlaceHolder 5"/>
          <p:cNvSpPr>
            <a:spLocks noGrp="1"/>
          </p:cNvSpPr>
          <p:nvPr>
            <p:ph type="body"/>
          </p:nvPr>
        </p:nvSpPr>
        <p:spPr>
          <a:xfrm>
            <a:off x="243720" y="379692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79" name="PlaceHolder 2"/>
          <p:cNvSpPr>
            <a:spLocks noGrp="1"/>
          </p:cNvSpPr>
          <p:nvPr>
            <p:ph type="body"/>
          </p:nvPr>
        </p:nvSpPr>
        <p:spPr>
          <a:xfrm>
            <a:off x="243720" y="1194480"/>
            <a:ext cx="867132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80" name="PlaceHolder 3"/>
          <p:cNvSpPr>
            <a:spLocks noGrp="1"/>
          </p:cNvSpPr>
          <p:nvPr>
            <p:ph type="body"/>
          </p:nvPr>
        </p:nvSpPr>
        <p:spPr>
          <a:xfrm>
            <a:off x="243720" y="1194480"/>
            <a:ext cx="867132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pic>
        <p:nvPicPr>
          <p:cNvPr id="81" name="" descr=""/>
          <p:cNvPicPr/>
          <p:nvPr/>
        </p:nvPicPr>
        <p:blipFill>
          <a:blip r:embed="rId2"/>
          <a:stretch/>
        </p:blipFill>
        <p:spPr>
          <a:xfrm>
            <a:off x="1456920" y="1194120"/>
            <a:ext cx="6244200" cy="4982040"/>
          </a:xfrm>
          <a:prstGeom prst="rect">
            <a:avLst/>
          </a:prstGeom>
          <a:ln>
            <a:noFill/>
          </a:ln>
        </p:spPr>
      </p:pic>
      <p:pic>
        <p:nvPicPr>
          <p:cNvPr id="82" name="" descr=""/>
          <p:cNvPicPr/>
          <p:nvPr/>
        </p:nvPicPr>
        <p:blipFill>
          <a:blip r:embed="rId3"/>
          <a:stretch/>
        </p:blipFill>
        <p:spPr>
          <a:xfrm>
            <a:off x="1456920" y="1194120"/>
            <a:ext cx="6244200" cy="49820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10" name="PlaceHolder 2"/>
          <p:cNvSpPr>
            <a:spLocks noGrp="1"/>
          </p:cNvSpPr>
          <p:nvPr>
            <p:ph type="body"/>
          </p:nvPr>
        </p:nvSpPr>
        <p:spPr>
          <a:xfrm>
            <a:off x="243720" y="1194480"/>
            <a:ext cx="867132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12" name="PlaceHolder 2"/>
          <p:cNvSpPr>
            <a:spLocks noGrp="1"/>
          </p:cNvSpPr>
          <p:nvPr>
            <p:ph type="body"/>
          </p:nvPr>
        </p:nvSpPr>
        <p:spPr>
          <a:xfrm>
            <a:off x="243720" y="1194480"/>
            <a:ext cx="423144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13" name="PlaceHolder 3"/>
          <p:cNvSpPr>
            <a:spLocks noGrp="1"/>
          </p:cNvSpPr>
          <p:nvPr>
            <p:ph type="body"/>
          </p:nvPr>
        </p:nvSpPr>
        <p:spPr>
          <a:xfrm>
            <a:off x="4687200" y="1194480"/>
            <a:ext cx="423144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43720" y="129600"/>
            <a:ext cx="8671320" cy="3710880"/>
          </a:xfrm>
          <a:prstGeom prst="rect">
            <a:avLst/>
          </a:prstGeom>
        </p:spPr>
        <p:txBody>
          <a:bodyPr lIns="0" rIns="0" tIns="0" bIns="0" anchor="ctr"/>
          <a:p>
            <a:pPr algn="ctr"/>
            <a:endParaRPr b="0" lang="en-US" sz="3200" spc="-1" strike="noStrike">
              <a:solidFill>
                <a:srgbClr val="000000"/>
              </a:solidFill>
              <a:uFill>
                <a:solidFill>
                  <a:srgbClr val="ffffff"/>
                </a:solidFill>
              </a:uFill>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17" name="PlaceHolder 2"/>
          <p:cNvSpPr>
            <a:spLocks noGrp="1"/>
          </p:cNvSpPr>
          <p:nvPr>
            <p:ph type="body"/>
          </p:nvPr>
        </p:nvSpPr>
        <p:spPr>
          <a:xfrm>
            <a:off x="24372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18" name="PlaceHolder 3"/>
          <p:cNvSpPr>
            <a:spLocks noGrp="1"/>
          </p:cNvSpPr>
          <p:nvPr>
            <p:ph type="body"/>
          </p:nvPr>
        </p:nvSpPr>
        <p:spPr>
          <a:xfrm>
            <a:off x="243720" y="379692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19" name="PlaceHolder 4"/>
          <p:cNvSpPr>
            <a:spLocks noGrp="1"/>
          </p:cNvSpPr>
          <p:nvPr>
            <p:ph type="body"/>
          </p:nvPr>
        </p:nvSpPr>
        <p:spPr>
          <a:xfrm>
            <a:off x="4687200" y="1194480"/>
            <a:ext cx="423144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21" name="PlaceHolder 2"/>
          <p:cNvSpPr>
            <a:spLocks noGrp="1"/>
          </p:cNvSpPr>
          <p:nvPr>
            <p:ph type="body"/>
          </p:nvPr>
        </p:nvSpPr>
        <p:spPr>
          <a:xfrm>
            <a:off x="243720" y="1194480"/>
            <a:ext cx="4231440" cy="498204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22" name="PlaceHolder 3"/>
          <p:cNvSpPr>
            <a:spLocks noGrp="1"/>
          </p:cNvSpPr>
          <p:nvPr>
            <p:ph type="body"/>
          </p:nvPr>
        </p:nvSpPr>
        <p:spPr>
          <a:xfrm>
            <a:off x="468720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23" name="PlaceHolder 4"/>
          <p:cNvSpPr>
            <a:spLocks noGrp="1"/>
          </p:cNvSpPr>
          <p:nvPr>
            <p:ph type="body"/>
          </p:nvPr>
        </p:nvSpPr>
        <p:spPr>
          <a:xfrm>
            <a:off x="4687200" y="379692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43720" y="129600"/>
            <a:ext cx="8671320" cy="800280"/>
          </a:xfrm>
          <a:prstGeom prst="rect">
            <a:avLst/>
          </a:prstGeom>
        </p:spPr>
        <p:txBody>
          <a:bodyPr lIns="0" rIns="0" tIns="0" bIns="0" anchor="ctr"/>
          <a:p>
            <a:endParaRPr b="0" lang="ja-JP" sz="1800" spc="-1" strike="noStrike">
              <a:solidFill>
                <a:srgbClr val="000000"/>
              </a:solidFill>
              <a:uFill>
                <a:solidFill>
                  <a:srgbClr val="ffffff"/>
                </a:solidFill>
              </a:uFill>
              <a:latin typeface="Yu Gothic"/>
            </a:endParaRPr>
          </a:p>
        </p:txBody>
      </p:sp>
      <p:sp>
        <p:nvSpPr>
          <p:cNvPr id="25" name="PlaceHolder 2"/>
          <p:cNvSpPr>
            <a:spLocks noGrp="1"/>
          </p:cNvSpPr>
          <p:nvPr>
            <p:ph type="body"/>
          </p:nvPr>
        </p:nvSpPr>
        <p:spPr>
          <a:xfrm>
            <a:off x="24372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26" name="PlaceHolder 3"/>
          <p:cNvSpPr>
            <a:spLocks noGrp="1"/>
          </p:cNvSpPr>
          <p:nvPr>
            <p:ph type="body"/>
          </p:nvPr>
        </p:nvSpPr>
        <p:spPr>
          <a:xfrm>
            <a:off x="4687200" y="1194480"/>
            <a:ext cx="423144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
        <p:nvSpPr>
          <p:cNvPr id="27" name="PlaceHolder 4"/>
          <p:cNvSpPr>
            <a:spLocks noGrp="1"/>
          </p:cNvSpPr>
          <p:nvPr>
            <p:ph type="body"/>
          </p:nvPr>
        </p:nvSpPr>
        <p:spPr>
          <a:xfrm>
            <a:off x="243720" y="3796920"/>
            <a:ext cx="8671320" cy="2376360"/>
          </a:xfrm>
          <a:prstGeom prst="rect">
            <a:avLst/>
          </a:prstGeom>
        </p:spPr>
        <p:txBody>
          <a:bodyPr lIns="0" rIns="0" tIns="0" bIns="0"/>
          <a:p>
            <a:endParaRPr b="0" lang="ja-JP" sz="1500" spc="-1" strike="noStrike">
              <a:solidFill>
                <a:srgbClr val="000000"/>
              </a:solidFill>
              <a:uFill>
                <a:solidFill>
                  <a:srgbClr val="ffffff"/>
                </a:solidFill>
              </a:uFill>
              <a:latin typeface="Meiry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rot="5400000">
            <a:off x="3256920" y="-3256560"/>
            <a:ext cx="2630520" cy="9143640"/>
          </a:xfrm>
          <a:prstGeom prst="rect">
            <a:avLst/>
          </a:prstGeom>
          <a:gradFill>
            <a:gsLst>
              <a:gs pos="0">
                <a:schemeClr val="accent2">
                  <a:lumMod val="60000"/>
                  <a:lumOff val="40000"/>
                </a:schemeClr>
              </a:gs>
              <a:gs pos="39000">
                <a:schemeClr val="accent4">
                  <a:lumMod val="40000"/>
                  <a:lumOff val="60000"/>
                </a:schemeClr>
              </a:gs>
              <a:gs pos="83000">
                <a:schemeClr val="bg1"/>
              </a:gs>
              <a:gs pos="100000">
                <a:schemeClr val="bg1"/>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1143000" y="1122480"/>
            <a:ext cx="6857640" cy="2387160"/>
          </a:xfrm>
          <a:prstGeom prst="rect">
            <a:avLst/>
          </a:prstGeom>
        </p:spPr>
        <p:txBody>
          <a:bodyPr anchor="b"/>
          <a:p>
            <a:pPr algn="ctr">
              <a:lnSpc>
                <a:spcPct val="100000"/>
              </a:lnSpc>
            </a:pPr>
            <a:r>
              <a:rPr b="0" lang="ja-JP" sz="3600" spc="-1" strike="noStrike">
                <a:solidFill>
                  <a:srgbClr val="000000"/>
                </a:solidFill>
                <a:uFill>
                  <a:solidFill>
                    <a:srgbClr val="ffffff"/>
                  </a:solidFill>
                </a:uFill>
                <a:latin typeface="Meiryo"/>
                <a:ea typeface="Meiryo"/>
              </a:rPr>
              <a:t>マスター タイトルの書式設定</a:t>
            </a:r>
            <a:endParaRPr b="0" lang="ja-JP" sz="1800" spc="-1" strike="noStrike">
              <a:solidFill>
                <a:srgbClr val="000000"/>
              </a:solidFill>
              <a:uFill>
                <a:solidFill>
                  <a:srgbClr val="ffffff"/>
                </a:solidFill>
              </a:uFill>
              <a:latin typeface="Yu Gothic"/>
            </a:endParaRPr>
          </a:p>
        </p:txBody>
      </p:sp>
      <p:sp>
        <p:nvSpPr>
          <p:cNvPr id="2" name="PlaceHolder 3"/>
          <p:cNvSpPr>
            <a:spLocks noGrp="1"/>
          </p:cNvSpPr>
          <p:nvPr>
            <p:ph type="dt"/>
          </p:nvPr>
        </p:nvSpPr>
        <p:spPr>
          <a:xfrm>
            <a:off x="628560" y="6356520"/>
            <a:ext cx="2057040" cy="364680"/>
          </a:xfrm>
          <a:prstGeom prst="rect">
            <a:avLst/>
          </a:prstGeom>
        </p:spPr>
        <p:txBody>
          <a:bodyPr anchor="ctr"/>
          <a:p>
            <a:pPr>
              <a:lnSpc>
                <a:spcPct val="100000"/>
              </a:lnSpc>
            </a:pPr>
            <a:r>
              <a:rPr b="0" lang="en-US" sz="900" spc="-1" strike="noStrike">
                <a:solidFill>
                  <a:srgbClr val="8b8b8b"/>
                </a:solidFill>
                <a:uFill>
                  <a:solidFill>
                    <a:srgbClr val="ffffff"/>
                  </a:solidFill>
                </a:uFill>
                <a:latin typeface="Meiryo"/>
                <a:ea typeface="Meiryo"/>
              </a:rPr>
              <a:t>6/6/20</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029040" y="6356520"/>
            <a:ext cx="308592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6458040" y="6356520"/>
            <a:ext cx="2057040" cy="364680"/>
          </a:xfrm>
          <a:prstGeom prst="rect">
            <a:avLst/>
          </a:prstGeom>
        </p:spPr>
        <p:txBody>
          <a:bodyPr anchor="ctr"/>
          <a:p>
            <a:pPr algn="r">
              <a:lnSpc>
                <a:spcPct val="100000"/>
              </a:lnSpc>
            </a:pPr>
            <a:fld id="{8577CEFD-9875-4878-8957-0933A9F6E89A}" type="slidenum">
              <a:rPr b="0" lang="en-US" sz="900" spc="-1" strike="noStrike">
                <a:solidFill>
                  <a:srgbClr val="8b8b8b"/>
                </a:solidFill>
                <a:uFill>
                  <a:solidFill>
                    <a:srgbClr val="ffffff"/>
                  </a:solidFill>
                </a:uFill>
                <a:latin typeface="Meiryo"/>
                <a:ea typeface="Meiryo"/>
              </a:rPr>
              <a:t>&lt;숫자&gt;</a:t>
            </a:fld>
            <a:endParaRPr b="0" lang="en-US" sz="1400" spc="-1" strike="noStrike">
              <a:solidFill>
                <a:srgbClr val="000000"/>
              </a:solidFill>
              <a:uFill>
                <a:solidFill>
                  <a:srgbClr val="ffffff"/>
                </a:solidFill>
              </a:uFill>
              <a:latin typeface="Times New Roman"/>
            </a:endParaRPr>
          </a:p>
        </p:txBody>
      </p:sp>
      <p:sp>
        <p:nvSpPr>
          <p:cNvPr id="5" name="CustomShape 6"/>
          <p:cNvSpPr/>
          <p:nvPr/>
        </p:nvSpPr>
        <p:spPr>
          <a:xfrm rot="5400000">
            <a:off x="4563360" y="-1618200"/>
            <a:ext cx="17640" cy="7886520"/>
          </a:xfrm>
          <a:prstGeom prst="rect">
            <a:avLst/>
          </a:prstGeom>
          <a:solidFill>
            <a:srgbClr val="f6ae70"/>
          </a:solidFill>
          <a:ln>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ja-JP" sz="1500" spc="-1" strike="noStrike">
                <a:solidFill>
                  <a:srgbClr val="000000"/>
                </a:solidFill>
                <a:uFill>
                  <a:solidFill>
                    <a:srgbClr val="ffffff"/>
                  </a:solidFill>
                </a:uFill>
                <a:latin typeface="Meiryo"/>
              </a:rPr>
              <a:t>개요 텍스트의 서식을 편집하려면 클릭하십시오</a:t>
            </a:r>
            <a:endParaRPr b="0" lang="ja-JP" sz="1500" spc="-1" strike="noStrike">
              <a:solidFill>
                <a:srgbClr val="000000"/>
              </a:solidFill>
              <a:uFill>
                <a:solidFill>
                  <a:srgbClr val="ffffff"/>
                </a:solidFill>
              </a:uFill>
              <a:latin typeface="Meiryo"/>
            </a:endParaRPr>
          </a:p>
          <a:p>
            <a:pPr lvl="1" marL="864000" indent="-324000">
              <a:buClr>
                <a:srgbClr val="000000"/>
              </a:buClr>
              <a:buSzPct val="75000"/>
              <a:buFont typeface="Symbol" charset="2"/>
              <a:buChar char=""/>
            </a:pPr>
            <a:r>
              <a:rPr b="0" lang="ja-JP" sz="1350" spc="-1" strike="noStrike">
                <a:solidFill>
                  <a:srgbClr val="000000"/>
                </a:solidFill>
                <a:uFill>
                  <a:solidFill>
                    <a:srgbClr val="ffffff"/>
                  </a:solidFill>
                </a:uFill>
                <a:latin typeface="Meiryo"/>
              </a:rPr>
              <a:t>2</a:t>
            </a:r>
            <a:r>
              <a:rPr b="0" lang="ja-JP" sz="1350" spc="-1" strike="noStrike">
                <a:solidFill>
                  <a:srgbClr val="000000"/>
                </a:solidFill>
                <a:uFill>
                  <a:solidFill>
                    <a:srgbClr val="ffffff"/>
                  </a:solidFill>
                </a:uFill>
                <a:latin typeface="Meiryo"/>
              </a:rPr>
              <a:t>번째 개요 수준</a:t>
            </a:r>
            <a:endParaRPr b="0" lang="ja-JP" sz="1350" spc="-1" strike="noStrike">
              <a:solidFill>
                <a:srgbClr val="000000"/>
              </a:solidFill>
              <a:uFill>
                <a:solidFill>
                  <a:srgbClr val="ffffff"/>
                </a:solidFill>
              </a:uFill>
              <a:latin typeface="Meiryo"/>
            </a:endParaRPr>
          </a:p>
          <a:p>
            <a:pPr lvl="2" marL="1296000" indent="-288000">
              <a:buClr>
                <a:srgbClr val="000000"/>
              </a:buClr>
              <a:buSzPct val="45000"/>
              <a:buFont typeface="Wingdings" charset="2"/>
              <a:buChar char=""/>
            </a:pPr>
            <a:r>
              <a:rPr b="0" lang="ja-JP" sz="1200" spc="-1" strike="noStrike">
                <a:solidFill>
                  <a:srgbClr val="000000"/>
                </a:solidFill>
                <a:uFill>
                  <a:solidFill>
                    <a:srgbClr val="ffffff"/>
                  </a:solidFill>
                </a:uFill>
                <a:latin typeface="Meiryo"/>
              </a:rPr>
              <a:t>3</a:t>
            </a:r>
            <a:r>
              <a:rPr b="0" lang="ja-JP" sz="1200" spc="-1" strike="noStrike">
                <a:solidFill>
                  <a:srgbClr val="000000"/>
                </a:solidFill>
                <a:uFill>
                  <a:solidFill>
                    <a:srgbClr val="ffffff"/>
                  </a:solidFill>
                </a:uFill>
                <a:latin typeface="Meiryo"/>
              </a:rPr>
              <a:t>번째 개요 수준</a:t>
            </a:r>
            <a:endParaRPr b="0" lang="ja-JP" sz="1200" spc="-1" strike="noStrike">
              <a:solidFill>
                <a:srgbClr val="000000"/>
              </a:solidFill>
              <a:uFill>
                <a:solidFill>
                  <a:srgbClr val="ffffff"/>
                </a:solidFill>
              </a:uFill>
              <a:latin typeface="Meiryo"/>
            </a:endParaRPr>
          </a:p>
          <a:p>
            <a:pPr lvl="3" marL="1728000" indent="-216000">
              <a:buClr>
                <a:srgbClr val="000000"/>
              </a:buClr>
              <a:buSzPct val="75000"/>
              <a:buFont typeface="Symbol" charset="2"/>
              <a:buChar char=""/>
            </a:pPr>
            <a:r>
              <a:rPr b="0" lang="ja-JP" sz="1200" spc="-1" strike="noStrike">
                <a:solidFill>
                  <a:srgbClr val="000000"/>
                </a:solidFill>
                <a:uFill>
                  <a:solidFill>
                    <a:srgbClr val="ffffff"/>
                  </a:solidFill>
                </a:uFill>
                <a:latin typeface="Meiryo"/>
              </a:rPr>
              <a:t>4</a:t>
            </a:r>
            <a:r>
              <a:rPr b="0" lang="ja-JP" sz="1200" spc="-1" strike="noStrike">
                <a:solidFill>
                  <a:srgbClr val="000000"/>
                </a:solidFill>
                <a:uFill>
                  <a:solidFill>
                    <a:srgbClr val="ffffff"/>
                  </a:solidFill>
                </a:uFill>
                <a:latin typeface="Meiryo"/>
              </a:rPr>
              <a:t>번째 개요 수준</a:t>
            </a:r>
            <a:endParaRPr b="0" lang="ja-JP" sz="1200" spc="-1" strike="noStrike">
              <a:solidFill>
                <a:srgbClr val="000000"/>
              </a:solidFill>
              <a:uFill>
                <a:solidFill>
                  <a:srgbClr val="ffffff"/>
                </a:solidFill>
              </a:uFill>
              <a:latin typeface="Meiryo"/>
            </a:endParaRPr>
          </a:p>
          <a:p>
            <a:pPr lvl="4" marL="2160000" indent="-216000">
              <a:buClr>
                <a:srgbClr val="000000"/>
              </a:buClr>
              <a:buSzPct val="45000"/>
              <a:buFont typeface="Wingdings" charset="2"/>
              <a:buChar char=""/>
            </a:pPr>
            <a:r>
              <a:rPr b="0" lang="ja-JP" sz="2000" spc="-1" strike="noStrike">
                <a:solidFill>
                  <a:srgbClr val="000000"/>
                </a:solidFill>
                <a:uFill>
                  <a:solidFill>
                    <a:srgbClr val="ffffff"/>
                  </a:solidFill>
                </a:uFill>
                <a:latin typeface="Meiryo"/>
              </a:rPr>
              <a:t>5</a:t>
            </a:r>
            <a:r>
              <a:rPr b="0" lang="ja-JP" sz="2000" spc="-1" strike="noStrike">
                <a:solidFill>
                  <a:srgbClr val="000000"/>
                </a:solidFill>
                <a:uFill>
                  <a:solidFill>
                    <a:srgbClr val="ffffff"/>
                  </a:solidFill>
                </a:uFill>
                <a:latin typeface="Meiryo"/>
              </a:rPr>
              <a:t>번째 개요 수준</a:t>
            </a:r>
            <a:endParaRPr b="0" lang="ja-JP" sz="2000" spc="-1" strike="noStrike">
              <a:solidFill>
                <a:srgbClr val="000000"/>
              </a:solidFill>
              <a:uFill>
                <a:solidFill>
                  <a:srgbClr val="ffffff"/>
                </a:solidFill>
              </a:uFill>
              <a:latin typeface="Meiryo"/>
            </a:endParaRPr>
          </a:p>
          <a:p>
            <a:pPr lvl="5" marL="2592000" indent="-216000">
              <a:buClr>
                <a:srgbClr val="000000"/>
              </a:buClr>
              <a:buSzPct val="45000"/>
              <a:buFont typeface="Wingdings" charset="2"/>
              <a:buChar char=""/>
            </a:pPr>
            <a:r>
              <a:rPr b="0" lang="ja-JP" sz="2000" spc="-1" strike="noStrike">
                <a:solidFill>
                  <a:srgbClr val="000000"/>
                </a:solidFill>
                <a:uFill>
                  <a:solidFill>
                    <a:srgbClr val="ffffff"/>
                  </a:solidFill>
                </a:uFill>
                <a:latin typeface="Meiryo"/>
              </a:rPr>
              <a:t>6</a:t>
            </a:r>
            <a:r>
              <a:rPr b="0" lang="ja-JP" sz="2000" spc="-1" strike="noStrike">
                <a:solidFill>
                  <a:srgbClr val="000000"/>
                </a:solidFill>
                <a:uFill>
                  <a:solidFill>
                    <a:srgbClr val="ffffff"/>
                  </a:solidFill>
                </a:uFill>
                <a:latin typeface="Meiryo"/>
              </a:rPr>
              <a:t>번째 개요 수준</a:t>
            </a:r>
            <a:endParaRPr b="0" lang="ja-JP" sz="2000" spc="-1" strike="noStrike">
              <a:solidFill>
                <a:srgbClr val="000000"/>
              </a:solidFill>
              <a:uFill>
                <a:solidFill>
                  <a:srgbClr val="ffffff"/>
                </a:solidFill>
              </a:uFill>
              <a:latin typeface="Meiryo"/>
            </a:endParaRPr>
          </a:p>
          <a:p>
            <a:pPr lvl="6" marL="3024000" indent="-216000">
              <a:buClr>
                <a:srgbClr val="000000"/>
              </a:buClr>
              <a:buSzPct val="45000"/>
              <a:buFont typeface="Wingdings" charset="2"/>
              <a:buChar char=""/>
            </a:pPr>
            <a:r>
              <a:rPr b="0" lang="ja-JP" sz="2000" spc="-1" strike="noStrike">
                <a:solidFill>
                  <a:srgbClr val="000000"/>
                </a:solidFill>
                <a:uFill>
                  <a:solidFill>
                    <a:srgbClr val="ffffff"/>
                  </a:solidFill>
                </a:uFill>
                <a:latin typeface="Meiryo"/>
              </a:rPr>
              <a:t>7</a:t>
            </a:r>
            <a:r>
              <a:rPr b="0" lang="ja-JP" sz="2000" spc="-1" strike="noStrike">
                <a:solidFill>
                  <a:srgbClr val="000000"/>
                </a:solidFill>
                <a:uFill>
                  <a:solidFill>
                    <a:srgbClr val="ffffff"/>
                  </a:solidFill>
                </a:uFill>
                <a:latin typeface="Meiryo"/>
              </a:rPr>
              <a:t>번째 개요 수준</a:t>
            </a:r>
            <a:endParaRPr b="0" lang="ja-JP" sz="2000" spc="-1" strike="noStrike">
              <a:solidFill>
                <a:srgbClr val="000000"/>
              </a:solidFill>
              <a:uFill>
                <a:solidFill>
                  <a:srgbClr val="ffffff"/>
                </a:solidFill>
              </a:uFill>
              <a:latin typeface="Meiryo"/>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0" y="5400"/>
            <a:ext cx="9143640" cy="956520"/>
          </a:xfrm>
          <a:prstGeom prst="rect">
            <a:avLst/>
          </a:prstGeom>
          <a:gradFill>
            <a:gsLst>
              <a:gs pos="0">
                <a:schemeClr val="accent2">
                  <a:lumMod val="60000"/>
                  <a:lumOff val="40000"/>
                </a:schemeClr>
              </a:gs>
              <a:gs pos="39000">
                <a:schemeClr val="accent4">
                  <a:lumMod val="40000"/>
                  <a:lumOff val="60000"/>
                </a:schemeClr>
              </a:gs>
              <a:gs pos="83000">
                <a:schemeClr val="bg1"/>
              </a:gs>
              <a:gs pos="100000">
                <a:schemeClr val="bg1"/>
              </a:gs>
            </a:gsLst>
            <a:lin ang="0"/>
          </a:gradFill>
          <a:ln>
            <a:noFill/>
          </a:ln>
        </p:spPr>
        <p:style>
          <a:lnRef idx="2">
            <a:schemeClr val="accent1">
              <a:shade val="50000"/>
            </a:schemeClr>
          </a:lnRef>
          <a:fillRef idx="1">
            <a:schemeClr val="accent1"/>
          </a:fillRef>
          <a:effectRef idx="0">
            <a:schemeClr val="accent1"/>
          </a:effectRef>
          <a:fontRef idx="minor"/>
        </p:style>
      </p:sp>
      <p:sp>
        <p:nvSpPr>
          <p:cNvPr id="42" name="PlaceHolder 2"/>
          <p:cNvSpPr>
            <a:spLocks noGrp="1"/>
          </p:cNvSpPr>
          <p:nvPr>
            <p:ph type="title"/>
          </p:nvPr>
        </p:nvSpPr>
        <p:spPr>
          <a:xfrm>
            <a:off x="243720" y="129600"/>
            <a:ext cx="8671320" cy="800280"/>
          </a:xfrm>
          <a:prstGeom prst="rect">
            <a:avLst/>
          </a:prstGeom>
        </p:spPr>
        <p:txBody>
          <a:bodyPr anchor="b"/>
          <a:p>
            <a:pPr>
              <a:lnSpc>
                <a:spcPct val="100000"/>
              </a:lnSpc>
            </a:pPr>
            <a:r>
              <a:rPr b="0" lang="ja-JP" sz="2400" spc="-1" strike="noStrike">
                <a:solidFill>
                  <a:srgbClr val="000000"/>
                </a:solidFill>
                <a:uFill>
                  <a:solidFill>
                    <a:srgbClr val="ffffff"/>
                  </a:solidFill>
                </a:uFill>
                <a:latin typeface="Meiryo"/>
                <a:ea typeface="Meiryo"/>
              </a:rPr>
              <a:t>マスター タイトルの書式設定</a:t>
            </a:r>
            <a:endParaRPr b="0" lang="ja-JP" sz="1800" spc="-1" strike="noStrike">
              <a:solidFill>
                <a:srgbClr val="000000"/>
              </a:solidFill>
              <a:uFill>
                <a:solidFill>
                  <a:srgbClr val="ffffff"/>
                </a:solidFill>
              </a:uFill>
              <a:latin typeface="Yu Gothic"/>
            </a:endParaRPr>
          </a:p>
        </p:txBody>
      </p:sp>
      <p:sp>
        <p:nvSpPr>
          <p:cNvPr id="43" name="PlaceHolder 3"/>
          <p:cNvSpPr>
            <a:spLocks noGrp="1"/>
          </p:cNvSpPr>
          <p:nvPr>
            <p:ph type="body"/>
          </p:nvPr>
        </p:nvSpPr>
        <p:spPr>
          <a:xfrm>
            <a:off x="243720" y="1194480"/>
            <a:ext cx="8671320" cy="4982040"/>
          </a:xfrm>
          <a:prstGeom prst="rect">
            <a:avLst/>
          </a:prstGeom>
        </p:spPr>
        <p:txBody>
          <a:bodyPr/>
          <a:p>
            <a:pPr marL="432000" indent="-324000">
              <a:buClr>
                <a:srgbClr val="000000"/>
              </a:buClr>
              <a:buSzPct val="45000"/>
              <a:buFont typeface="Wingdings" charset="2"/>
              <a:buChar char=""/>
            </a:pPr>
            <a:r>
              <a:rPr b="0" lang="ja-JP" sz="2000" spc="-1" strike="noStrike">
                <a:solidFill>
                  <a:srgbClr val="000000"/>
                </a:solidFill>
                <a:uFill>
                  <a:solidFill>
                    <a:srgbClr val="ffffff"/>
                  </a:solidFill>
                </a:uFill>
                <a:latin typeface="Meiryo"/>
                <a:ea typeface="Meiryo"/>
              </a:rPr>
              <a:t>개요 텍스트의 서식을 편집하려면 클릭하십시오</a:t>
            </a:r>
            <a:endParaRPr b="0" lang="ja-JP" sz="2000" spc="-1" strike="noStrike">
              <a:solidFill>
                <a:srgbClr val="000000"/>
              </a:solidFill>
              <a:uFill>
                <a:solidFill>
                  <a:srgbClr val="ffffff"/>
                </a:solidFill>
              </a:uFill>
              <a:latin typeface="Meiryo"/>
            </a:endParaRPr>
          </a:p>
          <a:p>
            <a:pPr lvl="1" marL="864000" indent="-324000">
              <a:buClr>
                <a:srgbClr val="000000"/>
              </a:buClr>
              <a:buSzPct val="75000"/>
              <a:buFont typeface="Symbol" charset="2"/>
              <a:buChar char=""/>
            </a:pPr>
            <a:r>
              <a:rPr b="0" lang="ja-JP" sz="2000" spc="-1" strike="noStrike">
                <a:solidFill>
                  <a:srgbClr val="000000"/>
                </a:solidFill>
                <a:uFill>
                  <a:solidFill>
                    <a:srgbClr val="ffffff"/>
                  </a:solidFill>
                </a:uFill>
                <a:latin typeface="Meiryo"/>
                <a:ea typeface="Meiryo"/>
              </a:rPr>
              <a:t>2</a:t>
            </a:r>
            <a:r>
              <a:rPr b="0" lang="ja-JP" sz="2000" spc="-1" strike="noStrike">
                <a:solidFill>
                  <a:srgbClr val="000000"/>
                </a:solidFill>
                <a:uFill>
                  <a:solidFill>
                    <a:srgbClr val="ffffff"/>
                  </a:solidFill>
                </a:uFill>
                <a:latin typeface="Meiryo"/>
                <a:ea typeface="Meiryo"/>
              </a:rPr>
              <a:t>번째 개요 수준</a:t>
            </a:r>
            <a:endParaRPr b="0" lang="ja-JP" sz="2000" spc="-1" strike="noStrike">
              <a:solidFill>
                <a:srgbClr val="000000"/>
              </a:solidFill>
              <a:uFill>
                <a:solidFill>
                  <a:srgbClr val="ffffff"/>
                </a:solidFill>
              </a:uFill>
              <a:latin typeface="Meiryo"/>
            </a:endParaRPr>
          </a:p>
          <a:p>
            <a:pPr lvl="2" marL="1296000" indent="-288000">
              <a:buClr>
                <a:srgbClr val="000000"/>
              </a:buClr>
              <a:buSzPct val="45000"/>
              <a:buFont typeface="Wingdings" charset="2"/>
              <a:buChar char=""/>
            </a:pPr>
            <a:r>
              <a:rPr b="0" lang="ja-JP" sz="2000" spc="-1" strike="noStrike">
                <a:solidFill>
                  <a:srgbClr val="000000"/>
                </a:solidFill>
                <a:uFill>
                  <a:solidFill>
                    <a:srgbClr val="ffffff"/>
                  </a:solidFill>
                </a:uFill>
                <a:latin typeface="Meiryo"/>
                <a:ea typeface="Meiryo"/>
              </a:rPr>
              <a:t>3</a:t>
            </a:r>
            <a:r>
              <a:rPr b="0" lang="ja-JP" sz="2000" spc="-1" strike="noStrike">
                <a:solidFill>
                  <a:srgbClr val="000000"/>
                </a:solidFill>
                <a:uFill>
                  <a:solidFill>
                    <a:srgbClr val="ffffff"/>
                  </a:solidFill>
                </a:uFill>
                <a:latin typeface="Meiryo"/>
                <a:ea typeface="Meiryo"/>
              </a:rPr>
              <a:t>번째 개요 수준</a:t>
            </a:r>
            <a:endParaRPr b="0" lang="ja-JP" sz="2000" spc="-1" strike="noStrike">
              <a:solidFill>
                <a:srgbClr val="000000"/>
              </a:solidFill>
              <a:uFill>
                <a:solidFill>
                  <a:srgbClr val="ffffff"/>
                </a:solidFill>
              </a:uFill>
              <a:latin typeface="Meiryo"/>
            </a:endParaRPr>
          </a:p>
          <a:p>
            <a:pPr lvl="3" marL="1728000" indent="-216000">
              <a:buClr>
                <a:srgbClr val="000000"/>
              </a:buClr>
              <a:buSzPct val="75000"/>
              <a:buFont typeface="Symbol" charset="2"/>
              <a:buChar char=""/>
            </a:pPr>
            <a:r>
              <a:rPr b="0" lang="ja-JP" sz="2000" spc="-1" strike="noStrike">
                <a:solidFill>
                  <a:srgbClr val="000000"/>
                </a:solidFill>
                <a:uFill>
                  <a:solidFill>
                    <a:srgbClr val="ffffff"/>
                  </a:solidFill>
                </a:uFill>
                <a:latin typeface="Meiryo"/>
                <a:ea typeface="Meiryo"/>
              </a:rPr>
              <a:t>4</a:t>
            </a:r>
            <a:r>
              <a:rPr b="0" lang="ja-JP" sz="2000" spc="-1" strike="noStrike">
                <a:solidFill>
                  <a:srgbClr val="000000"/>
                </a:solidFill>
                <a:uFill>
                  <a:solidFill>
                    <a:srgbClr val="ffffff"/>
                  </a:solidFill>
                </a:uFill>
                <a:latin typeface="Meiryo"/>
                <a:ea typeface="Meiryo"/>
              </a:rPr>
              <a:t>번째 개요 수준</a:t>
            </a:r>
            <a:endParaRPr b="0" lang="ja-JP" sz="2000" spc="-1" strike="noStrike">
              <a:solidFill>
                <a:srgbClr val="000000"/>
              </a:solidFill>
              <a:uFill>
                <a:solidFill>
                  <a:srgbClr val="ffffff"/>
                </a:solidFill>
              </a:uFill>
              <a:latin typeface="Meiryo"/>
            </a:endParaRPr>
          </a:p>
          <a:p>
            <a:pPr lvl="4" marL="2160000" indent="-216000">
              <a:buClr>
                <a:srgbClr val="000000"/>
              </a:buClr>
              <a:buSzPct val="45000"/>
              <a:buFont typeface="Wingdings" charset="2"/>
              <a:buChar char=""/>
            </a:pPr>
            <a:r>
              <a:rPr b="0" lang="ja-JP" sz="2000" spc="-1" strike="noStrike">
                <a:solidFill>
                  <a:srgbClr val="000000"/>
                </a:solidFill>
                <a:uFill>
                  <a:solidFill>
                    <a:srgbClr val="ffffff"/>
                  </a:solidFill>
                </a:uFill>
                <a:latin typeface="Meiryo"/>
                <a:ea typeface="Meiryo"/>
              </a:rPr>
              <a:t>5</a:t>
            </a:r>
            <a:r>
              <a:rPr b="0" lang="ja-JP" sz="2000" spc="-1" strike="noStrike">
                <a:solidFill>
                  <a:srgbClr val="000000"/>
                </a:solidFill>
                <a:uFill>
                  <a:solidFill>
                    <a:srgbClr val="ffffff"/>
                  </a:solidFill>
                </a:uFill>
                <a:latin typeface="Meiryo"/>
                <a:ea typeface="Meiryo"/>
              </a:rPr>
              <a:t>번째 개요 수준</a:t>
            </a:r>
            <a:endParaRPr b="0" lang="ja-JP" sz="2000" spc="-1" strike="noStrike">
              <a:solidFill>
                <a:srgbClr val="000000"/>
              </a:solidFill>
              <a:uFill>
                <a:solidFill>
                  <a:srgbClr val="ffffff"/>
                </a:solidFill>
              </a:uFill>
              <a:latin typeface="Meiryo"/>
            </a:endParaRPr>
          </a:p>
          <a:p>
            <a:pPr lvl="5" marL="2592000" indent="-216000">
              <a:buClr>
                <a:srgbClr val="000000"/>
              </a:buClr>
              <a:buSzPct val="45000"/>
              <a:buFont typeface="Wingdings" charset="2"/>
              <a:buChar char=""/>
            </a:pPr>
            <a:r>
              <a:rPr b="0" lang="ja-JP" sz="2000" spc="-1" strike="noStrike">
                <a:solidFill>
                  <a:srgbClr val="000000"/>
                </a:solidFill>
                <a:uFill>
                  <a:solidFill>
                    <a:srgbClr val="ffffff"/>
                  </a:solidFill>
                </a:uFill>
                <a:latin typeface="Meiryo"/>
                <a:ea typeface="Meiryo"/>
              </a:rPr>
              <a:t>6</a:t>
            </a:r>
            <a:r>
              <a:rPr b="0" lang="ja-JP" sz="2000" spc="-1" strike="noStrike">
                <a:solidFill>
                  <a:srgbClr val="000000"/>
                </a:solidFill>
                <a:uFill>
                  <a:solidFill>
                    <a:srgbClr val="ffffff"/>
                  </a:solidFill>
                </a:uFill>
                <a:latin typeface="Meiryo"/>
                <a:ea typeface="Meiryo"/>
              </a:rPr>
              <a:t>번째 개요 수준</a:t>
            </a:r>
            <a:endParaRPr b="0" lang="ja-JP" sz="20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7</a:t>
            </a:r>
            <a:r>
              <a:rPr b="0" lang="ja-JP" sz="2000" spc="-1" strike="noStrike">
                <a:solidFill>
                  <a:srgbClr val="000000"/>
                </a:solidFill>
                <a:uFill>
                  <a:solidFill>
                    <a:srgbClr val="ffffff"/>
                  </a:solidFill>
                </a:uFill>
                <a:latin typeface="Meiryo"/>
                <a:ea typeface="Meiryo"/>
              </a:rPr>
              <a:t>번째 개요 수준マスター テキストの書式設定</a:t>
            </a:r>
            <a:endParaRPr b="0" lang="ja-JP" sz="20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第 </a:t>
            </a:r>
            <a:r>
              <a:rPr b="0" lang="ja-JP" sz="2000" spc="-1" strike="noStrike">
                <a:solidFill>
                  <a:srgbClr val="000000"/>
                </a:solidFill>
                <a:uFill>
                  <a:solidFill>
                    <a:srgbClr val="ffffff"/>
                  </a:solidFill>
                </a:uFill>
                <a:latin typeface="Meiryo"/>
                <a:ea typeface="Meiryo"/>
              </a:rPr>
              <a:t>2 </a:t>
            </a:r>
            <a:r>
              <a:rPr b="0" lang="ja-JP" sz="2000" spc="-1" strike="noStrike">
                <a:solidFill>
                  <a:srgbClr val="000000"/>
                </a:solidFill>
                <a:uFill>
                  <a:solidFill>
                    <a:srgbClr val="ffffff"/>
                  </a:solidFill>
                </a:uFill>
                <a:latin typeface="Meiryo"/>
                <a:ea typeface="Meiryo"/>
              </a:rPr>
              <a:t>レベル</a:t>
            </a:r>
            <a:endParaRPr b="0" lang="ja-JP" sz="2000" spc="-1" strike="noStrike">
              <a:solidFill>
                <a:srgbClr val="000000"/>
              </a:solidFill>
              <a:uFill>
                <a:solidFill>
                  <a:srgbClr val="ffffff"/>
                </a:solidFill>
              </a:uFill>
              <a:latin typeface="Meiryo"/>
            </a:endParaRPr>
          </a:p>
          <a:p>
            <a:pPr lvl="2" marL="85716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第 </a:t>
            </a:r>
            <a:r>
              <a:rPr b="0" lang="ja-JP" sz="1800" spc="-1" strike="noStrike">
                <a:solidFill>
                  <a:srgbClr val="000000"/>
                </a:solidFill>
                <a:uFill>
                  <a:solidFill>
                    <a:srgbClr val="ffffff"/>
                  </a:solidFill>
                </a:uFill>
                <a:latin typeface="Meiryo"/>
                <a:ea typeface="Meiryo"/>
              </a:rPr>
              <a:t>3 </a:t>
            </a:r>
            <a:r>
              <a:rPr b="0" lang="ja-JP" sz="1800" spc="-1" strike="noStrike">
                <a:solidFill>
                  <a:srgbClr val="000000"/>
                </a:solidFill>
                <a:uFill>
                  <a:solidFill>
                    <a:srgbClr val="ffffff"/>
                  </a:solidFill>
                </a:uFill>
                <a:latin typeface="Meiryo"/>
                <a:ea typeface="Meiryo"/>
              </a:rPr>
              <a:t>レベル</a:t>
            </a:r>
            <a:endParaRPr b="0" lang="ja-JP" sz="2000" spc="-1" strike="noStrike">
              <a:solidFill>
                <a:srgbClr val="000000"/>
              </a:solidFill>
              <a:uFill>
                <a:solidFill>
                  <a:srgbClr val="ffffff"/>
                </a:solidFill>
              </a:uFill>
              <a:latin typeface="Meiryo"/>
            </a:endParaRPr>
          </a:p>
          <a:p>
            <a:pPr lvl="3" marL="12002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第 </a:t>
            </a:r>
            <a:r>
              <a:rPr b="0" lang="ja-JP" sz="1800" spc="-1" strike="noStrike">
                <a:solidFill>
                  <a:srgbClr val="000000"/>
                </a:solidFill>
                <a:uFill>
                  <a:solidFill>
                    <a:srgbClr val="ffffff"/>
                  </a:solidFill>
                </a:uFill>
                <a:latin typeface="Meiryo"/>
                <a:ea typeface="Meiryo"/>
              </a:rPr>
              <a:t>4 </a:t>
            </a:r>
            <a:r>
              <a:rPr b="0" lang="ja-JP" sz="1800" spc="-1" strike="noStrike">
                <a:solidFill>
                  <a:srgbClr val="000000"/>
                </a:solidFill>
                <a:uFill>
                  <a:solidFill>
                    <a:srgbClr val="ffffff"/>
                  </a:solidFill>
                </a:uFill>
                <a:latin typeface="Meiryo"/>
                <a:ea typeface="Meiryo"/>
              </a:rPr>
              <a:t>レベル</a:t>
            </a:r>
            <a:endParaRPr b="0" lang="ja-JP" sz="2000" spc="-1" strike="noStrike">
              <a:solidFill>
                <a:srgbClr val="000000"/>
              </a:solidFill>
              <a:uFill>
                <a:solidFill>
                  <a:srgbClr val="ffffff"/>
                </a:solidFill>
              </a:uFill>
              <a:latin typeface="Meiryo"/>
            </a:endParaRPr>
          </a:p>
          <a:p>
            <a:pPr lvl="4" marL="154296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第 </a:t>
            </a:r>
            <a:r>
              <a:rPr b="0" lang="ja-JP" sz="1800" spc="-1" strike="noStrike">
                <a:solidFill>
                  <a:srgbClr val="000000"/>
                </a:solidFill>
                <a:uFill>
                  <a:solidFill>
                    <a:srgbClr val="ffffff"/>
                  </a:solidFill>
                </a:uFill>
                <a:latin typeface="Meiryo"/>
                <a:ea typeface="Meiryo"/>
              </a:rPr>
              <a:t>5 </a:t>
            </a:r>
            <a:r>
              <a:rPr b="0" lang="ja-JP" sz="1800" spc="-1" strike="noStrike">
                <a:solidFill>
                  <a:srgbClr val="000000"/>
                </a:solidFill>
                <a:uFill>
                  <a:solidFill>
                    <a:srgbClr val="ffffff"/>
                  </a:solidFill>
                </a:uFill>
                <a:latin typeface="Meiryo"/>
                <a:ea typeface="Meiryo"/>
              </a:rPr>
              <a:t>レベル</a:t>
            </a:r>
            <a:endParaRPr b="0" lang="ja-JP" sz="2000" spc="-1" strike="noStrike">
              <a:solidFill>
                <a:srgbClr val="000000"/>
              </a:solidFill>
              <a:uFill>
                <a:solidFill>
                  <a:srgbClr val="ffffff"/>
                </a:solidFill>
              </a:uFill>
              <a:latin typeface="Meiryo"/>
            </a:endParaRPr>
          </a:p>
        </p:txBody>
      </p:sp>
      <p:sp>
        <p:nvSpPr>
          <p:cNvPr id="44" name="PlaceHolder 4"/>
          <p:cNvSpPr>
            <a:spLocks noGrp="1"/>
          </p:cNvSpPr>
          <p:nvPr>
            <p:ph type="dt"/>
          </p:nvPr>
        </p:nvSpPr>
        <p:spPr>
          <a:xfrm>
            <a:off x="628560" y="6356520"/>
            <a:ext cx="2057040" cy="364680"/>
          </a:xfrm>
          <a:prstGeom prst="rect">
            <a:avLst/>
          </a:prstGeom>
        </p:spPr>
        <p:txBody>
          <a:bodyPr anchor="ctr"/>
          <a:p>
            <a:pPr>
              <a:lnSpc>
                <a:spcPct val="100000"/>
              </a:lnSpc>
            </a:pPr>
            <a:r>
              <a:rPr b="0" lang="en-US" sz="900" spc="-1" strike="noStrike">
                <a:solidFill>
                  <a:srgbClr val="8b8b8b"/>
                </a:solidFill>
                <a:uFill>
                  <a:solidFill>
                    <a:srgbClr val="ffffff"/>
                  </a:solidFill>
                </a:uFill>
                <a:latin typeface="Meiryo"/>
                <a:ea typeface="Meiryo"/>
              </a:rPr>
              <a:t>6/6/20</a:t>
            </a:r>
            <a:endParaRPr b="0" lang="en-US" sz="1400" spc="-1" strike="noStrike">
              <a:solidFill>
                <a:srgbClr val="000000"/>
              </a:solidFill>
              <a:uFill>
                <a:solidFill>
                  <a:srgbClr val="ffffff"/>
                </a:solidFill>
              </a:uFill>
              <a:latin typeface="Times New Roman"/>
            </a:endParaRPr>
          </a:p>
        </p:txBody>
      </p:sp>
      <p:sp>
        <p:nvSpPr>
          <p:cNvPr id="45" name="PlaceHolder 5"/>
          <p:cNvSpPr>
            <a:spLocks noGrp="1"/>
          </p:cNvSpPr>
          <p:nvPr>
            <p:ph type="ftr"/>
          </p:nvPr>
        </p:nvSpPr>
        <p:spPr>
          <a:xfrm>
            <a:off x="3029040" y="6356520"/>
            <a:ext cx="308592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6" name="PlaceHolder 6"/>
          <p:cNvSpPr>
            <a:spLocks noGrp="1"/>
          </p:cNvSpPr>
          <p:nvPr>
            <p:ph type="sldNum"/>
          </p:nvPr>
        </p:nvSpPr>
        <p:spPr>
          <a:xfrm>
            <a:off x="6458040" y="6356520"/>
            <a:ext cx="2057040" cy="364680"/>
          </a:xfrm>
          <a:prstGeom prst="rect">
            <a:avLst/>
          </a:prstGeom>
        </p:spPr>
        <p:txBody>
          <a:bodyPr anchor="ctr"/>
          <a:p>
            <a:pPr algn="r">
              <a:lnSpc>
                <a:spcPct val="100000"/>
              </a:lnSpc>
            </a:pPr>
            <a:fld id="{448EC4F2-76B3-4CF4-AF14-674BF74532FD}" type="slidenum">
              <a:rPr b="0" lang="en-US" sz="900" spc="-1" strike="noStrike">
                <a:solidFill>
                  <a:srgbClr val="8b8b8b"/>
                </a:solidFill>
                <a:uFill>
                  <a:solidFill>
                    <a:srgbClr val="ffffff"/>
                  </a:solidFill>
                </a:uFill>
                <a:latin typeface="Meiryo"/>
                <a:ea typeface="Meiryo"/>
              </a:rPr>
              <a:t>1</a:t>
            </a:fld>
            <a:endParaRPr b="0" lang="en-US" sz="1400" spc="-1" strike="noStrike">
              <a:solidFill>
                <a:srgbClr val="000000"/>
              </a:solidFill>
              <a:uFill>
                <a:solidFill>
                  <a:srgbClr val="ffffff"/>
                </a:solidFill>
              </a:uFill>
              <a:latin typeface="Times New Roman"/>
            </a:endParaRPr>
          </a:p>
        </p:txBody>
      </p:sp>
      <p:sp>
        <p:nvSpPr>
          <p:cNvPr id="47" name="Line 7"/>
          <p:cNvSpPr/>
          <p:nvPr/>
        </p:nvSpPr>
        <p:spPr>
          <a:xfrm>
            <a:off x="628560" y="-630000"/>
            <a:ext cx="7886520" cy="360"/>
          </a:xfrm>
          <a:prstGeom prst="line">
            <a:avLst/>
          </a:prstGeom>
          <a:ln w="19080">
            <a:solidFill>
              <a:schemeClr val="tx2"/>
            </a:solidFill>
          </a:ln>
        </p:spPr>
        <p:style>
          <a:lnRef idx="1">
            <a:schemeClr val="accent1"/>
          </a:lnRef>
          <a:fillRef idx="0">
            <a:schemeClr val="accent1"/>
          </a:fillRef>
          <a:effectRef idx="0">
            <a:schemeClr val="accent1"/>
          </a:effectRef>
          <a:fontRef idx="minor"/>
        </p:style>
      </p:sp>
      <p:sp>
        <p:nvSpPr>
          <p:cNvPr id="48" name="PlaceHolder 8"/>
          <p:cNvSpPr>
            <a:spLocks noGrp="1"/>
          </p:cNvSpPr>
          <p:nvPr>
            <p:ph type="body"/>
          </p:nvPr>
        </p:nvSpPr>
        <p:spPr>
          <a:xfrm>
            <a:off x="0" y="42840"/>
            <a:ext cx="2685600" cy="478440"/>
          </a:xfrm>
          <a:prstGeom prst="rect">
            <a:avLst/>
          </a:prstGeom>
        </p:spPr>
        <p:txBody>
          <a:bodyPr/>
          <a:p>
            <a:pPr marL="432000" indent="-324000">
              <a:buClr>
                <a:srgbClr val="000000"/>
              </a:buClr>
              <a:buSzPct val="45000"/>
              <a:buFont typeface="Wingdings" charset="2"/>
              <a:buChar char=""/>
            </a:pPr>
            <a:r>
              <a:rPr b="0" lang="ja-JP" sz="1350" spc="-1" strike="noStrike">
                <a:solidFill>
                  <a:srgbClr val="000000"/>
                </a:solidFill>
                <a:uFill>
                  <a:solidFill>
                    <a:srgbClr val="ffffff"/>
                  </a:solidFill>
                </a:uFill>
                <a:latin typeface="Meiryo"/>
                <a:ea typeface="Meiryo"/>
              </a:rPr>
              <a:t>개요 텍스트의 서식을 편집하려면 클릭하십시오</a:t>
            </a:r>
            <a:endParaRPr b="0" lang="ja-JP" sz="1350" spc="-1" strike="noStrike">
              <a:solidFill>
                <a:srgbClr val="000000"/>
              </a:solidFill>
              <a:uFill>
                <a:solidFill>
                  <a:srgbClr val="ffffff"/>
                </a:solidFill>
              </a:uFill>
              <a:latin typeface="Meiryo"/>
            </a:endParaRPr>
          </a:p>
          <a:p>
            <a:pPr lvl="1" marL="864000" indent="-324000">
              <a:buClr>
                <a:srgbClr val="000000"/>
              </a:buClr>
              <a:buSzPct val="75000"/>
              <a:buFont typeface="Symbol" charset="2"/>
              <a:buChar char=""/>
            </a:pPr>
            <a:r>
              <a:rPr b="0" lang="ja-JP" sz="1350" spc="-1" strike="noStrike">
                <a:solidFill>
                  <a:srgbClr val="000000"/>
                </a:solidFill>
                <a:uFill>
                  <a:solidFill>
                    <a:srgbClr val="ffffff"/>
                  </a:solidFill>
                </a:uFill>
                <a:latin typeface="Meiryo"/>
                <a:ea typeface="Meiryo"/>
              </a:rPr>
              <a:t>2</a:t>
            </a:r>
            <a:r>
              <a:rPr b="0" lang="ja-JP" sz="1350" spc="-1" strike="noStrike">
                <a:solidFill>
                  <a:srgbClr val="000000"/>
                </a:solidFill>
                <a:uFill>
                  <a:solidFill>
                    <a:srgbClr val="ffffff"/>
                  </a:solidFill>
                </a:uFill>
                <a:latin typeface="Meiryo"/>
                <a:ea typeface="Meiryo"/>
              </a:rPr>
              <a:t>번째 개요 수준</a:t>
            </a:r>
            <a:endParaRPr b="0" lang="ja-JP" sz="1350" spc="-1" strike="noStrike">
              <a:solidFill>
                <a:srgbClr val="000000"/>
              </a:solidFill>
              <a:uFill>
                <a:solidFill>
                  <a:srgbClr val="ffffff"/>
                </a:solidFill>
              </a:uFill>
              <a:latin typeface="Meiryo"/>
            </a:endParaRPr>
          </a:p>
          <a:p>
            <a:pPr lvl="2" marL="1296000" indent="-288000">
              <a:buClr>
                <a:srgbClr val="000000"/>
              </a:buClr>
              <a:buSzPct val="45000"/>
              <a:buFont typeface="Wingdings" charset="2"/>
              <a:buChar char=""/>
            </a:pPr>
            <a:r>
              <a:rPr b="0" lang="ja-JP" sz="1350" spc="-1" strike="noStrike">
                <a:solidFill>
                  <a:srgbClr val="000000"/>
                </a:solidFill>
                <a:uFill>
                  <a:solidFill>
                    <a:srgbClr val="ffffff"/>
                  </a:solidFill>
                </a:uFill>
                <a:latin typeface="Meiryo"/>
                <a:ea typeface="Meiryo"/>
              </a:rPr>
              <a:t>3</a:t>
            </a:r>
            <a:r>
              <a:rPr b="0" lang="ja-JP" sz="1350" spc="-1" strike="noStrike">
                <a:solidFill>
                  <a:srgbClr val="000000"/>
                </a:solidFill>
                <a:uFill>
                  <a:solidFill>
                    <a:srgbClr val="ffffff"/>
                  </a:solidFill>
                </a:uFill>
                <a:latin typeface="Meiryo"/>
                <a:ea typeface="Meiryo"/>
              </a:rPr>
              <a:t>번째 개요 수준</a:t>
            </a:r>
            <a:endParaRPr b="0" lang="ja-JP" sz="1350" spc="-1" strike="noStrike">
              <a:solidFill>
                <a:srgbClr val="000000"/>
              </a:solidFill>
              <a:uFill>
                <a:solidFill>
                  <a:srgbClr val="ffffff"/>
                </a:solidFill>
              </a:uFill>
              <a:latin typeface="Meiryo"/>
            </a:endParaRPr>
          </a:p>
          <a:p>
            <a:pPr lvl="3" marL="1728000" indent="-216000">
              <a:buClr>
                <a:srgbClr val="000000"/>
              </a:buClr>
              <a:buSzPct val="75000"/>
              <a:buFont typeface="Symbol" charset="2"/>
              <a:buChar char=""/>
            </a:pPr>
            <a:r>
              <a:rPr b="0" lang="ja-JP" sz="1350" spc="-1" strike="noStrike">
                <a:solidFill>
                  <a:srgbClr val="000000"/>
                </a:solidFill>
                <a:uFill>
                  <a:solidFill>
                    <a:srgbClr val="ffffff"/>
                  </a:solidFill>
                </a:uFill>
                <a:latin typeface="Meiryo"/>
                <a:ea typeface="Meiryo"/>
              </a:rPr>
              <a:t>4</a:t>
            </a:r>
            <a:r>
              <a:rPr b="0" lang="ja-JP" sz="1350" spc="-1" strike="noStrike">
                <a:solidFill>
                  <a:srgbClr val="000000"/>
                </a:solidFill>
                <a:uFill>
                  <a:solidFill>
                    <a:srgbClr val="ffffff"/>
                  </a:solidFill>
                </a:uFill>
                <a:latin typeface="Meiryo"/>
                <a:ea typeface="Meiryo"/>
              </a:rPr>
              <a:t>번째 개요 수준</a:t>
            </a:r>
            <a:endParaRPr b="0" lang="ja-JP" sz="1350" spc="-1" strike="noStrike">
              <a:solidFill>
                <a:srgbClr val="000000"/>
              </a:solidFill>
              <a:uFill>
                <a:solidFill>
                  <a:srgbClr val="ffffff"/>
                </a:solidFill>
              </a:uFill>
              <a:latin typeface="Meiryo"/>
            </a:endParaRPr>
          </a:p>
          <a:p>
            <a:pPr lvl="4" marL="2160000" indent="-216000">
              <a:buClr>
                <a:srgbClr val="000000"/>
              </a:buClr>
              <a:buSzPct val="45000"/>
              <a:buFont typeface="Wingdings" charset="2"/>
              <a:buChar char=""/>
            </a:pPr>
            <a:r>
              <a:rPr b="0" lang="ja-JP" sz="1350" spc="-1" strike="noStrike">
                <a:solidFill>
                  <a:srgbClr val="000000"/>
                </a:solidFill>
                <a:uFill>
                  <a:solidFill>
                    <a:srgbClr val="ffffff"/>
                  </a:solidFill>
                </a:uFill>
                <a:latin typeface="Meiryo"/>
                <a:ea typeface="Meiryo"/>
              </a:rPr>
              <a:t>5</a:t>
            </a:r>
            <a:r>
              <a:rPr b="0" lang="ja-JP" sz="1350" spc="-1" strike="noStrike">
                <a:solidFill>
                  <a:srgbClr val="000000"/>
                </a:solidFill>
                <a:uFill>
                  <a:solidFill>
                    <a:srgbClr val="ffffff"/>
                  </a:solidFill>
                </a:uFill>
                <a:latin typeface="Meiryo"/>
                <a:ea typeface="Meiryo"/>
              </a:rPr>
              <a:t>번째 개요 수준</a:t>
            </a:r>
            <a:endParaRPr b="0" lang="ja-JP" sz="1350" spc="-1" strike="noStrike">
              <a:solidFill>
                <a:srgbClr val="000000"/>
              </a:solidFill>
              <a:uFill>
                <a:solidFill>
                  <a:srgbClr val="ffffff"/>
                </a:solidFill>
              </a:uFill>
              <a:latin typeface="Meiryo"/>
            </a:endParaRPr>
          </a:p>
          <a:p>
            <a:pPr lvl="5" marL="2592000" indent="-216000">
              <a:buClr>
                <a:srgbClr val="000000"/>
              </a:buClr>
              <a:buSzPct val="45000"/>
              <a:buFont typeface="Wingdings" charset="2"/>
              <a:buChar char=""/>
            </a:pPr>
            <a:r>
              <a:rPr b="0" lang="ja-JP" sz="1350" spc="-1" strike="noStrike">
                <a:solidFill>
                  <a:srgbClr val="000000"/>
                </a:solidFill>
                <a:uFill>
                  <a:solidFill>
                    <a:srgbClr val="ffffff"/>
                  </a:solidFill>
                </a:uFill>
                <a:latin typeface="Meiryo"/>
                <a:ea typeface="Meiryo"/>
              </a:rPr>
              <a:t>6</a:t>
            </a:r>
            <a:r>
              <a:rPr b="0" lang="ja-JP" sz="1350" spc="-1" strike="noStrike">
                <a:solidFill>
                  <a:srgbClr val="000000"/>
                </a:solidFill>
                <a:uFill>
                  <a:solidFill>
                    <a:srgbClr val="ffffff"/>
                  </a:solidFill>
                </a:uFill>
                <a:latin typeface="Meiryo"/>
                <a:ea typeface="Meiryo"/>
              </a:rPr>
              <a:t>번째 개요 수준</a:t>
            </a:r>
            <a:endParaRPr b="0" lang="ja-JP" sz="1350" spc="-1" strike="noStrike">
              <a:solidFill>
                <a:srgbClr val="000000"/>
              </a:solidFill>
              <a:uFill>
                <a:solidFill>
                  <a:srgbClr val="ffffff"/>
                </a:solidFill>
              </a:uFill>
              <a:latin typeface="Meiryo"/>
            </a:endParaRPr>
          </a:p>
          <a:p>
            <a:pPr>
              <a:lnSpc>
                <a:spcPct val="100000"/>
              </a:lnSpc>
            </a:pPr>
            <a:r>
              <a:rPr b="0" lang="ja-JP" sz="1350" spc="-1" strike="noStrike">
                <a:solidFill>
                  <a:srgbClr val="000000"/>
                </a:solidFill>
                <a:uFill>
                  <a:solidFill>
                    <a:srgbClr val="ffffff"/>
                  </a:solidFill>
                </a:uFill>
                <a:latin typeface="Meiryo"/>
                <a:ea typeface="Meiryo"/>
              </a:rPr>
              <a:t>7</a:t>
            </a:r>
            <a:r>
              <a:rPr b="0" lang="ja-JP" sz="1350" spc="-1" strike="noStrike">
                <a:solidFill>
                  <a:srgbClr val="000000"/>
                </a:solidFill>
                <a:uFill>
                  <a:solidFill>
                    <a:srgbClr val="ffffff"/>
                  </a:solidFill>
                </a:uFill>
                <a:latin typeface="Meiryo"/>
                <a:ea typeface="Meiryo"/>
              </a:rPr>
              <a:t>번째 개요 수준目次</a:t>
            </a:r>
            <a:r>
              <a:rPr b="0" lang="ja-JP" sz="1350" spc="-1" strike="noStrike">
                <a:solidFill>
                  <a:srgbClr val="000000"/>
                </a:solidFill>
                <a:uFill>
                  <a:solidFill>
                    <a:srgbClr val="ffffff"/>
                  </a:solidFill>
                </a:uFill>
                <a:latin typeface="Meiryo"/>
                <a:ea typeface="Meiryo"/>
              </a:rPr>
              <a:t>&gt;</a:t>
            </a:r>
            <a:r>
              <a:rPr b="0" lang="ja-JP" sz="1350" spc="-1" strike="noStrike">
                <a:solidFill>
                  <a:srgbClr val="000000"/>
                </a:solidFill>
                <a:uFill>
                  <a:solidFill>
                    <a:srgbClr val="ffffff"/>
                  </a:solidFill>
                </a:uFill>
                <a:latin typeface="Meiryo"/>
                <a:ea typeface="Meiryo"/>
              </a:rPr>
              <a:t>１</a:t>
            </a:r>
            <a:endParaRPr b="0" lang="ja-JP" sz="1350" spc="-1" strike="noStrike">
              <a:solidFill>
                <a:srgbClr val="000000"/>
              </a:solidFill>
              <a:uFill>
                <a:solidFill>
                  <a:srgbClr val="ffffff"/>
                </a:solidFill>
              </a:uFill>
              <a:latin typeface="Meiryo"/>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1143000" y="2187720"/>
            <a:ext cx="6857640" cy="1790280"/>
          </a:xfrm>
          <a:prstGeom prst="rect">
            <a:avLst/>
          </a:prstGeom>
          <a:noFill/>
          <a:ln>
            <a:noFill/>
          </a:ln>
        </p:spPr>
        <p:txBody>
          <a:bodyPr anchor="b"/>
          <a:p>
            <a:pPr algn="ctr">
              <a:lnSpc>
                <a:spcPct val="100000"/>
              </a:lnSpc>
            </a:pPr>
            <a:r>
              <a:rPr b="0" lang="ja-JP" sz="2700" spc="-1" strike="noStrike">
                <a:solidFill>
                  <a:srgbClr val="000000"/>
                </a:solidFill>
                <a:uFill>
                  <a:solidFill>
                    <a:srgbClr val="ffffff"/>
                  </a:solidFill>
                </a:uFill>
                <a:latin typeface="Meiryo"/>
                <a:ea typeface="Meiryo"/>
              </a:rPr>
              <a:t>立場の階層構造に着目した組織構造に</a:t>
            </a:r>
            <a:r>
              <a:rPr b="0" lang="ja-JP" sz="2700" spc="-1" strike="noStrike">
                <a:solidFill>
                  <a:srgbClr val="000000"/>
                </a:solidFill>
                <a:uFill>
                  <a:solidFill>
                    <a:srgbClr val="ffffff"/>
                  </a:solidFill>
                </a:uFill>
                <a:latin typeface="Meiryo"/>
                <a:ea typeface="Meiryo"/>
              </a:rPr>
              <a:t>
</a:t>
            </a:r>
            <a:r>
              <a:rPr b="0" lang="ja-JP" sz="2700" spc="-1" strike="noStrike">
                <a:solidFill>
                  <a:srgbClr val="000000"/>
                </a:solidFill>
                <a:uFill>
                  <a:solidFill>
                    <a:srgbClr val="ffffff"/>
                  </a:solidFill>
                </a:uFill>
                <a:latin typeface="Meiryo"/>
                <a:ea typeface="Meiryo"/>
              </a:rPr>
              <a:t>変化を与える人物の特定に関する研究</a:t>
            </a:r>
            <a:endParaRPr b="0" lang="ja-JP" sz="1800" spc="-1" strike="noStrike">
              <a:solidFill>
                <a:srgbClr val="000000"/>
              </a:solidFill>
              <a:uFill>
                <a:solidFill>
                  <a:srgbClr val="ffffff"/>
                </a:solidFill>
              </a:uFill>
              <a:latin typeface="Yu Gothic"/>
            </a:endParaRPr>
          </a:p>
        </p:txBody>
      </p:sp>
      <p:sp>
        <p:nvSpPr>
          <p:cNvPr id="84" name="TextShape 2"/>
          <p:cNvSpPr txBox="1"/>
          <p:nvPr/>
        </p:nvSpPr>
        <p:spPr>
          <a:xfrm>
            <a:off x="1143000" y="3893040"/>
            <a:ext cx="6857640" cy="1710360"/>
          </a:xfrm>
          <a:prstGeom prst="rect">
            <a:avLst/>
          </a:prstGeom>
          <a:noFill/>
          <a:ln>
            <a:noFill/>
          </a:ln>
        </p:spPr>
        <p:txBody>
          <a:bodyPr/>
          <a:p>
            <a:pPr algn="ctr">
              <a:lnSpc>
                <a:spcPct val="100000"/>
              </a:lnSpc>
            </a:pPr>
            <a:endParaRPr b="0" lang="en-US" sz="3200" spc="-1" strike="noStrike">
              <a:solidFill>
                <a:srgbClr val="000000"/>
              </a:solidFill>
              <a:uFill>
                <a:solidFill>
                  <a:srgbClr val="ffffff"/>
                </a:solidFill>
              </a:uFill>
              <a:latin typeface="Times New Roman"/>
            </a:endParaRPr>
          </a:p>
          <a:p>
            <a:pPr algn="ctr">
              <a:lnSpc>
                <a:spcPct val="100000"/>
              </a:lnSpc>
            </a:pPr>
            <a:r>
              <a:rPr b="0" lang="en-US" sz="2000" spc="-1" strike="noStrike">
                <a:solidFill>
                  <a:srgbClr val="000000"/>
                </a:solidFill>
                <a:uFill>
                  <a:solidFill>
                    <a:srgbClr val="ffffff"/>
                  </a:solidFill>
                </a:uFill>
                <a:latin typeface="Meiryo"/>
                <a:ea typeface="Meiryo"/>
              </a:rPr>
              <a:t>37-186847</a:t>
            </a:r>
            <a:r>
              <a:rPr b="0" lang="en-US" sz="2000" spc="-1" strike="noStrike">
                <a:solidFill>
                  <a:srgbClr val="000000"/>
                </a:solidFill>
                <a:uFill>
                  <a:solidFill>
                    <a:srgbClr val="ffffff"/>
                  </a:solidFill>
                </a:uFill>
                <a:latin typeface="Meiryo"/>
                <a:ea typeface="Meiryo"/>
              </a:rPr>
              <a:t>　中元雪絵</a:t>
            </a:r>
            <a:endParaRPr b="0" lang="en-US" sz="3200" spc="-1" strike="noStrike">
              <a:solidFill>
                <a:srgbClr val="000000"/>
              </a:solidFill>
              <a:uFill>
                <a:solidFill>
                  <a:srgbClr val="ffffff"/>
                </a:solidFill>
              </a:uFill>
              <a:latin typeface="Times New Roman"/>
            </a:endParaRPr>
          </a:p>
          <a:p>
            <a:pPr algn="ctr">
              <a:lnSpc>
                <a:spcPct val="100000"/>
              </a:lnSpc>
            </a:pPr>
            <a:r>
              <a:rPr b="0" lang="en-US" sz="2000" spc="-1" strike="noStrike">
                <a:solidFill>
                  <a:srgbClr val="000000"/>
                </a:solidFill>
                <a:uFill>
                  <a:solidFill>
                    <a:srgbClr val="ffffff"/>
                  </a:solidFill>
                </a:uFill>
                <a:latin typeface="Meiryo"/>
                <a:ea typeface="Meiryo"/>
              </a:rPr>
              <a:t>坂田・森研究室</a:t>
            </a:r>
            <a:endParaRPr b="0" lang="en-US" sz="3200" spc="-1" strike="noStrike">
              <a:solidFill>
                <a:srgbClr val="000000"/>
              </a:solidFill>
              <a:uFill>
                <a:solidFill>
                  <a:srgbClr val="ffffff"/>
                </a:solidFill>
              </a:uFill>
              <a:latin typeface="Times New Roman"/>
            </a:endParaRPr>
          </a:p>
        </p:txBody>
      </p:sp>
      <p:sp>
        <p:nvSpPr>
          <p:cNvPr id="85" name="CustomShape 3"/>
          <p:cNvSpPr/>
          <p:nvPr/>
        </p:nvSpPr>
        <p:spPr>
          <a:xfrm>
            <a:off x="1143000" y="474120"/>
            <a:ext cx="6857640" cy="1710360"/>
          </a:xfrm>
          <a:prstGeom prst="rect">
            <a:avLst/>
          </a:prstGeom>
          <a:noFill/>
          <a:ln>
            <a:noFill/>
          </a:ln>
        </p:spPr>
        <p:style>
          <a:lnRef idx="0"/>
          <a:fillRef idx="0"/>
          <a:effectRef idx="0"/>
          <a:fontRef idx="minor"/>
        </p:style>
        <p:txBody>
          <a:bodyPr lIns="68760" rIns="68760" tIns="34200" bIns="34200" anchor="b"/>
          <a:p>
            <a:pPr algn="ctr">
              <a:lnSpc>
                <a:spcPct val="90000"/>
              </a:lnSpc>
            </a:pPr>
            <a:r>
              <a:rPr b="0" lang="en-US" sz="1800" spc="-1" strike="noStrike">
                <a:solidFill>
                  <a:srgbClr val="000000"/>
                </a:solidFill>
                <a:uFill>
                  <a:solidFill>
                    <a:srgbClr val="ffffff"/>
                  </a:solidFill>
                </a:uFill>
                <a:latin typeface="Meiryo"/>
                <a:ea typeface="Meiryo"/>
              </a:rPr>
              <a:t>2019</a:t>
            </a:r>
            <a:r>
              <a:rPr b="0" lang="en-US" sz="1800" spc="-1" strike="noStrike">
                <a:solidFill>
                  <a:srgbClr val="000000"/>
                </a:solidFill>
                <a:uFill>
                  <a:solidFill>
                    <a:srgbClr val="ffffff"/>
                  </a:solidFill>
                </a:uFill>
                <a:latin typeface="Meiryo"/>
                <a:ea typeface="Meiryo"/>
              </a:rPr>
              <a:t>年度　修士論文</a:t>
            </a:r>
            <a:endParaRPr b="0" lang="en-US" sz="24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Step1 </a:t>
            </a:r>
            <a:r>
              <a:rPr b="0" lang="ja-JP" sz="2400" spc="-1" strike="noStrike">
                <a:solidFill>
                  <a:srgbClr val="000000"/>
                </a:solidFill>
                <a:uFill>
                  <a:solidFill>
                    <a:srgbClr val="ffffff"/>
                  </a:solidFill>
                </a:uFill>
                <a:latin typeface="Meiryo"/>
                <a:ea typeface="Meiryo"/>
              </a:rPr>
              <a:t>立場関係ネットワークの作成</a:t>
            </a:r>
            <a:endParaRPr b="0" lang="ja-JP" sz="1800" spc="-1" strike="noStrike">
              <a:solidFill>
                <a:srgbClr val="000000"/>
              </a:solidFill>
              <a:uFill>
                <a:solidFill>
                  <a:srgbClr val="ffffff"/>
                </a:solidFill>
              </a:uFill>
              <a:latin typeface="Yu Gothic"/>
            </a:endParaRPr>
          </a:p>
        </p:txBody>
      </p:sp>
      <p:sp>
        <p:nvSpPr>
          <p:cNvPr id="136"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Stanford Corenlp Politeness API</a:t>
            </a:r>
            <a:r>
              <a:rPr b="0" lang="ja-JP" sz="2000" spc="-1" strike="noStrike">
                <a:solidFill>
                  <a:srgbClr val="000000"/>
                </a:solidFill>
                <a:uFill>
                  <a:solidFill>
                    <a:srgbClr val="ffffff"/>
                  </a:solidFill>
                </a:uFill>
                <a:latin typeface="Meiryo"/>
                <a:ea typeface="Meiryo"/>
              </a:rPr>
              <a:t>を用いた立場関係の判定</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発話の丁寧度 </a:t>
            </a:r>
            <a:r>
              <a:rPr b="0" lang="ja-JP" sz="2000" spc="-1" strike="noStrike">
                <a:solidFill>
                  <a:srgbClr val="000000"/>
                </a:solidFill>
                <a:uFill>
                  <a:solidFill>
                    <a:srgbClr val="ffffff"/>
                  </a:solidFill>
                </a:uFill>
                <a:latin typeface="Meiryo"/>
                <a:ea typeface="Meiryo"/>
              </a:rPr>
              <a:t>p </a:t>
            </a:r>
            <a:r>
              <a:rPr b="0" lang="ja-JP" sz="2000" spc="-1" strike="noStrike">
                <a:solidFill>
                  <a:srgbClr val="000000"/>
                </a:solidFill>
                <a:uFill>
                  <a:solidFill>
                    <a:srgbClr val="ffffff"/>
                  </a:solidFill>
                </a:uFill>
                <a:latin typeface="Meiryo"/>
                <a:ea typeface="Meiryo"/>
              </a:rPr>
              <a:t>が </a:t>
            </a:r>
            <a:r>
              <a:rPr b="0" lang="ja-JP" sz="2000" spc="-1" strike="noStrike">
                <a:solidFill>
                  <a:srgbClr val="000000"/>
                </a:solidFill>
                <a:uFill>
                  <a:solidFill>
                    <a:srgbClr val="ffffff"/>
                  </a:solidFill>
                </a:uFill>
                <a:latin typeface="Meiryo"/>
                <a:ea typeface="Meiryo"/>
              </a:rPr>
              <a:t>0&lt;p&lt;1 </a:t>
            </a:r>
            <a:r>
              <a:rPr b="0" lang="ja-JP" sz="2000" spc="-1" strike="noStrike">
                <a:solidFill>
                  <a:srgbClr val="000000"/>
                </a:solidFill>
                <a:uFill>
                  <a:solidFill>
                    <a:srgbClr val="ffffff"/>
                  </a:solidFill>
                </a:uFill>
                <a:latin typeface="Meiryo"/>
                <a:ea typeface="Meiryo"/>
              </a:rPr>
              <a:t>の確率で与えられる</a:t>
            </a:r>
            <a:endParaRPr b="0" lang="ja-JP" sz="135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判定した立場の差を用いてエッジを付与</a:t>
            </a:r>
            <a:endParaRPr b="0" lang="ja-JP" sz="1500" spc="-1" strike="noStrike">
              <a:solidFill>
                <a:srgbClr val="000000"/>
              </a:solidFill>
              <a:uFill>
                <a:solidFill>
                  <a:srgbClr val="ffffff"/>
                </a:solidFill>
              </a:uFill>
              <a:latin typeface="Meiryo"/>
            </a:endParaRPr>
          </a:p>
        </p:txBody>
      </p:sp>
      <p:sp>
        <p:nvSpPr>
          <p:cNvPr id="137"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
        <p:nvSpPr>
          <p:cNvPr id="138" name="CustomShape 4"/>
          <p:cNvSpPr/>
          <p:nvPr/>
        </p:nvSpPr>
        <p:spPr>
          <a:xfrm>
            <a:off x="1131120" y="2576160"/>
            <a:ext cx="736200" cy="83232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39" name="CustomShape 5"/>
          <p:cNvSpPr/>
          <p:nvPr/>
        </p:nvSpPr>
        <p:spPr>
          <a:xfrm>
            <a:off x="1185480" y="2338200"/>
            <a:ext cx="639000" cy="5983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0" name="CustomShape 6"/>
          <p:cNvSpPr/>
          <p:nvPr/>
        </p:nvSpPr>
        <p:spPr>
          <a:xfrm>
            <a:off x="3843000" y="2579760"/>
            <a:ext cx="736200" cy="83232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1" name="CustomShape 7"/>
          <p:cNvSpPr/>
          <p:nvPr/>
        </p:nvSpPr>
        <p:spPr>
          <a:xfrm>
            <a:off x="3897000" y="2342160"/>
            <a:ext cx="639000" cy="5983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2" name="CustomShape 8"/>
          <p:cNvSpPr/>
          <p:nvPr/>
        </p:nvSpPr>
        <p:spPr>
          <a:xfrm flipV="1">
            <a:off x="2109240" y="2936520"/>
            <a:ext cx="1492200" cy="360"/>
          </a:xfrm>
          <a:custGeom>
            <a:avLst/>
            <a:gdLst/>
            <a:ahLst/>
            <a:rect l="l" t="t" r="r" b="b"/>
            <a:pathLst>
              <a:path w="21600" h="21600">
                <a:moveTo>
                  <a:pt x="0" y="0"/>
                </a:moveTo>
                <a:lnTo>
                  <a:pt x="21600" y="21600"/>
                </a:lnTo>
              </a:path>
            </a:pathLst>
          </a:custGeom>
          <a:noFill/>
          <a:ln w="2844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143" name="CustomShape 9"/>
          <p:cNvSpPr/>
          <p:nvPr/>
        </p:nvSpPr>
        <p:spPr>
          <a:xfrm>
            <a:off x="2159640" y="2558880"/>
            <a:ext cx="12938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Meiryo"/>
                <a:ea typeface="Meiryo"/>
              </a:rPr>
              <a:t>丁寧さ </a:t>
            </a:r>
            <a:r>
              <a:rPr b="0" lang="en-US" sz="1800" spc="-1" strike="noStrike">
                <a:solidFill>
                  <a:srgbClr val="000000"/>
                </a:solidFill>
                <a:uFill>
                  <a:solidFill>
                    <a:srgbClr val="ffffff"/>
                  </a:solidFill>
                </a:uFill>
                <a:latin typeface="Meiryo"/>
                <a:ea typeface="Meiryo"/>
              </a:rPr>
              <a:t>0.8</a:t>
            </a:r>
            <a:endParaRPr b="0" lang="en-US" sz="1800" spc="-1" strike="noStrike">
              <a:solidFill>
                <a:srgbClr val="000000"/>
              </a:solidFill>
              <a:uFill>
                <a:solidFill>
                  <a:srgbClr val="ffffff"/>
                </a:solidFill>
              </a:uFill>
              <a:latin typeface="Times New Roman"/>
            </a:endParaRPr>
          </a:p>
        </p:txBody>
      </p:sp>
      <p:sp>
        <p:nvSpPr>
          <p:cNvPr id="144" name="CustomShape 10"/>
          <p:cNvSpPr/>
          <p:nvPr/>
        </p:nvSpPr>
        <p:spPr>
          <a:xfrm>
            <a:off x="5268960" y="2420280"/>
            <a:ext cx="364356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Meiryo"/>
                <a:ea typeface="Meiryo"/>
              </a:rPr>
              <a:t>全発話での</a:t>
            </a:r>
            <a:r>
              <a:rPr b="0" lang="en-US" sz="1800" spc="-1" strike="noStrike">
                <a:solidFill>
                  <a:srgbClr val="000000"/>
                </a:solidFill>
                <a:uFill>
                  <a:solidFill>
                    <a:srgbClr val="ffffff"/>
                  </a:solidFill>
                </a:uFill>
                <a:latin typeface="Meiryo"/>
                <a:ea typeface="Meiryo"/>
              </a:rPr>
              <a:t>p</a:t>
            </a:r>
            <a:r>
              <a:rPr b="0" lang="en-US" sz="1800" spc="-1" strike="noStrike">
                <a:solidFill>
                  <a:srgbClr val="000000"/>
                </a:solidFill>
                <a:uFill>
                  <a:solidFill>
                    <a:srgbClr val="ffffff"/>
                  </a:solidFill>
                </a:uFill>
                <a:latin typeface="Meiryo"/>
                <a:ea typeface="Meiryo"/>
              </a:rPr>
              <a:t>の平均が</a:t>
            </a:r>
            <a:r>
              <a:rPr b="0" lang="en-US" sz="1800" spc="-1" strike="noStrike">
                <a:solidFill>
                  <a:srgbClr val="000000"/>
                </a:solidFill>
                <a:uFill>
                  <a:solidFill>
                    <a:srgbClr val="ffffff"/>
                  </a:solidFill>
                </a:uFill>
                <a:latin typeface="Meiryo"/>
                <a:ea typeface="Meiryo"/>
              </a:rPr>
              <a:t>0.5</a:t>
            </a:r>
            <a:r>
              <a:rPr b="0" lang="en-US" sz="1800" spc="-1" strike="noStrike">
                <a:solidFill>
                  <a:srgbClr val="000000"/>
                </a:solidFill>
                <a:uFill>
                  <a:solidFill>
                    <a:srgbClr val="ffffff"/>
                  </a:solidFill>
                </a:uFill>
                <a:latin typeface="Meiryo"/>
                <a:ea typeface="Meiryo"/>
              </a:rPr>
              <a:t>のとき、</a:t>
            </a:r>
            <a:endParaRPr b="0" lang="en-US" sz="1800" spc="-1" strike="noStrike">
              <a:solidFill>
                <a:srgbClr val="000000"/>
              </a:solidFill>
              <a:uFill>
                <a:solidFill>
                  <a:srgbClr val="ffffff"/>
                </a:solidFill>
              </a:uFill>
              <a:latin typeface="Times New Roman"/>
            </a:endParaRPr>
          </a:p>
          <a:p>
            <a:pPr>
              <a:lnSpc>
                <a:spcPct val="100000"/>
              </a:lnSpc>
            </a:pPr>
            <a:r>
              <a:rPr b="0" lang="en-US" sz="1800" spc="-1" strike="noStrike">
                <a:solidFill>
                  <a:srgbClr val="000000"/>
                </a:solidFill>
                <a:uFill>
                  <a:solidFill>
                    <a:srgbClr val="ffffff"/>
                  </a:solidFill>
                </a:uFill>
                <a:latin typeface="Meiryo"/>
                <a:ea typeface="Meiryo"/>
              </a:rPr>
              <a:t>立場の差 </a:t>
            </a:r>
            <a:r>
              <a:rPr b="0" lang="en-US" sz="1800" spc="-1" strike="noStrike">
                <a:solidFill>
                  <a:srgbClr val="000000"/>
                </a:solidFill>
                <a:uFill>
                  <a:solidFill>
                    <a:srgbClr val="ffffff"/>
                  </a:solidFill>
                </a:uFill>
                <a:latin typeface="Meiryo"/>
                <a:ea typeface="Meiryo"/>
              </a:rPr>
              <a:t>0.3</a:t>
            </a:r>
            <a:r>
              <a:rPr b="0" lang="en-US" sz="1800" spc="-1" strike="noStrike">
                <a:solidFill>
                  <a:srgbClr val="000000"/>
                </a:solidFill>
                <a:uFill>
                  <a:solidFill>
                    <a:srgbClr val="ffffff"/>
                  </a:solidFill>
                </a:uFill>
                <a:latin typeface="Meiryo"/>
                <a:ea typeface="Meiryo"/>
              </a:rPr>
              <a:t>と判定</a:t>
            </a:r>
            <a:endParaRPr b="0" lang="en-US" sz="1800" spc="-1" strike="noStrike">
              <a:solidFill>
                <a:srgbClr val="000000"/>
              </a:solidFill>
              <a:uFill>
                <a:solidFill>
                  <a:srgbClr val="ffffff"/>
                </a:solidFill>
              </a:uFill>
              <a:latin typeface="Times New Roman"/>
            </a:endParaRPr>
          </a:p>
        </p:txBody>
      </p:sp>
      <p:sp>
        <p:nvSpPr>
          <p:cNvPr id="145" name="CustomShape 11"/>
          <p:cNvSpPr/>
          <p:nvPr/>
        </p:nvSpPr>
        <p:spPr>
          <a:xfrm>
            <a:off x="6339600" y="4388760"/>
            <a:ext cx="453960" cy="5130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6" name="CustomShape 12"/>
          <p:cNvSpPr/>
          <p:nvPr/>
        </p:nvSpPr>
        <p:spPr>
          <a:xfrm>
            <a:off x="6373080" y="4242240"/>
            <a:ext cx="393840" cy="369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7" name="CustomShape 13"/>
          <p:cNvSpPr/>
          <p:nvPr/>
        </p:nvSpPr>
        <p:spPr>
          <a:xfrm flipV="1">
            <a:off x="5854680" y="5059800"/>
            <a:ext cx="484560" cy="668880"/>
          </a:xfrm>
          <a:custGeom>
            <a:avLst/>
            <a:gdLst/>
            <a:ahLst/>
            <a:rect l="l" t="t" r="r" b="b"/>
            <a:pathLst>
              <a:path w="21600" h="21600">
                <a:moveTo>
                  <a:pt x="0" y="0"/>
                </a:moveTo>
                <a:lnTo>
                  <a:pt x="21600" y="21600"/>
                </a:lnTo>
              </a:path>
            </a:pathLst>
          </a:custGeom>
          <a:noFill/>
          <a:ln w="2844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148" name="CustomShape 14"/>
          <p:cNvSpPr/>
          <p:nvPr/>
        </p:nvSpPr>
        <p:spPr>
          <a:xfrm>
            <a:off x="4771440" y="5102640"/>
            <a:ext cx="1257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Meiryo"/>
                <a:ea typeface="Meiryo"/>
              </a:rPr>
              <a:t>立場 </a:t>
            </a:r>
            <a:r>
              <a:rPr b="0" lang="en-US" sz="1800" spc="-1" strike="noStrike">
                <a:solidFill>
                  <a:srgbClr val="000000"/>
                </a:solidFill>
                <a:uFill>
                  <a:solidFill>
                    <a:srgbClr val="ffffff"/>
                  </a:solidFill>
                </a:uFill>
                <a:latin typeface="Meiryo"/>
                <a:ea typeface="Meiryo"/>
              </a:rPr>
              <a:t>+0.3</a:t>
            </a:r>
            <a:endParaRPr b="0" lang="en-US" sz="1800" spc="-1" strike="noStrike">
              <a:solidFill>
                <a:srgbClr val="000000"/>
              </a:solidFill>
              <a:uFill>
                <a:solidFill>
                  <a:srgbClr val="ffffff"/>
                </a:solidFill>
              </a:uFill>
              <a:latin typeface="Times New Roman"/>
            </a:endParaRPr>
          </a:p>
        </p:txBody>
      </p:sp>
      <p:sp>
        <p:nvSpPr>
          <p:cNvPr id="149" name="CustomShape 15"/>
          <p:cNvSpPr/>
          <p:nvPr/>
        </p:nvSpPr>
        <p:spPr>
          <a:xfrm>
            <a:off x="5400360" y="5866560"/>
            <a:ext cx="453960" cy="5130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0" name="CustomShape 16"/>
          <p:cNvSpPr/>
          <p:nvPr/>
        </p:nvSpPr>
        <p:spPr>
          <a:xfrm>
            <a:off x="5433840" y="5719680"/>
            <a:ext cx="393840" cy="369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1" name="CustomShape 17"/>
          <p:cNvSpPr/>
          <p:nvPr/>
        </p:nvSpPr>
        <p:spPr>
          <a:xfrm>
            <a:off x="5941440" y="6176880"/>
            <a:ext cx="12571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800" spc="-1" strike="noStrike">
                <a:solidFill>
                  <a:srgbClr val="000000"/>
                </a:solidFill>
                <a:uFill>
                  <a:solidFill>
                    <a:srgbClr val="ffffff"/>
                  </a:solidFill>
                </a:uFill>
                <a:latin typeface="Meiryo"/>
                <a:ea typeface="Meiryo"/>
              </a:rPr>
              <a:t>立場 </a:t>
            </a:r>
            <a:r>
              <a:rPr b="0" lang="en-US" sz="1800" spc="-1" strike="noStrike">
                <a:solidFill>
                  <a:srgbClr val="000000"/>
                </a:solidFill>
                <a:uFill>
                  <a:solidFill>
                    <a:srgbClr val="ffffff"/>
                  </a:solidFill>
                </a:uFill>
                <a:latin typeface="Meiryo"/>
                <a:ea typeface="Meiryo"/>
              </a:rPr>
              <a:t>+0.2</a:t>
            </a:r>
            <a:endParaRPr b="0" lang="en-US" sz="1800" spc="-1" strike="noStrike">
              <a:solidFill>
                <a:srgbClr val="000000"/>
              </a:solidFill>
              <a:uFill>
                <a:solidFill>
                  <a:srgbClr val="ffffff"/>
                </a:solidFill>
              </a:uFill>
              <a:latin typeface="Times New Roman"/>
            </a:endParaRPr>
          </a:p>
        </p:txBody>
      </p:sp>
      <p:sp>
        <p:nvSpPr>
          <p:cNvPr id="152" name="CustomShape 18"/>
          <p:cNvSpPr/>
          <p:nvPr/>
        </p:nvSpPr>
        <p:spPr>
          <a:xfrm>
            <a:off x="6006960" y="6073200"/>
            <a:ext cx="1306440" cy="360"/>
          </a:xfrm>
          <a:custGeom>
            <a:avLst/>
            <a:gdLst/>
            <a:ahLst/>
            <a:rect l="l" t="t" r="r" b="b"/>
            <a:pathLst>
              <a:path w="21600" h="21600">
                <a:moveTo>
                  <a:pt x="0" y="0"/>
                </a:moveTo>
                <a:lnTo>
                  <a:pt x="21600" y="21600"/>
                </a:lnTo>
              </a:path>
            </a:pathLst>
          </a:custGeom>
          <a:noFill/>
          <a:ln w="2844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153" name="CustomShape 19"/>
          <p:cNvSpPr/>
          <p:nvPr/>
        </p:nvSpPr>
        <p:spPr>
          <a:xfrm>
            <a:off x="7466040" y="5905800"/>
            <a:ext cx="453960" cy="5130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4" name="CustomShape 20"/>
          <p:cNvSpPr/>
          <p:nvPr/>
        </p:nvSpPr>
        <p:spPr>
          <a:xfrm>
            <a:off x="7499520" y="5758920"/>
            <a:ext cx="393840" cy="369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Step2 </a:t>
            </a:r>
            <a:r>
              <a:rPr b="0" lang="ja-JP" sz="2400" spc="-1" strike="noStrike">
                <a:solidFill>
                  <a:srgbClr val="000000"/>
                </a:solidFill>
                <a:uFill>
                  <a:solidFill>
                    <a:srgbClr val="ffffff"/>
                  </a:solidFill>
                </a:uFill>
                <a:latin typeface="Meiryo"/>
                <a:ea typeface="Meiryo"/>
              </a:rPr>
              <a:t>非一貫性を用いた重要人物の検出</a:t>
            </a:r>
            <a:endParaRPr b="0" lang="ja-JP" sz="1800" spc="-1" strike="noStrike">
              <a:solidFill>
                <a:srgbClr val="000000"/>
              </a:solidFill>
              <a:uFill>
                <a:solidFill>
                  <a:srgbClr val="ffffff"/>
                </a:solidFill>
              </a:uFill>
              <a:latin typeface="Yu Gothic"/>
            </a:endParaRPr>
          </a:p>
        </p:txBody>
      </p:sp>
      <p:sp>
        <p:nvSpPr>
          <p:cNvPr id="156"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1" lang="ja-JP" sz="2400" spc="-1" strike="noStrike">
                <a:solidFill>
                  <a:srgbClr val="000000"/>
                </a:solidFill>
                <a:uFill>
                  <a:solidFill>
                    <a:srgbClr val="ffffff"/>
                  </a:solidFill>
                </a:uFill>
                <a:latin typeface="Meiryo"/>
                <a:ea typeface="Meiryo"/>
              </a:rPr>
              <a:t>非一貫性</a:t>
            </a:r>
            <a:r>
              <a:rPr b="0" lang="ja-JP" sz="2400" spc="-1" strike="noStrike">
                <a:solidFill>
                  <a:srgbClr val="000000"/>
                </a:solidFill>
                <a:uFill>
                  <a:solidFill>
                    <a:srgbClr val="ffffff"/>
                  </a:solidFill>
                </a:uFill>
                <a:latin typeface="Meiryo"/>
                <a:ea typeface="Meiryo"/>
              </a:rPr>
              <a:t>：階層構造との乖離度</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r>
              <a:rPr b="0" lang="ja-JP" sz="2000" spc="-1" strike="noStrike">
                <a:solidFill>
                  <a:srgbClr val="000000"/>
                </a:solidFill>
                <a:uFill>
                  <a:solidFill>
                    <a:srgbClr val="ffffff"/>
                  </a:solidFill>
                </a:uFill>
                <a:latin typeface="Meiryo"/>
                <a:ea typeface="Meiryo"/>
              </a:rPr>
              <a:t>　閉路を一周した際の位置エネルギーのずれによって計算する</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pic>
        <p:nvPicPr>
          <p:cNvPr id="157" name="コンテンツ プレースホルダー 4" descr=""/>
          <p:cNvPicPr/>
          <p:nvPr/>
        </p:nvPicPr>
        <p:blipFill>
          <a:blip r:embed="rId1"/>
          <a:stretch/>
        </p:blipFill>
        <p:spPr>
          <a:xfrm>
            <a:off x="1040400" y="2856600"/>
            <a:ext cx="7065000" cy="2836440"/>
          </a:xfrm>
          <a:prstGeom prst="rect">
            <a:avLst/>
          </a:prstGeom>
          <a:ln>
            <a:noFill/>
          </a:ln>
        </p:spPr>
      </p:pic>
      <p:sp>
        <p:nvSpPr>
          <p:cNvPr id="158" name="CustomShape 3"/>
          <p:cNvSpPr/>
          <p:nvPr/>
        </p:nvSpPr>
        <p:spPr>
          <a:xfrm>
            <a:off x="2326680" y="5811480"/>
            <a:ext cx="1781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Meiryo"/>
                <a:ea typeface="Meiryo"/>
              </a:rPr>
              <a:t>階層構造を取る</a:t>
            </a:r>
            <a:endParaRPr b="0" lang="en-US" sz="1800" spc="-1" strike="noStrike">
              <a:solidFill>
                <a:srgbClr val="000000"/>
              </a:solidFill>
              <a:uFill>
                <a:solidFill>
                  <a:srgbClr val="ffffff"/>
                </a:solidFill>
              </a:uFill>
              <a:latin typeface="Times New Roman"/>
            </a:endParaRPr>
          </a:p>
        </p:txBody>
      </p:sp>
      <p:sp>
        <p:nvSpPr>
          <p:cNvPr id="159" name="CustomShape 4"/>
          <p:cNvSpPr/>
          <p:nvPr/>
        </p:nvSpPr>
        <p:spPr>
          <a:xfrm>
            <a:off x="862560" y="2598480"/>
            <a:ext cx="4709520" cy="3094560"/>
          </a:xfrm>
          <a:prstGeom prst="rect">
            <a:avLst/>
          </a:prstGeom>
          <a:noFill/>
          <a:ln w="28440">
            <a:solidFill>
              <a:schemeClr val="accent1"/>
            </a:solidFill>
          </a:ln>
        </p:spPr>
        <p:style>
          <a:lnRef idx="2">
            <a:schemeClr val="accent1">
              <a:shade val="50000"/>
            </a:schemeClr>
          </a:lnRef>
          <a:fillRef idx="1">
            <a:schemeClr val="accent1"/>
          </a:fillRef>
          <a:effectRef idx="0">
            <a:schemeClr val="accent1"/>
          </a:effectRef>
          <a:fontRef idx="minor"/>
        </p:style>
      </p:sp>
      <p:sp>
        <p:nvSpPr>
          <p:cNvPr id="160" name="CustomShape 5"/>
          <p:cNvSpPr/>
          <p:nvPr/>
        </p:nvSpPr>
        <p:spPr>
          <a:xfrm>
            <a:off x="5605200" y="5811480"/>
            <a:ext cx="279792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Meiryo"/>
                <a:ea typeface="Meiryo"/>
              </a:rPr>
              <a:t>この閉路の非一貫性は、</a:t>
            </a:r>
            <a:endParaRPr b="0" lang="en-US" sz="1800" spc="-1" strike="noStrike">
              <a:solidFill>
                <a:srgbClr val="000000"/>
              </a:solidFill>
              <a:uFill>
                <a:solidFill>
                  <a:srgbClr val="ffffff"/>
                </a:solidFill>
              </a:uFill>
              <a:latin typeface="Times New Roman"/>
            </a:endParaRPr>
          </a:p>
          <a:p>
            <a:pPr>
              <a:lnSpc>
                <a:spcPct val="100000"/>
              </a:lnSpc>
            </a:pPr>
            <a:r>
              <a:rPr b="0" lang="en-US" sz="1800" spc="-1" strike="noStrike">
                <a:solidFill>
                  <a:srgbClr val="000000"/>
                </a:solidFill>
                <a:uFill>
                  <a:solidFill>
                    <a:srgbClr val="ffffff"/>
                  </a:solidFill>
                </a:uFill>
                <a:latin typeface="Meiryo"/>
                <a:ea typeface="Meiryo"/>
              </a:rPr>
              <a:t>　</a:t>
            </a:r>
            <a:r>
              <a:rPr b="0" lang="en-US" sz="1800" spc="-1" strike="noStrike">
                <a:solidFill>
                  <a:srgbClr val="000000"/>
                </a:solidFill>
                <a:uFill>
                  <a:solidFill>
                    <a:srgbClr val="ffffff"/>
                  </a:solidFill>
                </a:uFill>
                <a:latin typeface="Meiryo"/>
                <a:ea typeface="Meiryo"/>
              </a:rPr>
              <a:t>0.5 + 0.3 – 0.5 = </a:t>
            </a:r>
            <a:r>
              <a:rPr b="0" lang="en-US" sz="1800" spc="-1" strike="noStrike">
                <a:solidFill>
                  <a:srgbClr val="ff0000"/>
                </a:solidFill>
                <a:uFill>
                  <a:solidFill>
                    <a:srgbClr val="ffffff"/>
                  </a:solidFill>
                </a:uFill>
                <a:latin typeface="Meiryo"/>
                <a:ea typeface="Meiryo"/>
              </a:rPr>
              <a:t>0.3</a:t>
            </a:r>
            <a:endParaRPr b="0" lang="en-US" sz="1800" spc="-1" strike="noStrike">
              <a:solidFill>
                <a:srgbClr val="000000"/>
              </a:solidFill>
              <a:uFill>
                <a:solidFill>
                  <a:srgbClr val="ffffff"/>
                </a:solidFill>
              </a:uFill>
              <a:latin typeface="Times New Roman"/>
            </a:endParaRPr>
          </a:p>
          <a:p>
            <a:pPr>
              <a:lnSpc>
                <a:spcPct val="100000"/>
              </a:lnSpc>
            </a:pPr>
            <a:endParaRPr b="0" lang="en-US" sz="1800" spc="-1" strike="noStrike">
              <a:solidFill>
                <a:srgbClr val="000000"/>
              </a:solidFill>
              <a:uFill>
                <a:solidFill>
                  <a:srgbClr val="ffffff"/>
                </a:solidFill>
              </a:uFill>
              <a:latin typeface="Times New Roman"/>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741960" y="1591200"/>
            <a:ext cx="7478280" cy="858240"/>
          </a:xfrm>
          <a:prstGeom prst="rect">
            <a:avLst/>
          </a:prstGeom>
          <a:solidFill>
            <a:schemeClr val="accent4">
              <a:lumMod val="20000"/>
              <a:lumOff val="80000"/>
            </a:schemeClr>
          </a:solidFill>
          <a:ln w="28440">
            <a:noFill/>
          </a:ln>
        </p:spPr>
        <p:style>
          <a:lnRef idx="2">
            <a:schemeClr val="accent1">
              <a:shade val="50000"/>
            </a:schemeClr>
          </a:lnRef>
          <a:fillRef idx="1">
            <a:schemeClr val="accent1"/>
          </a:fillRef>
          <a:effectRef idx="0">
            <a:schemeClr val="accent1"/>
          </a:effectRef>
          <a:fontRef idx="minor"/>
        </p:style>
      </p:sp>
      <p:sp>
        <p:nvSpPr>
          <p:cNvPr id="162" name="TextShape 2"/>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Step2 </a:t>
            </a:r>
            <a:r>
              <a:rPr b="0" lang="ja-JP" sz="2400" spc="-1" strike="noStrike">
                <a:solidFill>
                  <a:srgbClr val="000000"/>
                </a:solidFill>
                <a:uFill>
                  <a:solidFill>
                    <a:srgbClr val="ffffff"/>
                  </a:solidFill>
                </a:uFill>
                <a:latin typeface="Meiryo"/>
                <a:ea typeface="Meiryo"/>
              </a:rPr>
              <a:t>非一貫性を用いた重要人物の検出</a:t>
            </a:r>
            <a:endParaRPr b="0" lang="ja-JP" sz="1800" spc="-1" strike="noStrike">
              <a:solidFill>
                <a:srgbClr val="000000"/>
              </a:solidFill>
              <a:uFill>
                <a:solidFill>
                  <a:srgbClr val="ffffff"/>
                </a:solidFill>
              </a:uFill>
              <a:latin typeface="Yu Gothic"/>
            </a:endParaRPr>
          </a:p>
        </p:txBody>
      </p:sp>
      <p:sp>
        <p:nvSpPr>
          <p:cNvPr id="163" name="TextShape 3"/>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ノード </a:t>
            </a:r>
            <a:r>
              <a:rPr b="0" i="1" lang="ja-JP" sz="2000" spc="-1" strike="noStrike">
                <a:solidFill>
                  <a:srgbClr val="000000"/>
                </a:solidFill>
                <a:uFill>
                  <a:solidFill>
                    <a:srgbClr val="ffffff"/>
                  </a:solidFill>
                </a:uFill>
                <a:latin typeface="Meiryo"/>
                <a:ea typeface="Meiryo"/>
              </a:rPr>
              <a:t>n</a:t>
            </a:r>
            <a:r>
              <a:rPr b="0" i="1" lang="ja-JP" sz="2000" spc="-1" strike="noStrike" baseline="-25000">
                <a:solidFill>
                  <a:srgbClr val="000000"/>
                </a:solidFill>
                <a:uFill>
                  <a:solidFill>
                    <a:srgbClr val="ffffff"/>
                  </a:solidFill>
                </a:uFill>
                <a:latin typeface="Meiryo"/>
                <a:ea typeface="Meiryo"/>
              </a:rPr>
              <a:t>i </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の非一貫性への貢献度 </a:t>
            </a:r>
            <a:r>
              <a:rPr b="0" i="1" lang="ja-JP" sz="2000" spc="-1" strike="noStrike">
                <a:solidFill>
                  <a:srgbClr val="000000"/>
                </a:solidFill>
                <a:uFill>
                  <a:solidFill>
                    <a:srgbClr val="ffffff"/>
                  </a:solidFill>
                </a:uFill>
                <a:latin typeface="Meiryo"/>
                <a:ea typeface="Meiryo"/>
              </a:rPr>
              <a:t>Cont</a:t>
            </a:r>
            <a:r>
              <a:rPr b="0" i="1" lang="ja-JP" sz="2000" spc="-1" strike="noStrike" baseline="-25000">
                <a:solidFill>
                  <a:srgbClr val="000000"/>
                </a:solidFill>
                <a:uFill>
                  <a:solidFill>
                    <a:srgbClr val="ffffff"/>
                  </a:solidFill>
                </a:uFill>
                <a:latin typeface="Meiryo"/>
                <a:ea typeface="Meiryo"/>
              </a:rPr>
              <a:t>i</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この値が高い人物を特定することで、</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rPr>
              <a:t> </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そのノードが入ることで階層構造がより乱れる人物</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　非公式な人間関係を多く持つ人物</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が特定できる。</a:t>
            </a:r>
            <a:endParaRPr b="0" lang="ja-JP" sz="135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
        <p:nvSpPr>
          <p:cNvPr id="164" name="CustomShape 4"/>
          <p:cNvSpPr/>
          <p:nvPr/>
        </p:nvSpPr>
        <p:spPr>
          <a:xfrm>
            <a:off x="1380600" y="1734480"/>
            <a:ext cx="6338880" cy="95004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1800" spc="-1" strike="noStrike">
                <a:solidFill>
                  <a:srgbClr val="000000"/>
                </a:solidFill>
                <a:uFill>
                  <a:solidFill>
                    <a:srgbClr val="ffffff"/>
                  </a:solidFill>
                </a:uFill>
                <a:latin typeface="Meiryo"/>
                <a:ea typeface="Meiryo"/>
              </a:rPr>
              <a:t>Cont</a:t>
            </a:r>
            <a:r>
              <a:rPr b="0" i="1" lang="en-US" sz="1800" spc="-1" strike="noStrike" baseline="-25000">
                <a:solidFill>
                  <a:srgbClr val="000000"/>
                </a:solidFill>
                <a:uFill>
                  <a:solidFill>
                    <a:srgbClr val="ffffff"/>
                  </a:solidFill>
                </a:uFill>
                <a:latin typeface="Meiryo"/>
                <a:ea typeface="Meiryo"/>
              </a:rPr>
              <a:t>i </a:t>
            </a:r>
            <a:r>
              <a:rPr b="0" i="1" lang="en-US" sz="1800" spc="-1" strike="noStrike">
                <a:solidFill>
                  <a:srgbClr val="000000"/>
                </a:solidFill>
                <a:uFill>
                  <a:solidFill>
                    <a:srgbClr val="ffffff"/>
                  </a:solidFill>
                </a:uFill>
                <a:latin typeface="Meiryo"/>
                <a:ea typeface="Meiryo"/>
              </a:rPr>
              <a:t>=</a:t>
            </a:r>
            <a:r>
              <a:rPr b="0" lang="en-US" sz="1800" spc="-1" strike="noStrike">
                <a:solidFill>
                  <a:srgbClr val="000000"/>
                </a:solidFill>
                <a:uFill>
                  <a:solidFill>
                    <a:srgbClr val="ffffff"/>
                  </a:solidFill>
                </a:uFill>
                <a:latin typeface="Meiryo"/>
                <a:ea typeface="Meiryo"/>
              </a:rPr>
              <a:t>（グラフ全体の非一貫性）</a:t>
            </a:r>
            <a:endParaRPr b="0" lang="en-US" sz="1800" spc="-1" strike="noStrike">
              <a:solidFill>
                <a:srgbClr val="000000"/>
              </a:solidFill>
              <a:uFill>
                <a:solidFill>
                  <a:srgbClr val="ffffff"/>
                </a:solidFill>
              </a:uFill>
              <a:latin typeface="Times New Roman"/>
            </a:endParaRPr>
          </a:p>
          <a:p>
            <a:pPr>
              <a:lnSpc>
                <a:spcPct val="100000"/>
              </a:lnSpc>
            </a:pPr>
            <a:r>
              <a:rPr b="0" lang="en-US" sz="1800" spc="-1" strike="noStrike">
                <a:solidFill>
                  <a:srgbClr val="000000"/>
                </a:solidFill>
                <a:uFill>
                  <a:solidFill>
                    <a:srgbClr val="ffffff"/>
                  </a:solidFill>
                </a:uFill>
                <a:latin typeface="Meiryo"/>
                <a:ea typeface="Meiryo"/>
              </a:rPr>
              <a:t>	</a:t>
            </a:r>
            <a:r>
              <a:rPr b="0" lang="en-US" sz="1800" spc="-1" strike="noStrike">
                <a:solidFill>
                  <a:srgbClr val="000000"/>
                </a:solidFill>
                <a:uFill>
                  <a:solidFill>
                    <a:srgbClr val="ffffff"/>
                  </a:solidFill>
                </a:uFill>
                <a:latin typeface="Meiryo"/>
                <a:ea typeface="Meiryo"/>
              </a:rPr>
              <a:t>	</a:t>
            </a:r>
            <a:r>
              <a:rPr b="0" lang="en-US" sz="1800" spc="-1" strike="noStrike">
                <a:solidFill>
                  <a:srgbClr val="000000"/>
                </a:solidFill>
                <a:uFill>
                  <a:solidFill>
                    <a:srgbClr val="ffffff"/>
                  </a:solidFill>
                </a:uFill>
                <a:latin typeface="Meiryo"/>
                <a:ea typeface="Meiryo"/>
              </a:rPr>
              <a:t>ー　（そのノードを除いたサブグラフの非一貫性）</a:t>
            </a:r>
            <a:endParaRPr b="0" lang="en-US" sz="1800" spc="-1" strike="noStrike">
              <a:solidFill>
                <a:srgbClr val="000000"/>
              </a:solidFill>
              <a:uFill>
                <a:solidFill>
                  <a:srgbClr val="ffffff"/>
                </a:solidFill>
              </a:uFill>
              <a:latin typeface="Times New Roman"/>
            </a:endParaRPr>
          </a:p>
          <a:p>
            <a:pPr>
              <a:lnSpc>
                <a:spcPct val="100000"/>
              </a:lnSpc>
            </a:pPr>
            <a:endParaRPr b="0" lang="en-US" sz="1800" spc="-1" strike="noStrike">
              <a:solidFill>
                <a:srgbClr val="000000"/>
              </a:solidFill>
              <a:uFill>
                <a:solidFill>
                  <a:srgbClr val="ffffff"/>
                </a:solidFill>
              </a:uFill>
              <a:latin typeface="Times New Roman"/>
            </a:endParaRPr>
          </a:p>
        </p:txBody>
      </p:sp>
      <p:sp>
        <p:nvSpPr>
          <p:cNvPr id="165" name="TextShape 5"/>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目次</a:t>
            </a:r>
            <a:endParaRPr b="0" lang="ja-JP" sz="1800" spc="-1" strike="noStrike">
              <a:solidFill>
                <a:srgbClr val="000000"/>
              </a:solidFill>
              <a:uFill>
                <a:solidFill>
                  <a:srgbClr val="ffffff"/>
                </a:solidFill>
              </a:uFill>
              <a:latin typeface="Yu Gothic"/>
            </a:endParaRPr>
          </a:p>
        </p:txBody>
      </p:sp>
      <p:sp>
        <p:nvSpPr>
          <p:cNvPr id="167"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背景と目的</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手法</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実験</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考察</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
        <p:nvSpPr>
          <p:cNvPr id="168"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実験に用いたデータセット</a:t>
            </a:r>
            <a:endParaRPr b="0" lang="ja-JP" sz="1800" spc="-1" strike="noStrike">
              <a:solidFill>
                <a:srgbClr val="000000"/>
              </a:solidFill>
              <a:uFill>
                <a:solidFill>
                  <a:srgbClr val="ffffff"/>
                </a:solidFill>
              </a:uFill>
              <a:latin typeface="Yu Gothic"/>
            </a:endParaRPr>
          </a:p>
        </p:txBody>
      </p:sp>
      <p:sp>
        <p:nvSpPr>
          <p:cNvPr id="170"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映画内での登場人物間の会話を文字起こししたデータセット</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組織を題材とする映画を分析対象とした</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pic>
        <p:nvPicPr>
          <p:cNvPr id="171" name="コンテンツ プレースホルダー 4" descr=""/>
          <p:cNvPicPr/>
          <p:nvPr/>
        </p:nvPicPr>
        <p:blipFill>
          <a:blip r:embed="rId1"/>
          <a:stretch/>
        </p:blipFill>
        <p:spPr>
          <a:xfrm>
            <a:off x="1276920" y="2798280"/>
            <a:ext cx="6605280" cy="23288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実験に用いたデータセット</a:t>
            </a:r>
            <a:endParaRPr b="0" lang="ja-JP" sz="1800" spc="-1" strike="noStrike">
              <a:solidFill>
                <a:srgbClr val="000000"/>
              </a:solidFill>
              <a:uFill>
                <a:solidFill>
                  <a:srgbClr val="ffffff"/>
                </a:solidFill>
              </a:uFill>
              <a:latin typeface="Yu Gothic"/>
            </a:endParaRPr>
          </a:p>
        </p:txBody>
      </p:sp>
      <p:sp>
        <p:nvSpPr>
          <p:cNvPr id="173"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Enron</a:t>
            </a:r>
            <a:r>
              <a:rPr b="0" lang="ja-JP" sz="2000" spc="-1" strike="noStrike">
                <a:solidFill>
                  <a:srgbClr val="000000"/>
                </a:solidFill>
                <a:uFill>
                  <a:solidFill>
                    <a:srgbClr val="ffffff"/>
                  </a:solidFill>
                </a:uFill>
                <a:latin typeface="Meiryo"/>
                <a:ea typeface="Meiryo"/>
              </a:rPr>
              <a:t>社役員の</a:t>
            </a:r>
            <a:r>
              <a:rPr b="0" lang="ja-JP" sz="2000" spc="-1" strike="noStrike">
                <a:solidFill>
                  <a:srgbClr val="000000"/>
                </a:solidFill>
                <a:uFill>
                  <a:solidFill>
                    <a:srgbClr val="ffffff"/>
                  </a:solidFill>
                </a:uFill>
                <a:latin typeface="Meiryo"/>
                <a:ea typeface="Meiryo"/>
              </a:rPr>
              <a:t>E</a:t>
            </a:r>
            <a:r>
              <a:rPr b="0" lang="ja-JP" sz="2000" spc="-1" strike="noStrike">
                <a:solidFill>
                  <a:srgbClr val="000000"/>
                </a:solidFill>
                <a:uFill>
                  <a:solidFill>
                    <a:srgbClr val="ffffff"/>
                  </a:solidFill>
                </a:uFill>
                <a:latin typeface="Meiryo"/>
                <a:ea typeface="Meiryo"/>
              </a:rPr>
              <a:t>メールコーパス</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Enron</a:t>
            </a:r>
            <a:r>
              <a:rPr b="0" lang="ja-JP" sz="1800" spc="-1" strike="noStrike">
                <a:solidFill>
                  <a:srgbClr val="000000"/>
                </a:solidFill>
                <a:uFill>
                  <a:solidFill>
                    <a:srgbClr val="ffffff"/>
                  </a:solidFill>
                </a:uFill>
                <a:latin typeface="Meiryo"/>
                <a:ea typeface="Meiryo"/>
              </a:rPr>
              <a:t>社は、全米でも有数の大企業であったが、粉飾決済が明るみに出たことで経営破綻した。（エンロンショック）</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エンロンショックを機に、研究者向けに、社内の</a:t>
            </a:r>
            <a:r>
              <a:rPr b="0" lang="ja-JP" sz="1800" spc="-1" strike="noStrike">
                <a:solidFill>
                  <a:srgbClr val="000000"/>
                </a:solidFill>
                <a:uFill>
                  <a:solidFill>
                    <a:srgbClr val="ffffff"/>
                  </a:solidFill>
                </a:uFill>
                <a:latin typeface="Meiryo"/>
                <a:ea typeface="Meiryo"/>
              </a:rPr>
              <a:t>Email</a:t>
            </a:r>
            <a:r>
              <a:rPr b="0" lang="ja-JP" sz="1800" spc="-1" strike="noStrike">
                <a:solidFill>
                  <a:srgbClr val="000000"/>
                </a:solidFill>
                <a:uFill>
                  <a:solidFill>
                    <a:srgbClr val="ffffff"/>
                  </a:solidFill>
                </a:uFill>
                <a:latin typeface="Meiryo"/>
                <a:ea typeface="Meiryo"/>
              </a:rPr>
              <a:t>、約</a:t>
            </a:r>
            <a:r>
              <a:rPr b="0" lang="ja-JP" sz="1800" spc="-1" strike="noStrike">
                <a:solidFill>
                  <a:srgbClr val="000000"/>
                </a:solidFill>
                <a:uFill>
                  <a:solidFill>
                    <a:srgbClr val="ffffff"/>
                  </a:solidFill>
                </a:uFill>
                <a:latin typeface="Meiryo"/>
                <a:ea typeface="Meiryo"/>
              </a:rPr>
              <a:t>50</a:t>
            </a:r>
            <a:r>
              <a:rPr b="0" lang="ja-JP" sz="1800" spc="-1" strike="noStrike">
                <a:solidFill>
                  <a:srgbClr val="000000"/>
                </a:solidFill>
                <a:uFill>
                  <a:solidFill>
                    <a:srgbClr val="ffffff"/>
                  </a:solidFill>
                </a:uFill>
                <a:latin typeface="Meiryo"/>
                <a:ea typeface="Meiryo"/>
              </a:rPr>
              <a:t>万件がが公開されている。</a:t>
            </a:r>
            <a:endParaRPr b="0" lang="ja-JP" sz="1350" spc="-1" strike="noStrike">
              <a:solidFill>
                <a:srgbClr val="000000"/>
              </a:solidFill>
              <a:uFill>
                <a:solidFill>
                  <a:srgbClr val="ffffff"/>
                </a:solidFill>
              </a:uFill>
              <a:latin typeface="Meiryo"/>
            </a:endParaRPr>
          </a:p>
        </p:txBody>
      </p:sp>
      <p:pic>
        <p:nvPicPr>
          <p:cNvPr id="174" name="コンテンツ プレースホルダー 4" descr=""/>
          <p:cNvPicPr/>
          <p:nvPr/>
        </p:nvPicPr>
        <p:blipFill>
          <a:blip r:embed="rId1"/>
          <a:stretch/>
        </p:blipFill>
        <p:spPr>
          <a:xfrm>
            <a:off x="744840" y="2682720"/>
            <a:ext cx="7668720" cy="363168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a:t>
            </a:r>
            <a:endParaRPr b="0" lang="ja-JP" sz="1800" spc="-1" strike="noStrike">
              <a:solidFill>
                <a:srgbClr val="000000"/>
              </a:solidFill>
              <a:uFill>
                <a:solidFill>
                  <a:srgbClr val="ffffff"/>
                </a:solidFill>
              </a:uFill>
              <a:latin typeface="Yu Gothic"/>
            </a:endParaRPr>
          </a:p>
        </p:txBody>
      </p:sp>
      <p:sp>
        <p:nvSpPr>
          <p:cNvPr id="176" name="TextShape 2"/>
          <p:cNvSpPr txBox="1"/>
          <p:nvPr/>
        </p:nvSpPr>
        <p:spPr>
          <a:xfrm>
            <a:off x="243720" y="1242360"/>
            <a:ext cx="8671320" cy="4758120"/>
          </a:xfrm>
          <a:prstGeom prst="rect">
            <a:avLst/>
          </a:prstGeom>
          <a:noFill/>
          <a:ln>
            <a:noFill/>
          </a:ln>
        </p:spPr>
        <p:txBody>
          <a:bodyPr/>
          <a:p>
            <a:pPr marL="343080" indent="-342720">
              <a:lnSpc>
                <a:spcPct val="100000"/>
              </a:lnSpc>
              <a:buClr>
                <a:srgbClr val="ed7d31"/>
              </a:buClr>
              <a:buFont typeface="Yu Gothic Light"/>
              <a:buAutoNum type="arabicPeriod"/>
            </a:pPr>
            <a:r>
              <a:rPr b="0" lang="ja-JP" sz="2000" spc="-1" strike="noStrike" u="sng">
                <a:solidFill>
                  <a:srgbClr val="000000"/>
                </a:solidFill>
                <a:uFill>
                  <a:solidFill>
                    <a:srgbClr val="ffffff"/>
                  </a:solidFill>
                </a:uFill>
                <a:latin typeface="Meiryo"/>
                <a:ea typeface="Meiryo"/>
              </a:rPr>
              <a:t>映画内人間関係のアノテーションによる精度評価</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各映画について、どのような非公式な人間関係が存在するかを</a:t>
            </a:r>
            <a:r>
              <a:rPr b="0" lang="ja-JP" sz="1800" spc="-1" strike="noStrike">
                <a:solidFill>
                  <a:srgbClr val="000000"/>
                </a:solidFill>
                <a:uFill>
                  <a:solidFill>
                    <a:srgbClr val="ffffff"/>
                  </a:solidFill>
                </a:uFill>
                <a:latin typeface="Meiryo"/>
                <a:ea typeface="Meiryo"/>
              </a:rPr>
              <a:t>
</a:t>
            </a:r>
            <a:r>
              <a:rPr b="0" lang="ja-JP" sz="1800" spc="-1" strike="noStrike">
                <a:solidFill>
                  <a:srgbClr val="000000"/>
                </a:solidFill>
                <a:uFill>
                  <a:solidFill>
                    <a:srgbClr val="ffffff"/>
                  </a:solidFill>
                </a:uFill>
                <a:latin typeface="Meiryo"/>
                <a:ea typeface="Meiryo"/>
              </a:rPr>
              <a:t>アノテーション</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これを用いて、提案手法により非公式な人間関係をもつ人物を特定できることを検証した</a:t>
            </a:r>
            <a:endParaRPr b="0" lang="ja-JP" sz="1350" spc="-1" strike="noStrike">
              <a:solidFill>
                <a:srgbClr val="000000"/>
              </a:solidFill>
              <a:uFill>
                <a:solidFill>
                  <a:srgbClr val="ffffff"/>
                </a:solidFill>
              </a:uFill>
              <a:latin typeface="Meiryo"/>
            </a:endParaRPr>
          </a:p>
          <a:p>
            <a:endParaRPr b="0" lang="ja-JP" sz="1500" spc="-1" strike="noStrike">
              <a:solidFill>
                <a:srgbClr val="000000"/>
              </a:solidFill>
              <a:uFill>
                <a:solidFill>
                  <a:srgbClr val="ffffff"/>
                </a:solidFill>
              </a:uFill>
              <a:latin typeface="Meiryo"/>
            </a:endParaRPr>
          </a:p>
          <a:p>
            <a:pPr marL="343080" indent="-342720">
              <a:lnSpc>
                <a:spcPct val="100000"/>
              </a:lnSpc>
              <a:buClr>
                <a:srgbClr val="ed7d31"/>
              </a:buClr>
              <a:buFont typeface="Yu Gothic Light"/>
              <a:buAutoNum type="arabicPeriod"/>
            </a:pPr>
            <a:r>
              <a:rPr b="0" lang="ja-JP" sz="2000" spc="-1" strike="noStrike" u="sng">
                <a:solidFill>
                  <a:srgbClr val="000000"/>
                </a:solidFill>
                <a:uFill>
                  <a:solidFill>
                    <a:srgbClr val="ffffff"/>
                  </a:solidFill>
                </a:uFill>
                <a:latin typeface="Meiryo"/>
                <a:ea typeface="Meiryo"/>
              </a:rPr>
              <a:t>他ネットワーク指標との比較</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提案手法によって特定される人物が、他の指標によって取得される人物とは異なることを確認した</a:t>
            </a:r>
            <a:endParaRPr b="0" lang="ja-JP" sz="1350" spc="-1" strike="noStrike">
              <a:solidFill>
                <a:srgbClr val="000000"/>
              </a:solidFill>
              <a:uFill>
                <a:solidFill>
                  <a:srgbClr val="ffffff"/>
                </a:solidFill>
              </a:uFill>
              <a:latin typeface="Meiryo"/>
            </a:endParaRPr>
          </a:p>
          <a:p>
            <a:endParaRPr b="0" lang="ja-JP" sz="1500" spc="-1" strike="noStrike">
              <a:solidFill>
                <a:srgbClr val="000000"/>
              </a:solidFill>
              <a:uFill>
                <a:solidFill>
                  <a:srgbClr val="ffffff"/>
                </a:solidFill>
              </a:uFill>
              <a:latin typeface="Meiryo"/>
            </a:endParaRPr>
          </a:p>
          <a:p>
            <a:pPr marL="343080" indent="-342720">
              <a:lnSpc>
                <a:spcPct val="100000"/>
              </a:lnSpc>
              <a:buClr>
                <a:srgbClr val="ed7d31"/>
              </a:buClr>
              <a:buFont typeface="Yu Gothic Light"/>
              <a:buAutoNum type="arabicPeriod"/>
            </a:pPr>
            <a:r>
              <a:rPr b="0" lang="ja-JP" sz="1800" spc="-1" strike="noStrike" u="sng">
                <a:solidFill>
                  <a:srgbClr val="000000"/>
                </a:solidFill>
                <a:uFill>
                  <a:solidFill>
                    <a:srgbClr val="ffffff"/>
                  </a:solidFill>
                </a:uFill>
                <a:latin typeface="Meiryo"/>
                <a:ea typeface="Meiryo"/>
              </a:rPr>
              <a:t>Enron</a:t>
            </a:r>
            <a:r>
              <a:rPr b="0" lang="ja-JP" sz="1800" spc="-1" strike="noStrike" u="sng">
                <a:solidFill>
                  <a:srgbClr val="000000"/>
                </a:solidFill>
                <a:uFill>
                  <a:solidFill>
                    <a:srgbClr val="ffffff"/>
                  </a:solidFill>
                </a:uFill>
                <a:latin typeface="Meiryo"/>
                <a:ea typeface="Meiryo"/>
              </a:rPr>
              <a:t>社ネットワークから取得した人物の特徴分析</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Enron</a:t>
            </a:r>
            <a:r>
              <a:rPr b="0" lang="ja-JP" sz="1800" spc="-1" strike="noStrike">
                <a:solidFill>
                  <a:srgbClr val="000000"/>
                </a:solidFill>
                <a:uFill>
                  <a:solidFill>
                    <a:srgbClr val="ffffff"/>
                  </a:solidFill>
                </a:uFill>
                <a:latin typeface="Meiryo"/>
                <a:ea typeface="Meiryo"/>
              </a:rPr>
              <a:t>社のコーパスに提案手法を適用し、</a:t>
            </a:r>
            <a:r>
              <a:rPr b="0" lang="ja-JP" sz="1800" spc="-1" strike="noStrike">
                <a:solidFill>
                  <a:srgbClr val="000000"/>
                </a:solidFill>
                <a:uFill>
                  <a:solidFill>
                    <a:srgbClr val="ffffff"/>
                  </a:solidFill>
                </a:uFill>
                <a:latin typeface="Meiryo"/>
                <a:ea typeface="Meiryo"/>
              </a:rPr>
              <a:t>
</a:t>
            </a:r>
            <a:r>
              <a:rPr b="0" lang="ja-JP" sz="1800" spc="-1" strike="noStrike">
                <a:solidFill>
                  <a:srgbClr val="000000"/>
                </a:solidFill>
                <a:uFill>
                  <a:solidFill>
                    <a:srgbClr val="ffffff"/>
                  </a:solidFill>
                </a:uFill>
                <a:latin typeface="Meiryo"/>
                <a:ea typeface="Meiryo"/>
              </a:rPr>
              <a:t>どのような人物が取得されるかを定性的に分析した</a:t>
            </a:r>
            <a:endParaRPr b="0" lang="ja-JP" sz="135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
        <p:nvSpPr>
          <p:cNvPr id="177"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実験⑴　映画内人間関係のアノテーションによる精度評価</a:t>
            </a:r>
            <a:endParaRPr b="0" lang="ja-JP" sz="1800" spc="-1" strike="noStrike">
              <a:solidFill>
                <a:srgbClr val="000000"/>
              </a:solidFill>
              <a:uFill>
                <a:solidFill>
                  <a:srgbClr val="ffffff"/>
                </a:solidFill>
              </a:uFill>
              <a:latin typeface="Yu Gothic"/>
            </a:endParaRPr>
          </a:p>
        </p:txBody>
      </p:sp>
      <p:pic>
        <p:nvPicPr>
          <p:cNvPr id="179" name="コンテンツ プレースホルダー 6" descr=""/>
          <p:cNvPicPr/>
          <p:nvPr/>
        </p:nvPicPr>
        <p:blipFill>
          <a:blip r:embed="rId1"/>
          <a:stretch/>
        </p:blipFill>
        <p:spPr>
          <a:xfrm rot="5400000">
            <a:off x="2418480" y="-457200"/>
            <a:ext cx="4220640" cy="8772840"/>
          </a:xfrm>
          <a:prstGeom prst="rect">
            <a:avLst/>
          </a:prstGeom>
          <a:ln>
            <a:noFill/>
          </a:ln>
        </p:spPr>
      </p:pic>
      <p:sp>
        <p:nvSpPr>
          <p:cNvPr id="180" name="CustomShape 2"/>
          <p:cNvSpPr/>
          <p:nvPr/>
        </p:nvSpPr>
        <p:spPr>
          <a:xfrm>
            <a:off x="4269960" y="2176920"/>
            <a:ext cx="4438080" cy="355068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81" name="TextShape 3"/>
          <p:cNvSpPr txBox="1"/>
          <p:nvPr/>
        </p:nvSpPr>
        <p:spPr>
          <a:xfrm>
            <a:off x="243720" y="1194480"/>
            <a:ext cx="8671320" cy="55836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各映画の持つ非公式な人間関係を特定した</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実験⑴　映画内人間関係のアノテーションによる精度評価</a:t>
            </a:r>
            <a:endParaRPr b="0" lang="ja-JP" sz="1800" spc="-1" strike="noStrike">
              <a:solidFill>
                <a:srgbClr val="000000"/>
              </a:solidFill>
              <a:uFill>
                <a:solidFill>
                  <a:srgbClr val="ffffff"/>
                </a:solidFill>
              </a:uFill>
              <a:latin typeface="Yu Gothic"/>
            </a:endParaRPr>
          </a:p>
        </p:txBody>
      </p:sp>
      <p:pic>
        <p:nvPicPr>
          <p:cNvPr id="183" name="コンテンツ プレースホルダー 4" descr=""/>
          <p:cNvPicPr/>
          <p:nvPr/>
        </p:nvPicPr>
        <p:blipFill>
          <a:blip r:embed="rId1"/>
          <a:srcRect l="0" t="0" r="0" b="14889"/>
          <a:stretch/>
        </p:blipFill>
        <p:spPr>
          <a:xfrm>
            <a:off x="2121480" y="4385160"/>
            <a:ext cx="6860880" cy="2302560"/>
          </a:xfrm>
          <a:prstGeom prst="rect">
            <a:avLst/>
          </a:prstGeom>
          <a:ln>
            <a:noFill/>
          </a:ln>
        </p:spPr>
      </p:pic>
      <p:pic>
        <p:nvPicPr>
          <p:cNvPr id="184" name="コンテンツ プレースホルダー 6" descr=""/>
          <p:cNvPicPr/>
          <p:nvPr/>
        </p:nvPicPr>
        <p:blipFill>
          <a:blip r:embed="rId2"/>
          <a:srcRect l="0" t="0" r="0" b="14586"/>
          <a:stretch/>
        </p:blipFill>
        <p:spPr>
          <a:xfrm>
            <a:off x="775080" y="1385640"/>
            <a:ext cx="7608240" cy="2525760"/>
          </a:xfrm>
          <a:prstGeom prst="rect">
            <a:avLst/>
          </a:prstGeom>
          <a:ln>
            <a:noFill/>
          </a:ln>
        </p:spPr>
      </p:pic>
      <p:sp>
        <p:nvSpPr>
          <p:cNvPr id="185" name="CustomShape 2"/>
          <p:cNvSpPr/>
          <p:nvPr/>
        </p:nvSpPr>
        <p:spPr>
          <a:xfrm>
            <a:off x="628560" y="1865520"/>
            <a:ext cx="7886520" cy="3624120"/>
          </a:xfrm>
          <a:prstGeom prst="rect">
            <a:avLst/>
          </a:prstGeom>
          <a:noFill/>
          <a:ln>
            <a:noFill/>
          </a:ln>
        </p:spPr>
        <p:style>
          <a:lnRef idx="0"/>
          <a:fillRef idx="0"/>
          <a:effectRef idx="0"/>
          <a:fontRef idx="minor"/>
        </p:style>
      </p:sp>
      <p:sp>
        <p:nvSpPr>
          <p:cNvPr id="186" name="CustomShape 3"/>
          <p:cNvSpPr/>
          <p:nvPr/>
        </p:nvSpPr>
        <p:spPr>
          <a:xfrm>
            <a:off x="1881360" y="4470120"/>
            <a:ext cx="2828520" cy="692640"/>
          </a:xfrm>
          <a:prstGeom prst="rect">
            <a:avLst/>
          </a:prstGeom>
          <a:noFill/>
          <a:ln>
            <a:noFill/>
          </a:ln>
        </p:spPr>
        <p:style>
          <a:lnRef idx="0"/>
          <a:fillRef idx="0"/>
          <a:effectRef idx="0"/>
          <a:fontRef idx="minor"/>
        </p:style>
        <p:txBody>
          <a:bodyPr lIns="68760" rIns="68760" tIns="34200" bIns="34200"/>
          <a:p>
            <a:pPr algn="ctr">
              <a:lnSpc>
                <a:spcPct val="100000"/>
              </a:lnSpc>
            </a:pPr>
            <a:r>
              <a:rPr b="0" lang="en-US" sz="1800" spc="-1" strike="noStrike">
                <a:solidFill>
                  <a:srgbClr val="000000"/>
                </a:solidFill>
                <a:uFill>
                  <a:solidFill>
                    <a:srgbClr val="ffffff"/>
                  </a:solidFill>
                </a:uFill>
                <a:latin typeface="Meiryo"/>
                <a:ea typeface="Meiryo"/>
              </a:rPr>
              <a:t>非公式度合いの評価基準</a:t>
            </a:r>
            <a:endParaRPr b="0" lang="en-US" sz="2000" spc="-1" strike="noStrike">
              <a:solidFill>
                <a:srgbClr val="000000"/>
              </a:solidFill>
              <a:uFill>
                <a:solidFill>
                  <a:srgbClr val="ffffff"/>
                </a:solidFill>
              </a:uFill>
              <a:latin typeface="Times New Roman"/>
            </a:endParaRPr>
          </a:p>
        </p:txBody>
      </p:sp>
      <p:sp>
        <p:nvSpPr>
          <p:cNvPr id="187" name="CustomShape 4"/>
          <p:cNvSpPr/>
          <p:nvPr/>
        </p:nvSpPr>
        <p:spPr>
          <a:xfrm>
            <a:off x="5852880" y="3439080"/>
            <a:ext cx="1563120" cy="39204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88" name="CustomShape 5"/>
          <p:cNvSpPr/>
          <p:nvPr/>
        </p:nvSpPr>
        <p:spPr>
          <a:xfrm>
            <a:off x="243720" y="1753200"/>
            <a:ext cx="8671320" cy="3736440"/>
          </a:xfrm>
          <a:prstGeom prst="rect">
            <a:avLst/>
          </a:prstGeom>
          <a:noFill/>
          <a:ln>
            <a:noFill/>
          </a:ln>
        </p:spPr>
        <p:style>
          <a:lnRef idx="0"/>
          <a:fillRef idx="0"/>
          <a:effectRef idx="0"/>
          <a:fontRef idx="minor"/>
        </p:style>
      </p:sp>
      <p:sp>
        <p:nvSpPr>
          <p:cNvPr id="189" name="CustomShape 6"/>
          <p:cNvSpPr/>
          <p:nvPr/>
        </p:nvSpPr>
        <p:spPr>
          <a:xfrm>
            <a:off x="243720" y="1194480"/>
            <a:ext cx="8671320" cy="558360"/>
          </a:xfrm>
          <a:prstGeom prst="rect">
            <a:avLst/>
          </a:prstGeom>
          <a:noFill/>
          <a:ln>
            <a:noFill/>
          </a:ln>
        </p:spPr>
        <p:style>
          <a:lnRef idx="0"/>
          <a:fillRef idx="0"/>
          <a:effectRef idx="0"/>
          <a:fontRef idx="minor"/>
        </p:style>
        <p:txBody>
          <a:bodyPr/>
          <a:p>
            <a:pPr marL="171360" indent="-171000">
              <a:lnSpc>
                <a:spcPct val="90000"/>
              </a:lnSpc>
              <a:buClr>
                <a:srgbClr val="ed7d31"/>
              </a:buClr>
              <a:buFont typeface="Wingdings" charset="2"/>
              <a:buChar char=""/>
            </a:pPr>
            <a:r>
              <a:rPr b="0" lang="en-US" sz="2000" spc="-1" strike="noStrike">
                <a:solidFill>
                  <a:srgbClr val="000000"/>
                </a:solidFill>
                <a:uFill>
                  <a:solidFill>
                    <a:srgbClr val="ffffff"/>
                  </a:solidFill>
                </a:uFill>
                <a:latin typeface="Meiryo"/>
                <a:ea typeface="Meiryo"/>
              </a:rPr>
              <a:t>関係の秘匿性に基づき「非公式スコア」を設定し、各人物について計算した</a:t>
            </a:r>
            <a:endParaRPr b="0" lang="en-US" sz="2000" spc="-1" strike="noStrike">
              <a:solidFill>
                <a:srgbClr val="000000"/>
              </a:solidFill>
              <a:uFill>
                <a:solidFill>
                  <a:srgbClr val="ffffff"/>
                </a:solidFill>
              </a:uFill>
              <a:latin typeface="Times New Roman"/>
            </a:endParaRPr>
          </a:p>
          <a:p>
            <a:pPr>
              <a:lnSpc>
                <a:spcPct val="90000"/>
              </a:lnSpc>
            </a:pPr>
            <a:endParaRPr b="0" lang="en-US" sz="2000" spc="-1" strike="noStrike">
              <a:solidFill>
                <a:srgbClr val="000000"/>
              </a:solidFill>
              <a:uFill>
                <a:solidFill>
                  <a:srgbClr val="ffffff"/>
                </a:solidFill>
              </a:uFill>
              <a:latin typeface="Times New Roman"/>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実験⑴　映画内人間関係のアノテーションによる精度評価</a:t>
            </a:r>
            <a:endParaRPr b="0" lang="ja-JP" sz="1800" spc="-1" strike="noStrike">
              <a:solidFill>
                <a:srgbClr val="000000"/>
              </a:solidFill>
              <a:uFill>
                <a:solidFill>
                  <a:srgbClr val="ffffff"/>
                </a:solidFill>
              </a:uFill>
              <a:latin typeface="Yu Gothic"/>
            </a:endParaRPr>
          </a:p>
        </p:txBody>
      </p:sp>
      <p:pic>
        <p:nvPicPr>
          <p:cNvPr id="191" name="コンテンツ プレースホルダー 4" descr=""/>
          <p:cNvPicPr/>
          <p:nvPr/>
        </p:nvPicPr>
        <p:blipFill>
          <a:blip r:embed="rId1"/>
          <a:srcRect l="0" t="0" r="0" b="28572"/>
          <a:stretch/>
        </p:blipFill>
        <p:spPr>
          <a:xfrm>
            <a:off x="1328760" y="1865520"/>
            <a:ext cx="6445440" cy="4586760"/>
          </a:xfrm>
          <a:prstGeom prst="rect">
            <a:avLst/>
          </a:prstGeom>
          <a:ln>
            <a:noFill/>
          </a:ln>
        </p:spPr>
      </p:pic>
      <p:sp>
        <p:nvSpPr>
          <p:cNvPr id="192" name="TextShape 2"/>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
        <p:nvSpPr>
          <p:cNvPr id="193" name="CustomShape 3"/>
          <p:cNvSpPr/>
          <p:nvPr/>
        </p:nvSpPr>
        <p:spPr>
          <a:xfrm>
            <a:off x="628560" y="1865520"/>
            <a:ext cx="7886520" cy="3624120"/>
          </a:xfrm>
          <a:prstGeom prst="rect">
            <a:avLst/>
          </a:prstGeom>
          <a:noFill/>
          <a:ln>
            <a:noFill/>
          </a:ln>
        </p:spPr>
        <p:style>
          <a:lnRef idx="0"/>
          <a:fillRef idx="0"/>
          <a:effectRef idx="0"/>
          <a:fontRef idx="minor"/>
        </p:style>
      </p:sp>
      <p:sp>
        <p:nvSpPr>
          <p:cNvPr id="194" name="CustomShape 4"/>
          <p:cNvSpPr/>
          <p:nvPr/>
        </p:nvSpPr>
        <p:spPr>
          <a:xfrm>
            <a:off x="215640" y="1753200"/>
            <a:ext cx="8671320" cy="3736440"/>
          </a:xfrm>
          <a:prstGeom prst="rect">
            <a:avLst/>
          </a:prstGeom>
          <a:noFill/>
          <a:ln>
            <a:noFill/>
          </a:ln>
        </p:spPr>
        <p:style>
          <a:lnRef idx="0"/>
          <a:fillRef idx="0"/>
          <a:effectRef idx="0"/>
          <a:fontRef idx="minor"/>
        </p:style>
      </p:sp>
      <p:sp>
        <p:nvSpPr>
          <p:cNvPr id="195" name="CustomShape 5"/>
          <p:cNvSpPr/>
          <p:nvPr/>
        </p:nvSpPr>
        <p:spPr>
          <a:xfrm>
            <a:off x="243720" y="1194480"/>
            <a:ext cx="8671320" cy="558360"/>
          </a:xfrm>
          <a:prstGeom prst="rect">
            <a:avLst/>
          </a:prstGeom>
          <a:noFill/>
          <a:ln>
            <a:noFill/>
          </a:ln>
        </p:spPr>
        <p:style>
          <a:lnRef idx="0"/>
          <a:fillRef idx="0"/>
          <a:effectRef idx="0"/>
          <a:fontRef idx="minor"/>
        </p:style>
        <p:txBody>
          <a:bodyPr/>
          <a:p>
            <a:pPr marL="171360" indent="-171000">
              <a:lnSpc>
                <a:spcPct val="90000"/>
              </a:lnSpc>
              <a:buClr>
                <a:srgbClr val="ed7d31"/>
              </a:buClr>
              <a:buFont typeface="Wingdings" charset="2"/>
              <a:buChar char=""/>
            </a:pPr>
            <a:r>
              <a:rPr b="0" lang="en-US" sz="2000" spc="-1" strike="noStrike">
                <a:solidFill>
                  <a:srgbClr val="000000"/>
                </a:solidFill>
                <a:uFill>
                  <a:solidFill>
                    <a:srgbClr val="ffffff"/>
                  </a:solidFill>
                </a:uFill>
                <a:latin typeface="Meiryo"/>
                <a:ea typeface="Meiryo"/>
              </a:rPr>
              <a:t>各登場人物の持つ非公式スコアをアノテーションし、</a:t>
            </a:r>
            <a:r>
              <a:rPr b="0" lang="en-US" sz="2000" spc="-1" strike="noStrike">
                <a:solidFill>
                  <a:srgbClr val="000000"/>
                </a:solidFill>
                <a:uFill>
                  <a:solidFill>
                    <a:srgbClr val="ffffff"/>
                  </a:solidFill>
                </a:uFill>
                <a:latin typeface="Meiryo"/>
                <a:ea typeface="Meiryo"/>
              </a:rPr>
              <a:t>
</a:t>
            </a:r>
            <a:r>
              <a:rPr b="0" lang="en-US" sz="2000" spc="-1" strike="noStrike">
                <a:solidFill>
                  <a:srgbClr val="000000"/>
                </a:solidFill>
                <a:uFill>
                  <a:solidFill>
                    <a:srgbClr val="ffffff"/>
                  </a:solidFill>
                </a:uFill>
                <a:latin typeface="Meiryo"/>
                <a:ea typeface="Meiryo"/>
              </a:rPr>
              <a:t>特定したい人物を算出した</a:t>
            </a:r>
            <a:endParaRPr b="0" lang="en-US" sz="2000" spc="-1" strike="noStrike">
              <a:solidFill>
                <a:srgbClr val="000000"/>
              </a:solidFill>
              <a:uFill>
                <a:solidFill>
                  <a:srgbClr val="ffffff"/>
                </a:solidFill>
              </a:uFill>
              <a:latin typeface="Times New Roman"/>
            </a:endParaRPr>
          </a:p>
          <a:p>
            <a:pPr>
              <a:lnSpc>
                <a:spcPct val="90000"/>
              </a:lnSpc>
            </a:pPr>
            <a:endParaRPr b="0" lang="en-US" sz="2000" spc="-1" strike="noStrike">
              <a:solidFill>
                <a:srgbClr val="000000"/>
              </a:solidFill>
              <a:uFill>
                <a:solidFill>
                  <a:srgbClr val="ffffff"/>
                </a:solidFill>
              </a:uFill>
              <a:latin typeface="Times New Roman"/>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目次</a:t>
            </a:r>
            <a:endParaRPr b="0" lang="ja-JP" sz="1800" spc="-1" strike="noStrike">
              <a:solidFill>
                <a:srgbClr val="000000"/>
              </a:solidFill>
              <a:uFill>
                <a:solidFill>
                  <a:srgbClr val="ffffff"/>
                </a:solidFill>
              </a:uFill>
              <a:latin typeface="Yu Gothic"/>
            </a:endParaRPr>
          </a:p>
        </p:txBody>
      </p:sp>
      <p:sp>
        <p:nvSpPr>
          <p:cNvPr id="87"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背景と目的</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手法</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実験</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考察</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
        <p:nvSpPr>
          <p:cNvPr id="88"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実験⑴　映画内人間関係のアノテーションによる精度評価</a:t>
            </a:r>
            <a:endParaRPr b="0" lang="ja-JP" sz="1800" spc="-1" strike="noStrike">
              <a:solidFill>
                <a:srgbClr val="000000"/>
              </a:solidFill>
              <a:uFill>
                <a:solidFill>
                  <a:srgbClr val="ffffff"/>
                </a:solidFill>
              </a:uFill>
              <a:latin typeface="Yu Gothic"/>
            </a:endParaRPr>
          </a:p>
        </p:txBody>
      </p:sp>
      <p:pic>
        <p:nvPicPr>
          <p:cNvPr id="197" name="コンテンツ プレースホルダー 4" descr=""/>
          <p:cNvPicPr/>
          <p:nvPr/>
        </p:nvPicPr>
        <p:blipFill>
          <a:blip r:embed="rId1"/>
          <a:srcRect l="7179" t="0" r="8134" b="15951"/>
          <a:stretch/>
        </p:blipFill>
        <p:spPr>
          <a:xfrm>
            <a:off x="129240" y="2826360"/>
            <a:ext cx="4353120" cy="2481840"/>
          </a:xfrm>
          <a:prstGeom prst="rect">
            <a:avLst/>
          </a:prstGeom>
          <a:ln>
            <a:noFill/>
          </a:ln>
        </p:spPr>
      </p:pic>
      <p:pic>
        <p:nvPicPr>
          <p:cNvPr id="198" name="コンテンツ プレースホルダー 5" descr=""/>
          <p:cNvPicPr/>
          <p:nvPr/>
        </p:nvPicPr>
        <p:blipFill>
          <a:blip r:embed="rId2"/>
          <a:srcRect l="9046" t="0" r="11043" b="14893"/>
          <a:stretch/>
        </p:blipFill>
        <p:spPr>
          <a:xfrm>
            <a:off x="4483080" y="2826360"/>
            <a:ext cx="4199040" cy="2663280"/>
          </a:xfrm>
          <a:prstGeom prst="rect">
            <a:avLst/>
          </a:prstGeom>
          <a:ln>
            <a:noFill/>
          </a:ln>
        </p:spPr>
      </p:pic>
      <p:sp>
        <p:nvSpPr>
          <p:cNvPr id="199" name="CustomShape 2"/>
          <p:cNvSpPr/>
          <p:nvPr/>
        </p:nvSpPr>
        <p:spPr>
          <a:xfrm>
            <a:off x="1599840" y="2549520"/>
            <a:ext cx="1412640" cy="295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350" spc="-1" strike="noStrike">
                <a:solidFill>
                  <a:srgbClr val="000000"/>
                </a:solidFill>
                <a:uFill>
                  <a:solidFill>
                    <a:srgbClr val="ffffff"/>
                  </a:solidFill>
                </a:uFill>
                <a:latin typeface="Meiryo"/>
                <a:ea typeface="Meiryo"/>
              </a:rPr>
              <a:t>The Godfather</a:t>
            </a:r>
            <a:endParaRPr b="0" lang="en-US" sz="1800" spc="-1" strike="noStrike">
              <a:solidFill>
                <a:srgbClr val="000000"/>
              </a:solidFill>
              <a:uFill>
                <a:solidFill>
                  <a:srgbClr val="ffffff"/>
                </a:solidFill>
              </a:uFill>
              <a:latin typeface="Times New Roman"/>
            </a:endParaRPr>
          </a:p>
        </p:txBody>
      </p:sp>
      <p:sp>
        <p:nvSpPr>
          <p:cNvPr id="200" name="CustomShape 3"/>
          <p:cNvSpPr/>
          <p:nvPr/>
        </p:nvSpPr>
        <p:spPr>
          <a:xfrm>
            <a:off x="5903640" y="2549520"/>
            <a:ext cx="1581840" cy="295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350" spc="-1" strike="noStrike">
                <a:solidFill>
                  <a:srgbClr val="000000"/>
                </a:solidFill>
                <a:uFill>
                  <a:solidFill>
                    <a:srgbClr val="ffffff"/>
                  </a:solidFill>
                </a:uFill>
                <a:latin typeface="Meiryo"/>
                <a:ea typeface="Meiryo"/>
              </a:rPr>
              <a:t>L.A. Confidential</a:t>
            </a:r>
            <a:endParaRPr b="0" lang="en-US" sz="1800" spc="-1" strike="noStrike">
              <a:solidFill>
                <a:srgbClr val="000000"/>
              </a:solidFill>
              <a:uFill>
                <a:solidFill>
                  <a:srgbClr val="ffffff"/>
                </a:solidFill>
              </a:uFill>
              <a:latin typeface="Times New Roman"/>
            </a:endParaRPr>
          </a:p>
        </p:txBody>
      </p:sp>
      <p:sp>
        <p:nvSpPr>
          <p:cNvPr id="201" name="CustomShape 4"/>
          <p:cNvSpPr/>
          <p:nvPr/>
        </p:nvSpPr>
        <p:spPr>
          <a:xfrm>
            <a:off x="243720" y="1194480"/>
            <a:ext cx="8671320" cy="558360"/>
          </a:xfrm>
          <a:prstGeom prst="rect">
            <a:avLst/>
          </a:prstGeom>
          <a:noFill/>
          <a:ln>
            <a:noFill/>
          </a:ln>
        </p:spPr>
        <p:style>
          <a:lnRef idx="0"/>
          <a:fillRef idx="0"/>
          <a:effectRef idx="0"/>
          <a:fontRef idx="minor"/>
        </p:style>
        <p:txBody>
          <a:bodyPr/>
          <a:p>
            <a:pPr marL="171360" indent="-171000">
              <a:lnSpc>
                <a:spcPct val="90000"/>
              </a:lnSpc>
              <a:buClr>
                <a:srgbClr val="ed7d31"/>
              </a:buClr>
              <a:buFont typeface="Wingdings" charset="2"/>
              <a:buChar char=""/>
            </a:pPr>
            <a:r>
              <a:rPr b="0" lang="en-US" sz="2000" spc="-1" strike="noStrike">
                <a:solidFill>
                  <a:srgbClr val="000000"/>
                </a:solidFill>
                <a:uFill>
                  <a:solidFill>
                    <a:srgbClr val="ffffff"/>
                  </a:solidFill>
                </a:uFill>
                <a:latin typeface="Meiryo"/>
                <a:ea typeface="Meiryo"/>
              </a:rPr>
              <a:t>非一貫性への貢献度と、非公式スコアに相関が見られたため、</a:t>
            </a:r>
            <a:r>
              <a:rPr b="0" lang="en-US" sz="2000" spc="-1" strike="noStrike">
                <a:solidFill>
                  <a:srgbClr val="000000"/>
                </a:solidFill>
                <a:uFill>
                  <a:solidFill>
                    <a:srgbClr val="ffffff"/>
                  </a:solidFill>
                </a:uFill>
                <a:latin typeface="Meiryo"/>
                <a:ea typeface="Meiryo"/>
              </a:rPr>
              <a:t>
</a:t>
            </a:r>
            <a:r>
              <a:rPr b="0" lang="en-US" sz="2000" spc="-1" strike="noStrike">
                <a:solidFill>
                  <a:srgbClr val="000000"/>
                </a:solidFill>
                <a:uFill>
                  <a:solidFill>
                    <a:srgbClr val="ffffff"/>
                  </a:solidFill>
                </a:uFill>
                <a:latin typeface="Meiryo"/>
                <a:ea typeface="Meiryo"/>
              </a:rPr>
              <a:t>提案手法の有効性が確認された。</a:t>
            </a:r>
            <a:endParaRPr b="0" lang="en-US" sz="2000" spc="-1" strike="noStrike">
              <a:solidFill>
                <a:srgbClr val="000000"/>
              </a:solidFill>
              <a:uFill>
                <a:solidFill>
                  <a:srgbClr val="ffffff"/>
                </a:solidFill>
              </a:uFill>
              <a:latin typeface="Times New Roman"/>
            </a:endParaRPr>
          </a:p>
          <a:p>
            <a:pPr>
              <a:lnSpc>
                <a:spcPct val="90000"/>
              </a:lnSpc>
            </a:pPr>
            <a:endParaRPr b="0" lang="en-US" sz="2000" spc="-1" strike="noStrike">
              <a:solidFill>
                <a:srgbClr val="000000"/>
              </a:solidFill>
              <a:uFill>
                <a:solidFill>
                  <a:srgbClr val="ffffff"/>
                </a:solidFill>
              </a:uFill>
              <a:latin typeface="Times New Roman"/>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実験⑴　映画内人間関係のアノテーションによる精度評価</a:t>
            </a:r>
            <a:endParaRPr b="0" lang="ja-JP" sz="1800" spc="-1" strike="noStrike">
              <a:solidFill>
                <a:srgbClr val="000000"/>
              </a:solidFill>
              <a:uFill>
                <a:solidFill>
                  <a:srgbClr val="ffffff"/>
                </a:solidFill>
              </a:uFill>
              <a:latin typeface="Yu Gothic"/>
            </a:endParaRPr>
          </a:p>
        </p:txBody>
      </p:sp>
      <p:sp>
        <p:nvSpPr>
          <p:cNvPr id="203"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実際に検出される人間関係</a:t>
            </a:r>
            <a:endParaRPr b="0" lang="ja-JP" sz="1500" spc="-1" strike="noStrike">
              <a:solidFill>
                <a:srgbClr val="000000"/>
              </a:solidFill>
              <a:uFill>
                <a:solidFill>
                  <a:srgbClr val="ffffff"/>
                </a:solidFill>
              </a:uFill>
              <a:latin typeface="Meiryo"/>
            </a:endParaRPr>
          </a:p>
        </p:txBody>
      </p:sp>
      <p:sp>
        <p:nvSpPr>
          <p:cNvPr id="204" name="CustomShape 3"/>
          <p:cNvSpPr/>
          <p:nvPr/>
        </p:nvSpPr>
        <p:spPr>
          <a:xfrm>
            <a:off x="4816800" y="1418040"/>
            <a:ext cx="864000" cy="295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350" spc="-1" strike="noStrike">
                <a:solidFill>
                  <a:srgbClr val="000000"/>
                </a:solidFill>
                <a:uFill>
                  <a:solidFill>
                    <a:srgbClr val="ffffff"/>
                  </a:solidFill>
                </a:uFill>
                <a:latin typeface="Meiryo"/>
                <a:ea typeface="Meiryo"/>
              </a:rPr>
              <a:t>ダドリー</a:t>
            </a:r>
            <a:endParaRPr b="0" lang="en-US" sz="1800" spc="-1" strike="noStrike">
              <a:solidFill>
                <a:srgbClr val="000000"/>
              </a:solidFill>
              <a:uFill>
                <a:solidFill>
                  <a:srgbClr val="ffffff"/>
                </a:solidFill>
              </a:uFill>
              <a:latin typeface="Times New Roman"/>
            </a:endParaRPr>
          </a:p>
        </p:txBody>
      </p:sp>
      <p:sp>
        <p:nvSpPr>
          <p:cNvPr id="205" name="CustomShape 4"/>
          <p:cNvSpPr/>
          <p:nvPr/>
        </p:nvSpPr>
        <p:spPr>
          <a:xfrm>
            <a:off x="4660560" y="1283760"/>
            <a:ext cx="1176120" cy="545760"/>
          </a:xfrm>
          <a:prstGeom prst="ellipse">
            <a:avLst/>
          </a:prstGeom>
          <a:noFill/>
          <a:ln w="28440">
            <a:solidFill>
              <a:schemeClr val="tx1"/>
            </a:solidFill>
          </a:ln>
        </p:spPr>
        <p:style>
          <a:lnRef idx="2">
            <a:schemeClr val="accent1">
              <a:shade val="50000"/>
            </a:schemeClr>
          </a:lnRef>
          <a:fillRef idx="1">
            <a:schemeClr val="accent1"/>
          </a:fillRef>
          <a:effectRef idx="0">
            <a:schemeClr val="accent1"/>
          </a:effectRef>
          <a:fontRef idx="minor"/>
        </p:style>
      </p:sp>
      <p:sp>
        <p:nvSpPr>
          <p:cNvPr id="206" name="CustomShape 5"/>
          <p:cNvSpPr/>
          <p:nvPr/>
        </p:nvSpPr>
        <p:spPr>
          <a:xfrm>
            <a:off x="3970080" y="2869200"/>
            <a:ext cx="854640" cy="295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350" spc="-1" strike="noStrike">
                <a:solidFill>
                  <a:srgbClr val="000000"/>
                </a:solidFill>
                <a:uFill>
                  <a:solidFill>
                    <a:srgbClr val="ffffff"/>
                  </a:solidFill>
                </a:uFill>
                <a:latin typeface="Meiryo"/>
                <a:ea typeface="Meiryo"/>
              </a:rPr>
              <a:t>ジャック</a:t>
            </a:r>
            <a:endParaRPr b="0" lang="en-US" sz="1800" spc="-1" strike="noStrike">
              <a:solidFill>
                <a:srgbClr val="000000"/>
              </a:solidFill>
              <a:uFill>
                <a:solidFill>
                  <a:srgbClr val="ffffff"/>
                </a:solidFill>
              </a:uFill>
              <a:latin typeface="Times New Roman"/>
            </a:endParaRPr>
          </a:p>
        </p:txBody>
      </p:sp>
      <p:sp>
        <p:nvSpPr>
          <p:cNvPr id="207" name="CustomShape 6"/>
          <p:cNvSpPr/>
          <p:nvPr/>
        </p:nvSpPr>
        <p:spPr>
          <a:xfrm>
            <a:off x="3809160" y="2738520"/>
            <a:ext cx="1176120" cy="545760"/>
          </a:xfrm>
          <a:prstGeom prst="ellipse">
            <a:avLst/>
          </a:prstGeom>
          <a:noFill/>
          <a:ln w="28440">
            <a:solidFill>
              <a:schemeClr val="tx1"/>
            </a:solidFill>
          </a:ln>
        </p:spPr>
        <p:style>
          <a:lnRef idx="2">
            <a:schemeClr val="accent1">
              <a:shade val="50000"/>
            </a:schemeClr>
          </a:lnRef>
          <a:fillRef idx="1">
            <a:schemeClr val="accent1"/>
          </a:fillRef>
          <a:effectRef idx="0">
            <a:schemeClr val="accent1"/>
          </a:effectRef>
          <a:fontRef idx="minor"/>
        </p:style>
      </p:sp>
      <p:sp>
        <p:nvSpPr>
          <p:cNvPr id="208" name="CustomShape 7"/>
          <p:cNvSpPr/>
          <p:nvPr/>
        </p:nvSpPr>
        <p:spPr>
          <a:xfrm>
            <a:off x="5617800" y="2873160"/>
            <a:ext cx="1029960" cy="295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350" spc="-1" strike="noStrike">
                <a:solidFill>
                  <a:srgbClr val="000000"/>
                </a:solidFill>
                <a:uFill>
                  <a:solidFill>
                    <a:srgbClr val="ffffff"/>
                  </a:solidFill>
                </a:uFill>
                <a:latin typeface="Meiryo"/>
                <a:ea typeface="Meiryo"/>
              </a:rPr>
              <a:t>ハジョンズ</a:t>
            </a:r>
            <a:endParaRPr b="0" lang="en-US" sz="1800" spc="-1" strike="noStrike">
              <a:solidFill>
                <a:srgbClr val="000000"/>
              </a:solidFill>
              <a:uFill>
                <a:solidFill>
                  <a:srgbClr val="ffffff"/>
                </a:solidFill>
              </a:uFill>
              <a:latin typeface="Times New Roman"/>
            </a:endParaRPr>
          </a:p>
        </p:txBody>
      </p:sp>
      <p:sp>
        <p:nvSpPr>
          <p:cNvPr id="209" name="CustomShape 8"/>
          <p:cNvSpPr/>
          <p:nvPr/>
        </p:nvSpPr>
        <p:spPr>
          <a:xfrm>
            <a:off x="5544720" y="2738520"/>
            <a:ext cx="1176120" cy="545760"/>
          </a:xfrm>
          <a:prstGeom prst="ellipse">
            <a:avLst/>
          </a:prstGeom>
          <a:noFill/>
          <a:ln w="28440">
            <a:solidFill>
              <a:schemeClr val="tx1"/>
            </a:solidFill>
          </a:ln>
        </p:spPr>
        <p:style>
          <a:lnRef idx="2">
            <a:schemeClr val="accent1">
              <a:shade val="50000"/>
            </a:schemeClr>
          </a:lnRef>
          <a:fillRef idx="1">
            <a:schemeClr val="accent1"/>
          </a:fillRef>
          <a:effectRef idx="0">
            <a:schemeClr val="accent1"/>
          </a:effectRef>
          <a:fontRef idx="minor"/>
        </p:style>
      </p:sp>
      <p:sp>
        <p:nvSpPr>
          <p:cNvPr id="210" name="CustomShape 9"/>
          <p:cNvSpPr/>
          <p:nvPr/>
        </p:nvSpPr>
        <p:spPr>
          <a:xfrm flipH="1">
            <a:off x="4516560" y="1896840"/>
            <a:ext cx="358920" cy="722880"/>
          </a:xfrm>
          <a:custGeom>
            <a:avLst/>
            <a:gdLst/>
            <a:ahLst/>
            <a:rect l="l" t="t" r="r" b="b"/>
            <a:pathLst>
              <a:path w="21600" h="21600">
                <a:moveTo>
                  <a:pt x="0" y="0"/>
                </a:moveTo>
                <a:lnTo>
                  <a:pt x="21600" y="21600"/>
                </a:lnTo>
              </a:path>
            </a:pathLst>
          </a:custGeom>
          <a:noFill/>
          <a:ln w="28440">
            <a:solidFill>
              <a:schemeClr val="tx1"/>
            </a:solidFill>
            <a:headEnd len="med" type="arrow" w="med"/>
          </a:ln>
        </p:spPr>
        <p:style>
          <a:lnRef idx="1">
            <a:schemeClr val="accent1"/>
          </a:lnRef>
          <a:fillRef idx="0">
            <a:schemeClr val="accent1"/>
          </a:fillRef>
          <a:effectRef idx="0">
            <a:schemeClr val="accent1"/>
          </a:effectRef>
          <a:fontRef idx="minor"/>
        </p:style>
      </p:sp>
      <p:sp>
        <p:nvSpPr>
          <p:cNvPr id="211" name="CustomShape 10"/>
          <p:cNvSpPr/>
          <p:nvPr/>
        </p:nvSpPr>
        <p:spPr>
          <a:xfrm>
            <a:off x="5625000" y="1896840"/>
            <a:ext cx="377640" cy="706680"/>
          </a:xfrm>
          <a:custGeom>
            <a:avLst/>
            <a:gdLst/>
            <a:ahLst/>
            <a:rect l="l" t="t" r="r" b="b"/>
            <a:pathLst>
              <a:path w="21600" h="21600">
                <a:moveTo>
                  <a:pt x="0" y="0"/>
                </a:moveTo>
                <a:lnTo>
                  <a:pt x="21600" y="21600"/>
                </a:lnTo>
              </a:path>
            </a:pathLst>
          </a:custGeom>
          <a:noFill/>
          <a:ln w="28440">
            <a:solidFill>
              <a:schemeClr val="tx1"/>
            </a:solidFill>
            <a:tailEnd len="med" type="arrow" w="med"/>
          </a:ln>
        </p:spPr>
        <p:style>
          <a:lnRef idx="1">
            <a:schemeClr val="accent1"/>
          </a:lnRef>
          <a:fillRef idx="0">
            <a:schemeClr val="accent1"/>
          </a:fillRef>
          <a:effectRef idx="0">
            <a:schemeClr val="accent1"/>
          </a:effectRef>
          <a:fontRef idx="minor"/>
        </p:style>
      </p:sp>
      <p:sp>
        <p:nvSpPr>
          <p:cNvPr id="212" name="CustomShape 11"/>
          <p:cNvSpPr/>
          <p:nvPr/>
        </p:nvSpPr>
        <p:spPr>
          <a:xfrm>
            <a:off x="5054760" y="3021840"/>
            <a:ext cx="421920" cy="360"/>
          </a:xfrm>
          <a:custGeom>
            <a:avLst/>
            <a:gdLst/>
            <a:ahLst/>
            <a:rect l="l" t="t" r="r" b="b"/>
            <a:pathLst>
              <a:path w="21600" h="21600">
                <a:moveTo>
                  <a:pt x="0" y="0"/>
                </a:moveTo>
                <a:lnTo>
                  <a:pt x="21600" y="21600"/>
                </a:lnTo>
              </a:path>
            </a:pathLst>
          </a:custGeom>
          <a:noFill/>
          <a:ln w="28440">
            <a:solidFill>
              <a:schemeClr val="tx1"/>
            </a:solidFill>
            <a:headEnd len="med" type="arrow" w="med"/>
          </a:ln>
        </p:spPr>
        <p:style>
          <a:lnRef idx="1">
            <a:schemeClr val="accent1"/>
          </a:lnRef>
          <a:fillRef idx="0">
            <a:schemeClr val="accent1"/>
          </a:fillRef>
          <a:effectRef idx="0">
            <a:schemeClr val="accent1"/>
          </a:effectRef>
          <a:fontRef idx="minor"/>
        </p:style>
      </p:sp>
      <p:sp>
        <p:nvSpPr>
          <p:cNvPr id="213" name="CustomShape 12"/>
          <p:cNvSpPr/>
          <p:nvPr/>
        </p:nvSpPr>
        <p:spPr>
          <a:xfrm>
            <a:off x="4222440" y="2007000"/>
            <a:ext cx="560520" cy="295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350" spc="-1" strike="noStrike">
                <a:solidFill>
                  <a:srgbClr val="000000"/>
                </a:solidFill>
                <a:uFill>
                  <a:solidFill>
                    <a:srgbClr val="ffffff"/>
                  </a:solidFill>
                </a:uFill>
                <a:latin typeface="Meiryo"/>
                <a:ea typeface="Meiryo"/>
              </a:rPr>
              <a:t>0.03</a:t>
            </a:r>
            <a:endParaRPr b="0" lang="en-US" sz="1800" spc="-1" strike="noStrike">
              <a:solidFill>
                <a:srgbClr val="000000"/>
              </a:solidFill>
              <a:uFill>
                <a:solidFill>
                  <a:srgbClr val="ffffff"/>
                </a:solidFill>
              </a:uFill>
              <a:latin typeface="Times New Roman"/>
            </a:endParaRPr>
          </a:p>
        </p:txBody>
      </p:sp>
      <p:sp>
        <p:nvSpPr>
          <p:cNvPr id="214" name="CustomShape 13"/>
          <p:cNvSpPr/>
          <p:nvPr/>
        </p:nvSpPr>
        <p:spPr>
          <a:xfrm>
            <a:off x="5843880" y="2008800"/>
            <a:ext cx="560520" cy="295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350" spc="-1" strike="noStrike">
                <a:solidFill>
                  <a:srgbClr val="000000"/>
                </a:solidFill>
                <a:uFill>
                  <a:solidFill>
                    <a:srgbClr val="ffffff"/>
                  </a:solidFill>
                </a:uFill>
                <a:latin typeface="Meiryo"/>
                <a:ea typeface="Meiryo"/>
              </a:rPr>
              <a:t>0.02</a:t>
            </a:r>
            <a:endParaRPr b="0" lang="en-US" sz="1800" spc="-1" strike="noStrike">
              <a:solidFill>
                <a:srgbClr val="000000"/>
              </a:solidFill>
              <a:uFill>
                <a:solidFill>
                  <a:srgbClr val="ffffff"/>
                </a:solidFill>
              </a:uFill>
              <a:latin typeface="Times New Roman"/>
            </a:endParaRPr>
          </a:p>
        </p:txBody>
      </p:sp>
      <p:sp>
        <p:nvSpPr>
          <p:cNvPr id="215" name="CustomShape 14"/>
          <p:cNvSpPr/>
          <p:nvPr/>
        </p:nvSpPr>
        <p:spPr>
          <a:xfrm>
            <a:off x="5019840" y="3144600"/>
            <a:ext cx="668880" cy="295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350" spc="-1" strike="noStrike">
                <a:solidFill>
                  <a:srgbClr val="000000"/>
                </a:solidFill>
                <a:uFill>
                  <a:solidFill>
                    <a:srgbClr val="ffffff"/>
                  </a:solidFill>
                </a:uFill>
                <a:latin typeface="Meiryo"/>
                <a:ea typeface="Meiryo"/>
              </a:rPr>
              <a:t>0.015</a:t>
            </a:r>
            <a:endParaRPr b="0" lang="en-US" sz="1800" spc="-1" strike="noStrike">
              <a:solidFill>
                <a:srgbClr val="000000"/>
              </a:solidFill>
              <a:uFill>
                <a:solidFill>
                  <a:srgbClr val="ffffff"/>
                </a:solidFill>
              </a:uFill>
              <a:latin typeface="Times New Roman"/>
            </a:endParaRPr>
          </a:p>
        </p:txBody>
      </p:sp>
      <p:sp>
        <p:nvSpPr>
          <p:cNvPr id="216" name="CustomShape 15"/>
          <p:cNvSpPr/>
          <p:nvPr/>
        </p:nvSpPr>
        <p:spPr>
          <a:xfrm>
            <a:off x="4834080" y="2167920"/>
            <a:ext cx="864000" cy="5014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350" spc="-1" strike="noStrike">
                <a:solidFill>
                  <a:srgbClr val="000000"/>
                </a:solidFill>
                <a:uFill>
                  <a:solidFill>
                    <a:srgbClr val="ffffff"/>
                  </a:solidFill>
                </a:uFill>
                <a:latin typeface="Meiryo"/>
                <a:ea typeface="Meiryo"/>
              </a:rPr>
              <a:t>非一貫性</a:t>
            </a:r>
            <a:endParaRPr b="0" lang="en-US" sz="1800" spc="-1" strike="noStrike">
              <a:solidFill>
                <a:srgbClr val="000000"/>
              </a:solidFill>
              <a:uFill>
                <a:solidFill>
                  <a:srgbClr val="ffffff"/>
                </a:solidFill>
              </a:uFill>
              <a:latin typeface="Times New Roman"/>
            </a:endParaRPr>
          </a:p>
          <a:p>
            <a:pPr algn="ctr">
              <a:lnSpc>
                <a:spcPct val="100000"/>
              </a:lnSpc>
            </a:pPr>
            <a:r>
              <a:rPr b="0" lang="en-US" sz="1350" spc="-1" strike="noStrike">
                <a:solidFill>
                  <a:srgbClr val="000000"/>
                </a:solidFill>
                <a:uFill>
                  <a:solidFill>
                    <a:srgbClr val="ffffff"/>
                  </a:solidFill>
                </a:uFill>
                <a:latin typeface="Meiryo"/>
                <a:ea typeface="Meiryo"/>
              </a:rPr>
              <a:t>0.065</a:t>
            </a:r>
            <a:endParaRPr b="0" lang="en-US" sz="1800" spc="-1" strike="noStrike">
              <a:solidFill>
                <a:srgbClr val="000000"/>
              </a:solidFill>
              <a:uFill>
                <a:solidFill>
                  <a:srgbClr val="ffffff"/>
                </a:solidFill>
              </a:uFill>
              <a:latin typeface="Times New Roman"/>
            </a:endParaRPr>
          </a:p>
        </p:txBody>
      </p:sp>
      <p:graphicFrame>
        <p:nvGraphicFramePr>
          <p:cNvPr id="217" name="Table 16"/>
          <p:cNvGraphicFramePr/>
          <p:nvPr/>
        </p:nvGraphicFramePr>
        <p:xfrm>
          <a:off x="1085040" y="3708720"/>
          <a:ext cx="7287840" cy="2899080"/>
        </p:xfrm>
        <a:graphic>
          <a:graphicData uri="http://schemas.openxmlformats.org/drawingml/2006/table">
            <a:tbl>
              <a:tblPr/>
              <a:tblGrid>
                <a:gridCol w="2429280"/>
                <a:gridCol w="2429280"/>
                <a:gridCol w="2429280"/>
              </a:tblGrid>
              <a:tr h="964080">
                <a:tc>
                  <a:txBody>
                    <a:bodyPr lIns="68400" rIns="68400" tIns="34200" bIns="34200" anchor="ctr"/>
                    <a:p>
                      <a:pPr algn="ctr">
                        <a:lnSpc>
                          <a:spcPct val="100000"/>
                        </a:lnSpc>
                      </a:pPr>
                      <a:r>
                        <a:rPr b="0" lang="en-US" sz="1800" spc="-1" strike="noStrike">
                          <a:solidFill>
                            <a:srgbClr val="000000"/>
                          </a:solidFill>
                          <a:uFill>
                            <a:solidFill>
                              <a:srgbClr val="ffffff"/>
                            </a:solidFill>
                          </a:uFill>
                          <a:latin typeface="Meiryo"/>
                          <a:ea typeface="Meiryo"/>
                        </a:rPr>
                        <a:t>ジャックとダドリー</a:t>
                      </a:r>
                      <a:endParaRPr b="0" lang="en-US" sz="1800" spc="-1" strike="noStrike">
                        <a:solidFill>
                          <a:srgbClr val="000000"/>
                        </a:solidFill>
                        <a:uFill>
                          <a:solidFill>
                            <a:srgbClr val="ffffff"/>
                          </a:solidFill>
                        </a:uFill>
                        <a:latin typeface="Times New Roman"/>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729fcf"/>
                    </a:solidFill>
                  </a:tcPr>
                </a:tc>
                <a:tc>
                  <a:txBody>
                    <a:bodyPr lIns="68400" rIns="68400" tIns="34200" bIns="34200" anchor="ctr"/>
                    <a:p>
                      <a:pPr algn="ctr">
                        <a:lnSpc>
                          <a:spcPct val="100000"/>
                        </a:lnSpc>
                      </a:pPr>
                      <a:r>
                        <a:rPr b="0" lang="en-US" sz="1800" spc="-1" strike="noStrike">
                          <a:solidFill>
                            <a:srgbClr val="000000"/>
                          </a:solidFill>
                          <a:uFill>
                            <a:solidFill>
                              <a:srgbClr val="ffffff"/>
                            </a:solidFill>
                          </a:uFill>
                          <a:latin typeface="Meiryo"/>
                          <a:ea typeface="Meiryo"/>
                        </a:rPr>
                        <a:t>ジャックとハジョンズ</a:t>
                      </a:r>
                      <a:endParaRPr b="0" lang="en-US" sz="1800" spc="-1" strike="noStrike">
                        <a:solidFill>
                          <a:srgbClr val="000000"/>
                        </a:solidFill>
                        <a:uFill>
                          <a:solidFill>
                            <a:srgbClr val="ffffff"/>
                          </a:solidFill>
                        </a:uFill>
                        <a:latin typeface="Times New Roman"/>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729fcf"/>
                    </a:solidFill>
                  </a:tcPr>
                </a:tc>
                <a:tc>
                  <a:txBody>
                    <a:bodyPr lIns="68400" rIns="68400" tIns="34200" bIns="34200" anchor="ctr"/>
                    <a:p>
                      <a:pPr algn="ctr">
                        <a:lnSpc>
                          <a:spcPct val="100000"/>
                        </a:lnSpc>
                      </a:pPr>
                      <a:r>
                        <a:rPr b="0" lang="en-US" sz="1800" spc="-1" strike="noStrike">
                          <a:solidFill>
                            <a:srgbClr val="000000"/>
                          </a:solidFill>
                          <a:uFill>
                            <a:solidFill>
                              <a:srgbClr val="ffffff"/>
                            </a:solidFill>
                          </a:uFill>
                          <a:latin typeface="Meiryo"/>
                          <a:ea typeface="Meiryo"/>
                        </a:rPr>
                        <a:t>ダドリーとハジョンズ</a:t>
                      </a:r>
                      <a:endParaRPr b="0" lang="en-US" sz="1800" spc="-1" strike="noStrike">
                        <a:solidFill>
                          <a:srgbClr val="000000"/>
                        </a:solidFill>
                        <a:uFill>
                          <a:solidFill>
                            <a:srgbClr val="ffffff"/>
                          </a:solidFill>
                        </a:uFill>
                        <a:latin typeface="Times New Roman"/>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729fcf"/>
                    </a:solidFill>
                  </a:tcPr>
                </a:tc>
              </a:tr>
              <a:tr h="1935000">
                <a:tc>
                  <a:txBody>
                    <a:bodyPr lIns="68400" rIns="68400" tIns="34200" bIns="34200" anchor="ctr"/>
                    <a:p>
                      <a:pPr algn="ctr">
                        <a:lnSpc>
                          <a:spcPct val="100000"/>
                        </a:lnSpc>
                      </a:pPr>
                      <a:r>
                        <a:rPr b="0" lang="en-US" sz="1800" spc="-1" strike="noStrike">
                          <a:solidFill>
                            <a:srgbClr val="000000"/>
                          </a:solidFill>
                          <a:uFill>
                            <a:solidFill>
                              <a:srgbClr val="ffffff"/>
                            </a:solidFill>
                          </a:uFill>
                          <a:latin typeface="Meiryo"/>
                          <a:ea typeface="Meiryo"/>
                        </a:rPr>
                        <a:t>部下と上司</a:t>
                      </a:r>
                      <a:endParaRPr b="0" lang="en-US" sz="1800" spc="-1" strike="noStrike">
                        <a:solidFill>
                          <a:srgbClr val="000000"/>
                        </a:solidFill>
                        <a:uFill>
                          <a:solidFill>
                            <a:srgbClr val="ffffff"/>
                          </a:solidFill>
                        </a:uFill>
                        <a:latin typeface="Times New Roman"/>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729fcf"/>
                    </a:solidFill>
                  </a:tcPr>
                </a:tc>
                <a:tc>
                  <a:txBody>
                    <a:bodyPr lIns="68400" rIns="68400" tIns="34200" bIns="34200" anchor="ctr"/>
                    <a:p>
                      <a:pPr algn="ctr">
                        <a:lnSpc>
                          <a:spcPct val="100000"/>
                        </a:lnSpc>
                      </a:pPr>
                      <a:r>
                        <a:rPr b="0" lang="en-US" sz="1800" spc="-1" strike="noStrike">
                          <a:solidFill>
                            <a:srgbClr val="000000"/>
                          </a:solidFill>
                          <a:uFill>
                            <a:solidFill>
                              <a:srgbClr val="ffffff"/>
                            </a:solidFill>
                          </a:uFill>
                          <a:latin typeface="Meiryo"/>
                          <a:ea typeface="Meiryo"/>
                        </a:rPr>
                        <a:t>情報と金銭を交換する</a:t>
                      </a:r>
                      <a:endParaRPr b="0" lang="en-US" sz="1800" spc="-1" strike="noStrike">
                        <a:solidFill>
                          <a:srgbClr val="000000"/>
                        </a:solidFill>
                        <a:uFill>
                          <a:solidFill>
                            <a:srgbClr val="ffffff"/>
                          </a:solidFill>
                        </a:uFill>
                        <a:latin typeface="Times New Roman"/>
                      </a:endParaRPr>
                    </a:p>
                    <a:p>
                      <a:pPr algn="ctr">
                        <a:lnSpc>
                          <a:spcPct val="100000"/>
                        </a:lnSpc>
                      </a:pPr>
                      <a:r>
                        <a:rPr b="0" lang="en-US" sz="1800" spc="-1" strike="noStrike">
                          <a:solidFill>
                            <a:srgbClr val="000000"/>
                          </a:solidFill>
                          <a:uFill>
                            <a:solidFill>
                              <a:srgbClr val="ffffff"/>
                            </a:solidFill>
                          </a:uFill>
                          <a:latin typeface="Meiryo"/>
                          <a:ea typeface="Meiryo"/>
                        </a:rPr>
                        <a:t>癒着関係にある</a:t>
                      </a:r>
                      <a:endParaRPr b="0" lang="en-US" sz="1800" spc="-1" strike="noStrike">
                        <a:solidFill>
                          <a:srgbClr val="000000"/>
                        </a:solidFill>
                        <a:uFill>
                          <a:solidFill>
                            <a:srgbClr val="ffffff"/>
                          </a:solidFill>
                        </a:uFill>
                        <a:latin typeface="Times New Roman"/>
                      </a:endParaRPr>
                    </a:p>
                    <a:p>
                      <a:pPr algn="ctr">
                        <a:lnSpc>
                          <a:spcPct val="100000"/>
                        </a:lnSpc>
                      </a:pPr>
                      <a:endParaRPr b="0" lang="en-US" sz="1800" spc="-1" strike="noStrike">
                        <a:solidFill>
                          <a:srgbClr val="000000"/>
                        </a:solidFill>
                        <a:uFill>
                          <a:solidFill>
                            <a:srgbClr val="ffffff"/>
                          </a:solidFill>
                        </a:uFill>
                        <a:latin typeface="Times New Roman"/>
                      </a:endParaRPr>
                    </a:p>
                    <a:p>
                      <a:pPr algn="ctr">
                        <a:lnSpc>
                          <a:spcPct val="100000"/>
                        </a:lnSpc>
                      </a:pPr>
                      <a:r>
                        <a:rPr b="0" lang="en-US" sz="1800" spc="-1" strike="noStrike">
                          <a:solidFill>
                            <a:srgbClr val="000000"/>
                          </a:solidFill>
                          <a:uFill>
                            <a:solidFill>
                              <a:srgbClr val="ffffff"/>
                            </a:solidFill>
                          </a:uFill>
                          <a:latin typeface="Meiryo"/>
                          <a:ea typeface="Meiryo"/>
                        </a:rPr>
                        <a:t>警察署内では</a:t>
                      </a:r>
                      <a:endParaRPr b="0" lang="en-US" sz="1800" spc="-1" strike="noStrike">
                        <a:solidFill>
                          <a:srgbClr val="000000"/>
                        </a:solidFill>
                        <a:uFill>
                          <a:solidFill>
                            <a:srgbClr val="ffffff"/>
                          </a:solidFill>
                        </a:uFill>
                        <a:latin typeface="Times New Roman"/>
                      </a:endParaRPr>
                    </a:p>
                    <a:p>
                      <a:pPr algn="ctr">
                        <a:lnSpc>
                          <a:spcPct val="100000"/>
                        </a:lnSpc>
                      </a:pPr>
                      <a:r>
                        <a:rPr b="0" lang="en-US" sz="1800" spc="-1" strike="noStrike">
                          <a:solidFill>
                            <a:srgbClr val="000000"/>
                          </a:solidFill>
                          <a:uFill>
                            <a:solidFill>
                              <a:srgbClr val="ffffff"/>
                            </a:solidFill>
                          </a:uFill>
                          <a:latin typeface="Meiryo"/>
                          <a:ea typeface="Meiryo"/>
                        </a:rPr>
                        <a:t>ある程度</a:t>
                      </a:r>
                      <a:endParaRPr b="0" lang="en-US" sz="1800" spc="-1" strike="noStrike">
                        <a:solidFill>
                          <a:srgbClr val="000000"/>
                        </a:solidFill>
                        <a:uFill>
                          <a:solidFill>
                            <a:srgbClr val="ffffff"/>
                          </a:solidFill>
                        </a:uFill>
                        <a:latin typeface="Times New Roman"/>
                      </a:endParaRPr>
                    </a:p>
                    <a:p>
                      <a:pPr algn="ctr">
                        <a:lnSpc>
                          <a:spcPct val="100000"/>
                        </a:lnSpc>
                      </a:pPr>
                      <a:r>
                        <a:rPr b="0" lang="en-US" sz="1800" spc="-1" strike="noStrike">
                          <a:solidFill>
                            <a:srgbClr val="000000"/>
                          </a:solidFill>
                          <a:uFill>
                            <a:solidFill>
                              <a:srgbClr val="ffffff"/>
                            </a:solidFill>
                          </a:uFill>
                          <a:latin typeface="Meiryo"/>
                          <a:ea typeface="Meiryo"/>
                        </a:rPr>
                        <a:t>知られている</a:t>
                      </a:r>
                      <a:endParaRPr b="0" lang="en-US" sz="1800" spc="-1" strike="noStrike">
                        <a:solidFill>
                          <a:srgbClr val="000000"/>
                        </a:solidFill>
                        <a:uFill>
                          <a:solidFill>
                            <a:srgbClr val="ffffff"/>
                          </a:solidFill>
                        </a:uFill>
                        <a:latin typeface="Times New Roman"/>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729fcf"/>
                    </a:solidFill>
                  </a:tcPr>
                </a:tc>
                <a:tc>
                  <a:txBody>
                    <a:bodyPr lIns="68400" rIns="68400" tIns="34200" bIns="34200" anchor="ctr"/>
                    <a:p>
                      <a:pPr algn="ctr">
                        <a:lnSpc>
                          <a:spcPct val="100000"/>
                        </a:lnSpc>
                      </a:pPr>
                      <a:r>
                        <a:rPr b="0" lang="en-US" sz="1800" spc="-1" strike="noStrike">
                          <a:solidFill>
                            <a:srgbClr val="000000"/>
                          </a:solidFill>
                          <a:uFill>
                            <a:solidFill>
                              <a:srgbClr val="ffffff"/>
                            </a:solidFill>
                          </a:uFill>
                          <a:latin typeface="Meiryo"/>
                          <a:ea typeface="Meiryo"/>
                        </a:rPr>
                        <a:t>ロスの支配を</a:t>
                      </a:r>
                      <a:endParaRPr b="0" lang="en-US" sz="1800" spc="-1" strike="noStrike">
                        <a:solidFill>
                          <a:srgbClr val="000000"/>
                        </a:solidFill>
                        <a:uFill>
                          <a:solidFill>
                            <a:srgbClr val="ffffff"/>
                          </a:solidFill>
                        </a:uFill>
                        <a:latin typeface="Times New Roman"/>
                      </a:endParaRPr>
                    </a:p>
                    <a:p>
                      <a:pPr algn="ctr">
                        <a:lnSpc>
                          <a:spcPct val="100000"/>
                        </a:lnSpc>
                      </a:pPr>
                      <a:r>
                        <a:rPr b="0" lang="en-US" sz="1800" spc="-1" strike="noStrike">
                          <a:solidFill>
                            <a:srgbClr val="000000"/>
                          </a:solidFill>
                          <a:uFill>
                            <a:solidFill>
                              <a:srgbClr val="ffffff"/>
                            </a:solidFill>
                          </a:uFill>
                          <a:latin typeface="Meiryo"/>
                          <a:ea typeface="Meiryo"/>
                        </a:rPr>
                        <a:t>目的とした</a:t>
                      </a:r>
                      <a:endParaRPr b="0" lang="en-US" sz="1800" spc="-1" strike="noStrike">
                        <a:solidFill>
                          <a:srgbClr val="000000"/>
                        </a:solidFill>
                        <a:uFill>
                          <a:solidFill>
                            <a:srgbClr val="ffffff"/>
                          </a:solidFill>
                        </a:uFill>
                        <a:latin typeface="Times New Roman"/>
                      </a:endParaRPr>
                    </a:p>
                    <a:p>
                      <a:pPr algn="ctr">
                        <a:lnSpc>
                          <a:spcPct val="100000"/>
                        </a:lnSpc>
                      </a:pPr>
                      <a:r>
                        <a:rPr b="0" lang="en-US" sz="1800" spc="-1" strike="noStrike">
                          <a:solidFill>
                            <a:srgbClr val="000000"/>
                          </a:solidFill>
                          <a:uFill>
                            <a:solidFill>
                              <a:srgbClr val="ffffff"/>
                            </a:solidFill>
                          </a:uFill>
                          <a:latin typeface="Meiryo"/>
                          <a:ea typeface="Meiryo"/>
                        </a:rPr>
                        <a:t>癒着関係にある</a:t>
                      </a:r>
                      <a:endParaRPr b="0" lang="en-US" sz="1800" spc="-1" strike="noStrike">
                        <a:solidFill>
                          <a:srgbClr val="000000"/>
                        </a:solidFill>
                        <a:uFill>
                          <a:solidFill>
                            <a:srgbClr val="ffffff"/>
                          </a:solidFill>
                        </a:uFill>
                        <a:latin typeface="Times New Roman"/>
                      </a:endParaRPr>
                    </a:p>
                    <a:p>
                      <a:pPr algn="ctr">
                        <a:lnSpc>
                          <a:spcPct val="100000"/>
                        </a:lnSpc>
                      </a:pPr>
                      <a:endParaRPr b="0" lang="en-US" sz="1800" spc="-1" strike="noStrike">
                        <a:solidFill>
                          <a:srgbClr val="000000"/>
                        </a:solidFill>
                        <a:uFill>
                          <a:solidFill>
                            <a:srgbClr val="ffffff"/>
                          </a:solidFill>
                        </a:uFill>
                        <a:latin typeface="Times New Roman"/>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729fcf"/>
                    </a:solidFill>
                  </a:tcPr>
                </a:tc>
              </a:tr>
            </a:tbl>
          </a:graphicData>
        </a:graphic>
      </p:graphicFrame>
      <p:sp>
        <p:nvSpPr>
          <p:cNvPr id="218" name="CustomShape 17"/>
          <p:cNvSpPr/>
          <p:nvPr/>
        </p:nvSpPr>
        <p:spPr>
          <a:xfrm>
            <a:off x="333720" y="1949400"/>
            <a:ext cx="3385440" cy="321120"/>
          </a:xfrm>
          <a:prstGeom prst="rect">
            <a:avLst/>
          </a:prstGeom>
          <a:noFill/>
          <a:ln>
            <a:noFill/>
          </a:ln>
        </p:spPr>
        <p:style>
          <a:lnRef idx="0"/>
          <a:fillRef idx="0"/>
          <a:effectRef idx="0"/>
          <a:fontRef idx="minor"/>
        </p:style>
        <p:txBody>
          <a:bodyPr lIns="68760" rIns="68760" tIns="34200" bIns="34200"/>
          <a:p>
            <a:pPr>
              <a:lnSpc>
                <a:spcPct val="100000"/>
              </a:lnSpc>
            </a:pPr>
            <a:r>
              <a:rPr b="0" lang="en-US" sz="1800" spc="-1" strike="noStrike">
                <a:solidFill>
                  <a:srgbClr val="000000"/>
                </a:solidFill>
                <a:uFill>
                  <a:solidFill>
                    <a:srgbClr val="ffffff"/>
                  </a:solidFill>
                </a:uFill>
                <a:latin typeface="Meiryo"/>
                <a:ea typeface="Meiryo"/>
              </a:rPr>
              <a:t>ex) L.A. Confidential</a:t>
            </a:r>
            <a:r>
              <a:rPr b="0" lang="en-US" sz="1800" spc="-1" strike="noStrike">
                <a:solidFill>
                  <a:srgbClr val="000000"/>
                </a:solidFill>
                <a:uFill>
                  <a:solidFill>
                    <a:srgbClr val="ffffff"/>
                  </a:solidFill>
                </a:uFill>
                <a:latin typeface="Meiryo"/>
                <a:ea typeface="Meiryo"/>
              </a:rPr>
              <a:t>の場合</a:t>
            </a:r>
            <a:endParaRPr b="0" lang="en-US" sz="2000" spc="-1" strike="noStrike">
              <a:solidFill>
                <a:srgbClr val="000000"/>
              </a:solidFill>
              <a:uFill>
                <a:solidFill>
                  <a:srgbClr val="ffffff"/>
                </a:solidFill>
              </a:uFill>
              <a:latin typeface="Times New Roman"/>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実験⑵　他ネットワーク指標との比較</a:t>
            </a:r>
            <a:endParaRPr b="0" lang="ja-JP" sz="1800" spc="-1" strike="noStrike">
              <a:solidFill>
                <a:srgbClr val="000000"/>
              </a:solidFill>
              <a:uFill>
                <a:solidFill>
                  <a:srgbClr val="ffffff"/>
                </a:solidFill>
              </a:uFill>
              <a:latin typeface="Yu Gothic"/>
            </a:endParaRPr>
          </a:p>
        </p:txBody>
      </p:sp>
      <p:pic>
        <p:nvPicPr>
          <p:cNvPr id="220" name="コンテンツ プレースホルダー 4" descr=""/>
          <p:cNvPicPr/>
          <p:nvPr/>
        </p:nvPicPr>
        <p:blipFill>
          <a:blip r:embed="rId1"/>
          <a:stretch/>
        </p:blipFill>
        <p:spPr>
          <a:xfrm>
            <a:off x="434160" y="2405520"/>
            <a:ext cx="8290440" cy="4034880"/>
          </a:xfrm>
          <a:prstGeom prst="rect">
            <a:avLst/>
          </a:prstGeom>
          <a:ln>
            <a:noFill/>
          </a:ln>
        </p:spPr>
      </p:pic>
      <p:sp>
        <p:nvSpPr>
          <p:cNvPr id="221" name="TextShape 2"/>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
        <p:nvSpPr>
          <p:cNvPr id="222" name="CustomShape 3"/>
          <p:cNvSpPr/>
          <p:nvPr/>
        </p:nvSpPr>
        <p:spPr>
          <a:xfrm>
            <a:off x="243720" y="1194480"/>
            <a:ext cx="8671320" cy="4982040"/>
          </a:xfrm>
          <a:prstGeom prst="rect">
            <a:avLst/>
          </a:prstGeom>
          <a:noFill/>
          <a:ln>
            <a:noFill/>
          </a:ln>
        </p:spPr>
        <p:style>
          <a:lnRef idx="0"/>
          <a:fillRef idx="0"/>
          <a:effectRef idx="0"/>
          <a:fontRef idx="minor"/>
        </p:style>
        <p:txBody>
          <a:bodyPr/>
          <a:p>
            <a:pPr marL="171360" indent="-171000">
              <a:lnSpc>
                <a:spcPct val="90000"/>
              </a:lnSpc>
              <a:buClr>
                <a:srgbClr val="ed7d31"/>
              </a:buClr>
              <a:buFont typeface="Wingdings" charset="2"/>
              <a:buChar char=""/>
            </a:pPr>
            <a:r>
              <a:rPr b="0" lang="en-US" sz="2000" spc="-1" strike="noStrike">
                <a:solidFill>
                  <a:srgbClr val="000000"/>
                </a:solidFill>
                <a:uFill>
                  <a:solidFill>
                    <a:srgbClr val="ffffff"/>
                  </a:solidFill>
                </a:uFill>
                <a:latin typeface="Meiryo"/>
                <a:ea typeface="Meiryo"/>
              </a:rPr>
              <a:t>非一貫性と他指標との相関は低い</a:t>
            </a:r>
            <a:endParaRPr b="0" lang="en-US" sz="2000" spc="-1" strike="noStrike">
              <a:solidFill>
                <a:srgbClr val="000000"/>
              </a:solidFill>
              <a:uFill>
                <a:solidFill>
                  <a:srgbClr val="ffffff"/>
                </a:solidFill>
              </a:uFill>
              <a:latin typeface="Times New Roman"/>
            </a:endParaRPr>
          </a:p>
          <a:p>
            <a:pPr marL="171360" indent="-171000">
              <a:lnSpc>
                <a:spcPct val="90000"/>
              </a:lnSpc>
              <a:buClr>
                <a:srgbClr val="ed7d31"/>
              </a:buClr>
              <a:buFont typeface="Wingdings" charset="2"/>
              <a:buChar char=""/>
            </a:pPr>
            <a:r>
              <a:rPr b="0" lang="en-US" sz="2000" spc="-1" strike="noStrike">
                <a:solidFill>
                  <a:srgbClr val="000000"/>
                </a:solidFill>
                <a:uFill>
                  <a:solidFill>
                    <a:srgbClr val="ffffff"/>
                  </a:solidFill>
                </a:uFill>
                <a:latin typeface="Meiryo"/>
                <a:ea typeface="Meiryo"/>
              </a:rPr>
              <a:t>非一貫性の絶対値をとると、相関が高い</a:t>
            </a:r>
            <a:r>
              <a:rPr b="0" lang="en-US" sz="2000" spc="-1" strike="noStrike">
                <a:solidFill>
                  <a:srgbClr val="000000"/>
                </a:solidFill>
                <a:uFill>
                  <a:solidFill>
                    <a:srgbClr val="ffffff"/>
                  </a:solidFill>
                </a:uFill>
                <a:latin typeface="Meiryo"/>
                <a:ea typeface="Meiryo"/>
              </a:rPr>
              <a:t>
</a:t>
            </a:r>
            <a:r>
              <a:rPr b="0" lang="en-US" sz="2000" spc="-1" strike="noStrike">
                <a:solidFill>
                  <a:srgbClr val="000000"/>
                </a:solidFill>
                <a:uFill>
                  <a:solidFill>
                    <a:srgbClr val="ffffff"/>
                  </a:solidFill>
                </a:uFill>
                <a:latin typeface="Meiryo"/>
                <a:ea typeface="Meiryo"/>
              </a:rPr>
              <a:t>　→他指標の高い人物は、本指標においては二分される傾向がある</a:t>
            </a:r>
            <a:endParaRPr b="0" lang="en-US" sz="2000" spc="-1" strike="noStrike">
              <a:solidFill>
                <a:srgbClr val="000000"/>
              </a:solidFill>
              <a:uFill>
                <a:solidFill>
                  <a:srgbClr val="ffffff"/>
                </a:solidFill>
              </a:uFill>
              <a:latin typeface="Times New Roman"/>
            </a:endParaRPr>
          </a:p>
          <a:p>
            <a:pPr>
              <a:lnSpc>
                <a:spcPct val="90000"/>
              </a:lnSpc>
            </a:pPr>
            <a:endParaRPr b="0" lang="en-US" sz="2000" spc="-1" strike="noStrike">
              <a:solidFill>
                <a:srgbClr val="000000"/>
              </a:solidFill>
              <a:uFill>
                <a:solidFill>
                  <a:srgbClr val="ffffff"/>
                </a:solidFill>
              </a:uFill>
              <a:latin typeface="Times New Roman"/>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実験⑶　</a:t>
            </a:r>
            <a:r>
              <a:rPr b="0" lang="ja-JP" sz="2400" spc="-1" strike="noStrike">
                <a:solidFill>
                  <a:srgbClr val="000000"/>
                </a:solidFill>
                <a:uFill>
                  <a:solidFill>
                    <a:srgbClr val="ffffff"/>
                  </a:solidFill>
                </a:uFill>
                <a:latin typeface="Meiryo"/>
                <a:ea typeface="Meiryo"/>
              </a:rPr>
              <a:t>Enron</a:t>
            </a:r>
            <a:r>
              <a:rPr b="0" lang="ja-JP" sz="2400" spc="-1" strike="noStrike">
                <a:solidFill>
                  <a:srgbClr val="000000"/>
                </a:solidFill>
                <a:uFill>
                  <a:solidFill>
                    <a:srgbClr val="ffffff"/>
                  </a:solidFill>
                </a:uFill>
                <a:latin typeface="Meiryo"/>
                <a:ea typeface="Meiryo"/>
              </a:rPr>
              <a:t>社ネットワークから取得した人物の特徴分析</a:t>
            </a:r>
            <a:endParaRPr b="0" lang="ja-JP" sz="1800" spc="-1" strike="noStrike">
              <a:solidFill>
                <a:srgbClr val="000000"/>
              </a:solidFill>
              <a:uFill>
                <a:solidFill>
                  <a:srgbClr val="ffffff"/>
                </a:solidFill>
              </a:uFill>
              <a:latin typeface="Yu Gothic"/>
            </a:endParaRPr>
          </a:p>
        </p:txBody>
      </p:sp>
      <p:sp>
        <p:nvSpPr>
          <p:cNvPr id="224"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非一貫性への貢献度が負の人物</a:t>
            </a:r>
            <a:endParaRPr b="0" lang="ja-JP" sz="1500" spc="-1" strike="noStrike">
              <a:solidFill>
                <a:srgbClr val="000000"/>
              </a:solidFill>
              <a:uFill>
                <a:solidFill>
                  <a:srgbClr val="ffffff"/>
                </a:solidFill>
              </a:uFill>
              <a:latin typeface="Meiryo"/>
            </a:endParaRPr>
          </a:p>
        </p:txBody>
      </p:sp>
      <p:sp>
        <p:nvSpPr>
          <p:cNvPr id="225"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pic>
        <p:nvPicPr>
          <p:cNvPr id="226" name="コンテンツ プレースホルダー 4" descr=""/>
          <p:cNvPicPr/>
          <p:nvPr/>
        </p:nvPicPr>
        <p:blipFill>
          <a:blip r:embed="rId1"/>
          <a:srcRect l="0" t="0" r="0" b="5867"/>
          <a:stretch/>
        </p:blipFill>
        <p:spPr>
          <a:xfrm>
            <a:off x="155160" y="1535040"/>
            <a:ext cx="5615640" cy="5176080"/>
          </a:xfrm>
          <a:prstGeom prst="rect">
            <a:avLst/>
          </a:prstGeom>
          <a:ln>
            <a:noFill/>
          </a:ln>
        </p:spPr>
      </p:pic>
      <p:sp>
        <p:nvSpPr>
          <p:cNvPr id="227" name="CustomShape 4"/>
          <p:cNvSpPr/>
          <p:nvPr/>
        </p:nvSpPr>
        <p:spPr>
          <a:xfrm>
            <a:off x="329760" y="2012760"/>
            <a:ext cx="5294160" cy="45972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228" name="CustomShape 5"/>
          <p:cNvSpPr/>
          <p:nvPr/>
        </p:nvSpPr>
        <p:spPr>
          <a:xfrm>
            <a:off x="5792040" y="1781280"/>
            <a:ext cx="268200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Meiryo"/>
                <a:ea typeface="Meiryo"/>
              </a:rPr>
              <a:t>先行研究より、</a:t>
            </a:r>
            <a:endParaRPr b="0" lang="en-US" sz="1800" spc="-1" strike="noStrike">
              <a:solidFill>
                <a:srgbClr val="000000"/>
              </a:solidFill>
              <a:uFill>
                <a:solidFill>
                  <a:srgbClr val="ffffff"/>
                </a:solidFill>
              </a:uFill>
              <a:latin typeface="Times New Roman"/>
            </a:endParaRPr>
          </a:p>
          <a:p>
            <a:pPr>
              <a:lnSpc>
                <a:spcPct val="100000"/>
              </a:lnSpc>
            </a:pPr>
            <a:r>
              <a:rPr b="0" lang="en-US" sz="1800" spc="-1" strike="noStrike">
                <a:solidFill>
                  <a:srgbClr val="000000"/>
                </a:solidFill>
                <a:uFill>
                  <a:solidFill>
                    <a:srgbClr val="ffffff"/>
                  </a:solidFill>
                </a:uFill>
                <a:latin typeface="Meiryo"/>
                <a:ea typeface="Meiryo"/>
              </a:rPr>
              <a:t>会話がコミュニティ内に</a:t>
            </a:r>
            <a:endParaRPr b="0" lang="en-US" sz="1800" spc="-1" strike="noStrike">
              <a:solidFill>
                <a:srgbClr val="000000"/>
              </a:solidFill>
              <a:uFill>
                <a:solidFill>
                  <a:srgbClr val="ffffff"/>
                </a:solidFill>
              </a:uFill>
              <a:latin typeface="Times New Roman"/>
            </a:endParaRPr>
          </a:p>
          <a:p>
            <a:pPr>
              <a:lnSpc>
                <a:spcPct val="100000"/>
              </a:lnSpc>
            </a:pPr>
            <a:r>
              <a:rPr b="0" lang="en-US" sz="1800" spc="-1" strike="noStrike">
                <a:solidFill>
                  <a:srgbClr val="000000"/>
                </a:solidFill>
                <a:uFill>
                  <a:solidFill>
                    <a:srgbClr val="ffffff"/>
                  </a:solidFill>
                </a:uFill>
                <a:latin typeface="Meiryo"/>
                <a:ea typeface="Meiryo"/>
              </a:rPr>
              <a:t>閉じている人物</a:t>
            </a:r>
            <a:endParaRPr b="0" lang="en-US" sz="1800" spc="-1" strike="noStrike">
              <a:solidFill>
                <a:srgbClr val="000000"/>
              </a:solidFill>
              <a:uFill>
                <a:solidFill>
                  <a:srgbClr val="ffffff"/>
                </a:solidFill>
              </a:uFill>
              <a:latin typeface="Times New Roman"/>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実験⑶　</a:t>
            </a:r>
            <a:r>
              <a:rPr b="0" lang="ja-JP" sz="2400" spc="-1" strike="noStrike">
                <a:solidFill>
                  <a:srgbClr val="000000"/>
                </a:solidFill>
                <a:uFill>
                  <a:solidFill>
                    <a:srgbClr val="ffffff"/>
                  </a:solidFill>
                </a:uFill>
                <a:latin typeface="Meiryo"/>
                <a:ea typeface="Meiryo"/>
              </a:rPr>
              <a:t>Enron</a:t>
            </a:r>
            <a:r>
              <a:rPr b="0" lang="ja-JP" sz="2400" spc="-1" strike="noStrike">
                <a:solidFill>
                  <a:srgbClr val="000000"/>
                </a:solidFill>
                <a:uFill>
                  <a:solidFill>
                    <a:srgbClr val="ffffff"/>
                  </a:solidFill>
                </a:uFill>
                <a:latin typeface="Meiryo"/>
                <a:ea typeface="Meiryo"/>
              </a:rPr>
              <a:t>社ネットワークから取得した人物の特徴分析</a:t>
            </a:r>
            <a:endParaRPr b="0" lang="ja-JP" sz="1800" spc="-1" strike="noStrike">
              <a:solidFill>
                <a:srgbClr val="000000"/>
              </a:solidFill>
              <a:uFill>
                <a:solidFill>
                  <a:srgbClr val="ffffff"/>
                </a:solidFill>
              </a:uFill>
              <a:latin typeface="Yu Gothic"/>
            </a:endParaRPr>
          </a:p>
        </p:txBody>
      </p:sp>
      <p:pic>
        <p:nvPicPr>
          <p:cNvPr id="230" name="コンテンツ プレースホルダー 4" descr=""/>
          <p:cNvPicPr/>
          <p:nvPr/>
        </p:nvPicPr>
        <p:blipFill>
          <a:blip r:embed="rId1"/>
          <a:srcRect l="0" t="0" r="0" b="9449"/>
          <a:stretch/>
        </p:blipFill>
        <p:spPr>
          <a:xfrm>
            <a:off x="17280" y="1447920"/>
            <a:ext cx="6072480" cy="5314680"/>
          </a:xfrm>
          <a:prstGeom prst="rect">
            <a:avLst/>
          </a:prstGeom>
          <a:ln>
            <a:noFill/>
          </a:ln>
        </p:spPr>
      </p:pic>
      <p:sp>
        <p:nvSpPr>
          <p:cNvPr id="231" name="TextShape 2"/>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
        <p:nvSpPr>
          <p:cNvPr id="232" name="CustomShape 3"/>
          <p:cNvSpPr/>
          <p:nvPr/>
        </p:nvSpPr>
        <p:spPr>
          <a:xfrm>
            <a:off x="261000" y="2076120"/>
            <a:ext cx="5639040" cy="17244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233" name="CustomShape 4"/>
          <p:cNvSpPr/>
          <p:nvPr/>
        </p:nvSpPr>
        <p:spPr>
          <a:xfrm>
            <a:off x="261000" y="2755800"/>
            <a:ext cx="5639040" cy="17244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234" name="CustomShape 5"/>
          <p:cNvSpPr/>
          <p:nvPr/>
        </p:nvSpPr>
        <p:spPr>
          <a:xfrm>
            <a:off x="261000" y="3216600"/>
            <a:ext cx="5639040" cy="17244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235" name="CustomShape 6"/>
          <p:cNvSpPr/>
          <p:nvPr/>
        </p:nvSpPr>
        <p:spPr>
          <a:xfrm>
            <a:off x="243720" y="1194480"/>
            <a:ext cx="8671320" cy="4982040"/>
          </a:xfrm>
          <a:prstGeom prst="rect">
            <a:avLst/>
          </a:prstGeom>
          <a:noFill/>
          <a:ln>
            <a:noFill/>
          </a:ln>
        </p:spPr>
        <p:style>
          <a:lnRef idx="0"/>
          <a:fillRef idx="0"/>
          <a:effectRef idx="0"/>
          <a:fontRef idx="minor"/>
        </p:style>
        <p:txBody>
          <a:bodyPr/>
          <a:p>
            <a:pPr marL="171360" indent="-171000">
              <a:lnSpc>
                <a:spcPct val="90000"/>
              </a:lnSpc>
              <a:buClr>
                <a:srgbClr val="ed7d31"/>
              </a:buClr>
              <a:buFont typeface="Wingdings" charset="2"/>
              <a:buChar char=""/>
            </a:pPr>
            <a:r>
              <a:rPr b="0" lang="en-US" sz="2000" spc="-1" strike="noStrike">
                <a:solidFill>
                  <a:srgbClr val="000000"/>
                </a:solidFill>
                <a:uFill>
                  <a:solidFill>
                    <a:srgbClr val="ffffff"/>
                  </a:solidFill>
                </a:uFill>
                <a:latin typeface="Meiryo"/>
                <a:ea typeface="Meiryo"/>
              </a:rPr>
              <a:t>非一貫性への貢献度が正の人物</a:t>
            </a:r>
            <a:endParaRPr b="0" lang="en-US" sz="2000" spc="-1" strike="noStrike">
              <a:solidFill>
                <a:srgbClr val="000000"/>
              </a:solidFill>
              <a:uFill>
                <a:solidFill>
                  <a:srgbClr val="ffffff"/>
                </a:solidFill>
              </a:uFill>
              <a:latin typeface="Times New Roman"/>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実験⑶　</a:t>
            </a:r>
            <a:r>
              <a:rPr b="0" lang="ja-JP" sz="2400" spc="-1" strike="noStrike">
                <a:solidFill>
                  <a:srgbClr val="000000"/>
                </a:solidFill>
                <a:uFill>
                  <a:solidFill>
                    <a:srgbClr val="ffffff"/>
                  </a:solidFill>
                </a:uFill>
                <a:latin typeface="Meiryo"/>
                <a:ea typeface="Meiryo"/>
              </a:rPr>
              <a:t>Enron</a:t>
            </a:r>
            <a:r>
              <a:rPr b="0" lang="ja-JP" sz="2400" spc="-1" strike="noStrike">
                <a:solidFill>
                  <a:srgbClr val="000000"/>
                </a:solidFill>
                <a:uFill>
                  <a:solidFill>
                    <a:srgbClr val="ffffff"/>
                  </a:solidFill>
                </a:uFill>
                <a:latin typeface="Meiryo"/>
                <a:ea typeface="Meiryo"/>
              </a:rPr>
              <a:t>社ネットワークから取得した人物の特徴分析</a:t>
            </a:r>
            <a:endParaRPr b="0" lang="ja-JP" sz="1800" spc="-1" strike="noStrike">
              <a:solidFill>
                <a:srgbClr val="000000"/>
              </a:solidFill>
              <a:uFill>
                <a:solidFill>
                  <a:srgbClr val="ffffff"/>
                </a:solidFill>
              </a:uFill>
              <a:latin typeface="Yu Gothic"/>
            </a:endParaRPr>
          </a:p>
        </p:txBody>
      </p:sp>
      <p:sp>
        <p:nvSpPr>
          <p:cNvPr id="237"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Steven Kean</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Government Affairs → Chief of Staff</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広い人間関係を持っていた人物の可能性が高い</a:t>
            </a:r>
            <a:endParaRPr b="0" lang="ja-JP" sz="1350" spc="-1" strike="noStrike">
              <a:solidFill>
                <a:srgbClr val="000000"/>
              </a:solidFill>
              <a:uFill>
                <a:solidFill>
                  <a:srgbClr val="ffffff"/>
                </a:solidFill>
              </a:uFill>
              <a:latin typeface="Meiryo"/>
            </a:endParaRPr>
          </a:p>
          <a:p>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Vince Kaminski</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CFO</a:t>
            </a:r>
            <a:r>
              <a:rPr b="0" lang="ja-JP" sz="2000" spc="-1" strike="noStrike">
                <a:solidFill>
                  <a:srgbClr val="000000"/>
                </a:solidFill>
                <a:uFill>
                  <a:solidFill>
                    <a:srgbClr val="ffffff"/>
                  </a:solidFill>
                </a:uFill>
                <a:latin typeface="Meiryo"/>
                <a:ea typeface="Meiryo"/>
              </a:rPr>
              <a:t>であった</a:t>
            </a:r>
            <a:r>
              <a:rPr b="0" lang="ja-JP" sz="2000" spc="-1" strike="noStrike">
                <a:solidFill>
                  <a:srgbClr val="000000"/>
                </a:solidFill>
                <a:uFill>
                  <a:solidFill>
                    <a:srgbClr val="ffffff"/>
                  </a:solidFill>
                </a:uFill>
                <a:latin typeface="Meiryo"/>
                <a:ea typeface="Meiryo"/>
              </a:rPr>
              <a:t>Andrew Fastow</a:t>
            </a:r>
            <a:r>
              <a:rPr b="0" lang="ja-JP" sz="2000" spc="-1" strike="noStrike">
                <a:solidFill>
                  <a:srgbClr val="000000"/>
                </a:solidFill>
                <a:uFill>
                  <a:solidFill>
                    <a:srgbClr val="ffffff"/>
                  </a:solidFill>
                </a:uFill>
                <a:latin typeface="Meiryo"/>
                <a:ea typeface="Meiryo"/>
              </a:rPr>
              <a:t>の不正隠蔽に対して強い抗議を行った</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人物</a:t>
            </a:r>
            <a:endParaRPr b="0" lang="ja-JP" sz="1350" spc="-1" strike="noStrike">
              <a:solidFill>
                <a:srgbClr val="000000"/>
              </a:solidFill>
              <a:uFill>
                <a:solidFill>
                  <a:srgbClr val="ffffff"/>
                </a:solidFill>
              </a:uFill>
              <a:latin typeface="Meiryo"/>
            </a:endParaRPr>
          </a:p>
          <a:p>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Mark Palmer</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Steven Kean</a:t>
            </a:r>
            <a:r>
              <a:rPr b="0" lang="ja-JP" sz="2000" spc="-1" strike="noStrike">
                <a:solidFill>
                  <a:srgbClr val="000000"/>
                </a:solidFill>
                <a:uFill>
                  <a:solidFill>
                    <a:srgbClr val="ffffff"/>
                  </a:solidFill>
                </a:uFill>
                <a:latin typeface="Meiryo"/>
                <a:ea typeface="Meiryo"/>
              </a:rPr>
              <a:t>の部下</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真相究明に奔走した人物</a:t>
            </a:r>
            <a:endParaRPr b="0" lang="ja-JP" sz="135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
        <p:nvSpPr>
          <p:cNvPr id="238"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目次</a:t>
            </a:r>
            <a:endParaRPr b="0" lang="ja-JP" sz="1800" spc="-1" strike="noStrike">
              <a:solidFill>
                <a:srgbClr val="000000"/>
              </a:solidFill>
              <a:uFill>
                <a:solidFill>
                  <a:srgbClr val="ffffff"/>
                </a:solidFill>
              </a:uFill>
              <a:latin typeface="Yu Gothic"/>
            </a:endParaRPr>
          </a:p>
        </p:txBody>
      </p:sp>
      <p:sp>
        <p:nvSpPr>
          <p:cNvPr id="240"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背景と目的</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手法</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実験</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考察</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
        <p:nvSpPr>
          <p:cNvPr id="241"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考察　提案手法の有効性に関して</a:t>
            </a:r>
            <a:endParaRPr b="0" lang="ja-JP" sz="1800" spc="-1" strike="noStrike">
              <a:solidFill>
                <a:srgbClr val="000000"/>
              </a:solidFill>
              <a:uFill>
                <a:solidFill>
                  <a:srgbClr val="ffffff"/>
                </a:solidFill>
              </a:uFill>
              <a:latin typeface="Yu Gothic"/>
            </a:endParaRPr>
          </a:p>
        </p:txBody>
      </p:sp>
      <p:sp>
        <p:nvSpPr>
          <p:cNvPr id="243"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映画内人間関係のアノテーションによる評価実験から、提案手法により非公式な人間関係が検出可能であることが確認された。</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検出されていない人物の存在</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映画における人間関係では、主人公を中心としているため脇役同士の会話は</a:t>
            </a:r>
            <a:r>
              <a:rPr b="0" lang="ja-JP" sz="1800" spc="-1" strike="noStrike">
                <a:solidFill>
                  <a:srgbClr val="000000"/>
                </a:solidFill>
                <a:uFill>
                  <a:solidFill>
                    <a:srgbClr val="ffffff"/>
                  </a:solidFill>
                </a:uFill>
                <a:latin typeface="Meiryo"/>
                <a:ea typeface="Meiryo"/>
              </a:rPr>
              <a:t>
</a:t>
            </a:r>
            <a:r>
              <a:rPr b="0" lang="ja-JP" sz="1800" spc="-1" strike="noStrike">
                <a:solidFill>
                  <a:srgbClr val="000000"/>
                </a:solidFill>
                <a:uFill>
                  <a:solidFill>
                    <a:srgbClr val="ffffff"/>
                  </a:solidFill>
                </a:uFill>
                <a:latin typeface="Meiryo"/>
                <a:ea typeface="Meiryo"/>
              </a:rPr>
              <a:t>少ない。</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よって三者の人間関係を一つも持たず、検出されていない人物も存在する。</a:t>
            </a:r>
            <a:endParaRPr b="0" lang="ja-JP" sz="135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詐欺に関わっていた人物は検出できていない</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映画における黒幕や癒着関係 </a:t>
            </a:r>
            <a:r>
              <a:rPr b="0" lang="ja-JP" sz="1800" spc="-1" strike="noStrike">
                <a:solidFill>
                  <a:srgbClr val="000000"/>
                </a:solidFill>
                <a:uFill>
                  <a:solidFill>
                    <a:srgbClr val="ffffff"/>
                  </a:solidFill>
                </a:uFill>
                <a:latin typeface="Meiryo"/>
                <a:ea typeface="Meiryo"/>
              </a:rPr>
              <a:t>= Enron</a:t>
            </a:r>
            <a:r>
              <a:rPr b="0" lang="ja-JP" sz="1800" spc="-1" strike="noStrike">
                <a:solidFill>
                  <a:srgbClr val="000000"/>
                </a:solidFill>
                <a:uFill>
                  <a:solidFill>
                    <a:srgbClr val="ffffff"/>
                  </a:solidFill>
                </a:uFill>
                <a:latin typeface="Meiryo"/>
                <a:ea typeface="Meiryo"/>
              </a:rPr>
              <a:t>における粉飾決済での癒着関係？</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2001</a:t>
            </a:r>
            <a:r>
              <a:rPr b="0" lang="ja-JP" sz="1800" spc="-1" strike="noStrike">
                <a:solidFill>
                  <a:srgbClr val="000000"/>
                </a:solidFill>
                <a:uFill>
                  <a:solidFill>
                    <a:srgbClr val="ffffff"/>
                  </a:solidFill>
                </a:uFill>
                <a:latin typeface="Meiryo"/>
                <a:ea typeface="Meiryo"/>
              </a:rPr>
              <a:t>年当時、</a:t>
            </a:r>
            <a:r>
              <a:rPr b="0" lang="ja-JP" sz="1800" spc="-1" strike="noStrike">
                <a:solidFill>
                  <a:srgbClr val="000000"/>
                </a:solidFill>
                <a:uFill>
                  <a:solidFill>
                    <a:srgbClr val="ffffff"/>
                  </a:solidFill>
                </a:uFill>
                <a:latin typeface="Meiryo"/>
                <a:ea typeface="Meiryo"/>
              </a:rPr>
              <a:t>CEO</a:t>
            </a:r>
            <a:r>
              <a:rPr b="0" lang="ja-JP" sz="1800" spc="-1" strike="noStrike">
                <a:solidFill>
                  <a:srgbClr val="000000"/>
                </a:solidFill>
                <a:uFill>
                  <a:solidFill>
                    <a:srgbClr val="ffffff"/>
                  </a:solidFill>
                </a:uFill>
                <a:latin typeface="Meiryo"/>
                <a:ea typeface="Meiryo"/>
              </a:rPr>
              <a:t>や</a:t>
            </a:r>
            <a:r>
              <a:rPr b="0" lang="ja-JP" sz="1800" spc="-1" strike="noStrike">
                <a:solidFill>
                  <a:srgbClr val="000000"/>
                </a:solidFill>
                <a:uFill>
                  <a:solidFill>
                    <a:srgbClr val="ffffff"/>
                  </a:solidFill>
                </a:uFill>
                <a:latin typeface="Meiryo"/>
                <a:ea typeface="Meiryo"/>
              </a:rPr>
              <a:t>CFO</a:t>
            </a:r>
            <a:r>
              <a:rPr b="0" lang="ja-JP" sz="1800" spc="-1" strike="noStrike">
                <a:solidFill>
                  <a:srgbClr val="000000"/>
                </a:solidFill>
                <a:uFill>
                  <a:solidFill>
                    <a:srgbClr val="ffffff"/>
                  </a:solidFill>
                </a:uFill>
                <a:latin typeface="Meiryo"/>
                <a:ea typeface="Meiryo"/>
              </a:rPr>
              <a:t>があまりメールによる会話を行なっていなかった可能性が高い</a:t>
            </a:r>
            <a:endParaRPr b="0" lang="ja-JP" sz="1350" spc="-1" strike="noStrike">
              <a:solidFill>
                <a:srgbClr val="000000"/>
              </a:solidFill>
              <a:uFill>
                <a:solidFill>
                  <a:srgbClr val="ffffff"/>
                </a:solidFill>
              </a:uFill>
              <a:latin typeface="Meiryo"/>
            </a:endParaRPr>
          </a:p>
        </p:txBody>
      </p:sp>
      <p:sp>
        <p:nvSpPr>
          <p:cNvPr id="244"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考察　非公式な人間関係を持つ人物の特徴について</a:t>
            </a:r>
            <a:endParaRPr b="0" lang="ja-JP" sz="1800" spc="-1" strike="noStrike">
              <a:solidFill>
                <a:srgbClr val="000000"/>
              </a:solidFill>
              <a:uFill>
                <a:solidFill>
                  <a:srgbClr val="ffffff"/>
                </a:solidFill>
              </a:uFill>
              <a:latin typeface="Yu Gothic"/>
            </a:endParaRPr>
          </a:p>
        </p:txBody>
      </p:sp>
      <p:sp>
        <p:nvSpPr>
          <p:cNvPr id="246"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映画において、物語を動かす人物が特定されている</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ソロッツォ</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ダドリー</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スティンガー</a:t>
            </a:r>
            <a:endParaRPr b="0" lang="ja-JP" sz="1350" spc="-1" strike="noStrike">
              <a:solidFill>
                <a:srgbClr val="000000"/>
              </a:solidFill>
              <a:uFill>
                <a:solidFill>
                  <a:srgbClr val="ffffff"/>
                </a:solidFill>
              </a:uFill>
              <a:latin typeface="Meiryo"/>
            </a:endParaRPr>
          </a:p>
          <a:p>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映画の主人公は受動的な側面が強い</a:t>
            </a:r>
            <a:endParaRPr b="0" lang="ja-JP" sz="135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異なるコミュニティ間をつなぐ人物</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ソロッツォ</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ダドリー</a:t>
            </a:r>
            <a:endParaRPr b="0" lang="ja-JP" sz="1350" spc="-1" strike="noStrike">
              <a:solidFill>
                <a:srgbClr val="000000"/>
              </a:solidFill>
              <a:uFill>
                <a:solidFill>
                  <a:srgbClr val="ffffff"/>
                </a:solidFill>
              </a:uFill>
              <a:latin typeface="Meiryo"/>
            </a:endParaRPr>
          </a:p>
          <a:p>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Enron</a:t>
            </a:r>
            <a:r>
              <a:rPr b="0" lang="ja-JP" sz="2000" spc="-1" strike="noStrike">
                <a:solidFill>
                  <a:srgbClr val="000000"/>
                </a:solidFill>
                <a:uFill>
                  <a:solidFill>
                    <a:srgbClr val="ffffff"/>
                  </a:solidFill>
                </a:uFill>
                <a:latin typeface="Meiryo"/>
                <a:ea typeface="Meiryo"/>
              </a:rPr>
              <a:t>社からもこの傾向は見られる</a:t>
            </a:r>
            <a:endParaRPr b="0" lang="ja-JP" sz="1500" spc="-1" strike="noStrike">
              <a:solidFill>
                <a:srgbClr val="000000"/>
              </a:solidFill>
              <a:uFill>
                <a:solidFill>
                  <a:srgbClr val="ffffff"/>
                </a:solidFill>
              </a:uFill>
              <a:latin typeface="Meiryo"/>
            </a:endParaRPr>
          </a:p>
        </p:txBody>
      </p:sp>
      <p:sp>
        <p:nvSpPr>
          <p:cNvPr id="247"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結論</a:t>
            </a:r>
            <a:endParaRPr b="0" lang="ja-JP" sz="1800" spc="-1" strike="noStrike">
              <a:solidFill>
                <a:srgbClr val="000000"/>
              </a:solidFill>
              <a:uFill>
                <a:solidFill>
                  <a:srgbClr val="ffffff"/>
                </a:solidFill>
              </a:uFill>
              <a:latin typeface="Yu Gothic"/>
            </a:endParaRPr>
          </a:p>
        </p:txBody>
      </p:sp>
      <p:sp>
        <p:nvSpPr>
          <p:cNvPr id="249"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1800" spc="-1" strike="noStrike">
                <a:solidFill>
                  <a:srgbClr val="000000"/>
                </a:solidFill>
                <a:uFill>
                  <a:solidFill>
                    <a:srgbClr val="ffffff"/>
                  </a:solidFill>
                </a:uFill>
                <a:latin typeface="Meiryo"/>
                <a:ea typeface="Meiryo"/>
              </a:rPr>
              <a:t>三作の映画に対し、提案手法により特定された非一貫性への貢献度が゙高い人物が、非公式スコアと相関があることを示し、妥当性を検証した。</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1800" spc="-1" strike="noStrike">
                <a:solidFill>
                  <a:srgbClr val="000000"/>
                </a:solidFill>
                <a:uFill>
                  <a:solidFill>
                    <a:srgbClr val="ffffff"/>
                  </a:solidFill>
                </a:uFill>
                <a:latin typeface="Meiryo"/>
                <a:ea typeface="Meiryo"/>
              </a:rPr>
              <a:t> </a:t>
            </a:r>
            <a:r>
              <a:rPr b="0" lang="ja-JP" sz="1800" spc="-1" strike="noStrike">
                <a:solidFill>
                  <a:srgbClr val="000000"/>
                </a:solidFill>
                <a:uFill>
                  <a:solidFill>
                    <a:srgbClr val="ffffff"/>
                  </a:solidFill>
                </a:uFill>
                <a:latin typeface="Meiryo"/>
                <a:ea typeface="Meiryo"/>
              </a:rPr>
              <a:t>三作の映画と </a:t>
            </a:r>
            <a:r>
              <a:rPr b="0" lang="ja-JP" sz="1800" spc="-1" strike="noStrike">
                <a:solidFill>
                  <a:srgbClr val="000000"/>
                </a:solidFill>
                <a:uFill>
                  <a:solidFill>
                    <a:srgbClr val="ffffff"/>
                  </a:solidFill>
                </a:uFill>
                <a:latin typeface="Meiryo"/>
                <a:ea typeface="Meiryo"/>
              </a:rPr>
              <a:t>Enron</a:t>
            </a:r>
            <a:r>
              <a:rPr b="0" lang="ja-JP" sz="1800" spc="-1" strike="noStrike">
                <a:solidFill>
                  <a:srgbClr val="000000"/>
                </a:solidFill>
                <a:uFill>
                  <a:solidFill>
                    <a:srgbClr val="ffffff"/>
                  </a:solidFill>
                </a:uFill>
                <a:latin typeface="Meiryo"/>
                <a:ea typeface="Meiryo"/>
              </a:rPr>
              <a:t>社</a:t>
            </a:r>
            <a:r>
              <a:rPr b="0" lang="ja-JP" sz="1800" spc="-1" strike="noStrike">
                <a:solidFill>
                  <a:srgbClr val="000000"/>
                </a:solidFill>
                <a:uFill>
                  <a:solidFill>
                    <a:srgbClr val="ffffff"/>
                  </a:solidFill>
                </a:uFill>
                <a:latin typeface="Meiryo"/>
                <a:ea typeface="Meiryo"/>
              </a:rPr>
              <a:t>E</a:t>
            </a:r>
            <a:r>
              <a:rPr b="0" lang="ja-JP" sz="1800" spc="-1" strike="noStrike">
                <a:solidFill>
                  <a:srgbClr val="000000"/>
                </a:solidFill>
                <a:uFill>
                  <a:solidFill>
                    <a:srgbClr val="ffffff"/>
                  </a:solidFill>
                </a:uFill>
                <a:latin typeface="Meiryo"/>
                <a:ea typeface="Meiryo"/>
              </a:rPr>
              <a:t>メールコーパスそれぞれについて、</a:t>
            </a:r>
            <a:r>
              <a:rPr b="0" lang="ja-JP" sz="1800" spc="-1" strike="noStrike">
                <a:solidFill>
                  <a:srgbClr val="000000"/>
                </a:solidFill>
                <a:uFill>
                  <a:solidFill>
                    <a:srgbClr val="ffffff"/>
                  </a:solidFill>
                </a:uFill>
                <a:latin typeface="Meiryo"/>
                <a:ea typeface="Meiryo"/>
              </a:rPr>
              <a:t>
</a:t>
            </a:r>
            <a:r>
              <a:rPr b="0" lang="ja-JP" sz="1800" spc="-1" strike="noStrike">
                <a:solidFill>
                  <a:srgbClr val="000000"/>
                </a:solidFill>
                <a:uFill>
                  <a:solidFill>
                    <a:srgbClr val="ffffff"/>
                  </a:solidFill>
                </a:uFill>
                <a:latin typeface="Meiryo"/>
                <a:ea typeface="Meiryo"/>
              </a:rPr>
              <a:t>非一貫性への貢献度と他のネットワーク指標との相関係数が低いことを確認し、提案手法によって特定される人物が他の手法では特定できないことを確認した。</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1800" spc="-1" strike="noStrike">
                <a:solidFill>
                  <a:srgbClr val="000000"/>
                </a:solidFill>
                <a:uFill>
                  <a:solidFill>
                    <a:srgbClr val="ffffff"/>
                  </a:solidFill>
                </a:uFill>
                <a:latin typeface="Meiryo"/>
                <a:ea typeface="Meiryo"/>
              </a:rPr>
              <a:t>映画と</a:t>
            </a:r>
            <a:r>
              <a:rPr b="0" lang="ja-JP" sz="1800" spc="-1" strike="noStrike">
                <a:solidFill>
                  <a:srgbClr val="000000"/>
                </a:solidFill>
                <a:uFill>
                  <a:solidFill>
                    <a:srgbClr val="ffffff"/>
                  </a:solidFill>
                </a:uFill>
                <a:latin typeface="Meiryo"/>
                <a:ea typeface="Meiryo"/>
              </a:rPr>
              <a:t>E</a:t>
            </a:r>
            <a:r>
              <a:rPr b="0" lang="ja-JP" sz="1800" spc="-1" strike="noStrike">
                <a:solidFill>
                  <a:srgbClr val="000000"/>
                </a:solidFill>
                <a:uFill>
                  <a:solidFill>
                    <a:srgbClr val="ffffff"/>
                  </a:solidFill>
                </a:uFill>
                <a:latin typeface="Meiryo"/>
                <a:ea typeface="Meiryo"/>
              </a:rPr>
              <a:t>メールコーパスそれぞれ、取得された人物に関する定性的な分析を行い、取得される人物が、組織構造を超えたアクションを自ら取り、異なる組織間を結ぶ人物である可能性を示した。</a:t>
            </a:r>
            <a:endParaRPr b="0" lang="ja-JP" sz="1500" spc="-1" strike="noStrike">
              <a:solidFill>
                <a:srgbClr val="000000"/>
              </a:solidFill>
              <a:uFill>
                <a:solidFill>
                  <a:srgbClr val="ffffff"/>
                </a:solidFill>
              </a:uFill>
              <a:latin typeface="Meiryo"/>
            </a:endParaRPr>
          </a:p>
        </p:txBody>
      </p:sp>
      <p:sp>
        <p:nvSpPr>
          <p:cNvPr id="250"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目次</a:t>
            </a:r>
            <a:endParaRPr b="0" lang="ja-JP" sz="1800" spc="-1" strike="noStrike">
              <a:solidFill>
                <a:srgbClr val="000000"/>
              </a:solidFill>
              <a:uFill>
                <a:solidFill>
                  <a:srgbClr val="ffffff"/>
                </a:solidFill>
              </a:uFill>
              <a:latin typeface="Yu Gothic"/>
            </a:endParaRPr>
          </a:p>
        </p:txBody>
      </p:sp>
      <p:sp>
        <p:nvSpPr>
          <p:cNvPr id="90"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背景と目的</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手法</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実験</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考察</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
        <p:nvSpPr>
          <p:cNvPr id="91"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研究背景</a:t>
            </a:r>
            <a:endParaRPr b="0" lang="ja-JP" sz="1800" spc="-1" strike="noStrike">
              <a:solidFill>
                <a:srgbClr val="000000"/>
              </a:solidFill>
              <a:uFill>
                <a:solidFill>
                  <a:srgbClr val="ffffff"/>
                </a:solidFill>
              </a:uFill>
              <a:latin typeface="Yu Gothic"/>
            </a:endParaRPr>
          </a:p>
        </p:txBody>
      </p:sp>
      <p:sp>
        <p:nvSpPr>
          <p:cNvPr id="93" name="TextShape 2"/>
          <p:cNvSpPr txBox="1"/>
          <p:nvPr/>
        </p:nvSpPr>
        <p:spPr>
          <a:xfrm>
            <a:off x="243720" y="1194480"/>
            <a:ext cx="8671320" cy="539568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組織のパフォーマンス向上のためには、組織のコミュニケーションを管理することが重要である</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組織構造上の人間関係とは異なる</a:t>
            </a:r>
            <a:r>
              <a:rPr b="1" lang="ja-JP" sz="2000" spc="-1" strike="noStrike">
                <a:solidFill>
                  <a:srgbClr val="000000"/>
                </a:solidFill>
                <a:uFill>
                  <a:solidFill>
                    <a:srgbClr val="ffffff"/>
                  </a:solidFill>
                </a:uFill>
                <a:latin typeface="Meiryo"/>
                <a:ea typeface="Meiryo"/>
              </a:rPr>
              <a:t>非公式な人間関係</a:t>
            </a:r>
            <a:r>
              <a:rPr b="0" lang="ja-JP" sz="2000" spc="-1" strike="noStrike">
                <a:solidFill>
                  <a:srgbClr val="000000"/>
                </a:solidFill>
                <a:uFill>
                  <a:solidFill>
                    <a:srgbClr val="ffffff"/>
                  </a:solidFill>
                </a:uFill>
                <a:latin typeface="Meiryo"/>
                <a:ea typeface="Meiryo"/>
              </a:rPr>
              <a:t>が、</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情報伝達において重要な役割を持つ</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非公式な人間関係は不透明であり、</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管理することは難しい</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E</a:t>
            </a:r>
            <a:r>
              <a:rPr b="0" lang="ja-JP" sz="2000" spc="-1" strike="noStrike">
                <a:solidFill>
                  <a:srgbClr val="000000"/>
                </a:solidFill>
                <a:uFill>
                  <a:solidFill>
                    <a:srgbClr val="ffffff"/>
                  </a:solidFill>
                </a:uFill>
                <a:latin typeface="Meiryo"/>
                <a:ea typeface="Meiryo"/>
              </a:rPr>
              <a:t>メールや社内</a:t>
            </a:r>
            <a:r>
              <a:rPr b="0" lang="ja-JP" sz="2000" spc="-1" strike="noStrike">
                <a:solidFill>
                  <a:srgbClr val="000000"/>
                </a:solidFill>
                <a:uFill>
                  <a:solidFill>
                    <a:srgbClr val="ffffff"/>
                  </a:solidFill>
                </a:uFill>
                <a:latin typeface="Meiryo"/>
                <a:ea typeface="Meiryo"/>
              </a:rPr>
              <a:t>SNS</a:t>
            </a:r>
            <a:r>
              <a:rPr b="0" lang="ja-JP" sz="2000" spc="-1" strike="noStrike">
                <a:solidFill>
                  <a:srgbClr val="000000"/>
                </a:solidFill>
                <a:uFill>
                  <a:solidFill>
                    <a:srgbClr val="ffffff"/>
                  </a:solidFill>
                </a:uFill>
                <a:latin typeface="Meiryo"/>
                <a:ea typeface="Meiryo"/>
              </a:rPr>
              <a:t>のデータを用いて非公式な人間関係を</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把握できると期待が高まっている</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
        <p:nvSpPr>
          <p:cNvPr id="94"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pic>
        <p:nvPicPr>
          <p:cNvPr id="95" name="Picture 4" descr=""/>
          <p:cNvPicPr/>
          <p:nvPr/>
        </p:nvPicPr>
        <p:blipFill>
          <a:blip r:embed="rId1"/>
          <a:stretch/>
        </p:blipFill>
        <p:spPr>
          <a:xfrm>
            <a:off x="4275000" y="2622600"/>
            <a:ext cx="4868640" cy="28980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先行研究</a:t>
            </a:r>
            <a:endParaRPr b="0" lang="ja-JP" sz="1800" spc="-1" strike="noStrike">
              <a:solidFill>
                <a:srgbClr val="000000"/>
              </a:solidFill>
              <a:uFill>
                <a:solidFill>
                  <a:srgbClr val="ffffff"/>
                </a:solidFill>
              </a:uFill>
              <a:latin typeface="Yu Gothic"/>
            </a:endParaRPr>
          </a:p>
        </p:txBody>
      </p:sp>
      <p:sp>
        <p:nvSpPr>
          <p:cNvPr id="97" name="TextShape 2"/>
          <p:cNvSpPr txBox="1"/>
          <p:nvPr/>
        </p:nvSpPr>
        <p:spPr>
          <a:xfrm>
            <a:off x="243720" y="1194480"/>
            <a:ext cx="8671320" cy="4982040"/>
          </a:xfrm>
          <a:prstGeom prst="rect">
            <a:avLst/>
          </a:prstGeom>
          <a:noFill/>
          <a:ln>
            <a:noFill/>
          </a:ln>
        </p:spPr>
        <p:txBody>
          <a:bodyPr/>
          <a:p>
            <a:pPr>
              <a:lnSpc>
                <a:spcPct val="100000"/>
              </a:lnSpc>
            </a:pPr>
            <a:r>
              <a:rPr b="1" lang="ja-JP" sz="2000" spc="-1" strike="noStrike">
                <a:solidFill>
                  <a:srgbClr val="000000"/>
                </a:solidFill>
                <a:uFill>
                  <a:solidFill>
                    <a:srgbClr val="ffffff"/>
                  </a:solidFill>
                </a:uFill>
                <a:latin typeface="Meiryo"/>
                <a:ea typeface="Meiryo"/>
              </a:rPr>
              <a:t>既存研究では、組織構造による人間関係と非公式な人間関係を区別できていないため、結果の解釈のコストが大きい</a:t>
            </a:r>
            <a:endParaRPr b="0" lang="ja-JP" sz="1500" spc="-1" strike="noStrike">
              <a:solidFill>
                <a:srgbClr val="000000"/>
              </a:solidFill>
              <a:uFill>
                <a:solidFill>
                  <a:srgbClr val="ffffff"/>
                </a:solidFill>
              </a:uFill>
              <a:latin typeface="Meiryo"/>
            </a:endParaRPr>
          </a:p>
          <a:p>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次数中心性を用いて人物を特定する研究</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 ほとんどは業務上の要求によって次数が高くなっている</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組織構造と非公式な人間関係を考慮することの重要性</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[Soda et al, Mcevily et al]</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双方を考慮した研究</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 組織構造に関する情報を外部データとして扱っており、</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　 コストがかかる</a:t>
            </a:r>
            <a:endParaRPr b="0" lang="ja-JP" sz="1500" spc="-1" strike="noStrike">
              <a:solidFill>
                <a:srgbClr val="000000"/>
              </a:solidFill>
              <a:uFill>
                <a:solidFill>
                  <a:srgbClr val="ffffff"/>
                </a:solidFill>
              </a:uFill>
              <a:latin typeface="Meiryo"/>
            </a:endParaRPr>
          </a:p>
        </p:txBody>
      </p:sp>
      <p:sp>
        <p:nvSpPr>
          <p:cNvPr id="98"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目的と新規性</a:t>
            </a:r>
            <a:endParaRPr b="0" lang="ja-JP" sz="1800" spc="-1" strike="noStrike">
              <a:solidFill>
                <a:srgbClr val="000000"/>
              </a:solidFill>
              <a:uFill>
                <a:solidFill>
                  <a:srgbClr val="ffffff"/>
                </a:solidFill>
              </a:uFill>
              <a:latin typeface="Yu Gothic"/>
            </a:endParaRPr>
          </a:p>
        </p:txBody>
      </p:sp>
      <p:sp>
        <p:nvSpPr>
          <p:cNvPr id="100"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前提：</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組織構造による人間関係は、階層構造に従うはずである。</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本研究の目的：</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階層構造とは異なる挙動を検出することで、</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ソーシャルネットワークから非公式な人間関係を多く持つ</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人物を特定する。</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新規性：</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立場を用いた新たなネットワーク作成方法の提案</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階層構造との乖離度を計算する、新たなネットワーク指標の提案</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2000" spc="-1" strike="noStrike">
                <a:solidFill>
                  <a:srgbClr val="000000"/>
                </a:solidFill>
                <a:uFill>
                  <a:solidFill>
                    <a:srgbClr val="ffffff"/>
                  </a:solidFill>
                </a:uFill>
                <a:latin typeface="Meiryo"/>
                <a:ea typeface="Meiryo"/>
              </a:rPr>
              <a:t>上指標を用いた非公式な人間関係の特定手法の提案</a:t>
            </a:r>
            <a:endParaRPr b="0" lang="ja-JP" sz="135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
        <p:nvSpPr>
          <p:cNvPr id="101"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目次</a:t>
            </a:r>
            <a:endParaRPr b="0" lang="ja-JP" sz="1800" spc="-1" strike="noStrike">
              <a:solidFill>
                <a:srgbClr val="000000"/>
              </a:solidFill>
              <a:uFill>
                <a:solidFill>
                  <a:srgbClr val="ffffff"/>
                </a:solidFill>
              </a:uFill>
              <a:latin typeface="Yu Gothic"/>
            </a:endParaRPr>
          </a:p>
        </p:txBody>
      </p:sp>
      <p:sp>
        <p:nvSpPr>
          <p:cNvPr id="103"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背景と目的</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手法</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実験</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d0cece"/>
                </a:solidFill>
                <a:uFill>
                  <a:solidFill>
                    <a:srgbClr val="ffffff"/>
                  </a:solidFill>
                </a:uFill>
                <a:latin typeface="Meiryo"/>
                <a:ea typeface="Meiryo"/>
              </a:rPr>
              <a:t>考察</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p:txBody>
      </p:sp>
      <p:sp>
        <p:nvSpPr>
          <p:cNvPr id="104"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手法の着想</a:t>
            </a:r>
            <a:endParaRPr b="0" lang="ja-JP" sz="1800" spc="-1" strike="noStrike">
              <a:solidFill>
                <a:srgbClr val="000000"/>
              </a:solidFill>
              <a:uFill>
                <a:solidFill>
                  <a:srgbClr val="ffffff"/>
                </a:solidFill>
              </a:uFill>
              <a:latin typeface="Yu Gothic"/>
            </a:endParaRPr>
          </a:p>
        </p:txBody>
      </p:sp>
      <p:sp>
        <p:nvSpPr>
          <p:cNvPr id="106" name="TextShape 2"/>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組織における階層構造 </a:t>
            </a:r>
            <a:r>
              <a:rPr b="0" lang="ja-JP" sz="2000" spc="-1" strike="noStrike">
                <a:solidFill>
                  <a:srgbClr val="000000"/>
                </a:solidFill>
                <a:uFill>
                  <a:solidFill>
                    <a:srgbClr val="ffffff"/>
                  </a:solidFill>
                </a:uFill>
                <a:latin typeface="Meiryo"/>
                <a:ea typeface="Meiryo"/>
              </a:rPr>
              <a:t>= </a:t>
            </a:r>
            <a:r>
              <a:rPr b="1" lang="ja-JP" sz="2000" spc="-1" strike="noStrike">
                <a:solidFill>
                  <a:srgbClr val="000000"/>
                </a:solidFill>
                <a:uFill>
                  <a:solidFill>
                    <a:srgbClr val="ffffff"/>
                  </a:solidFill>
                </a:uFill>
                <a:latin typeface="Meiryo"/>
                <a:ea typeface="Meiryo"/>
              </a:rPr>
              <a:t>立場</a:t>
            </a:r>
            <a:r>
              <a:rPr b="0" lang="ja-JP" sz="2000" spc="-1" strike="noStrike">
                <a:solidFill>
                  <a:srgbClr val="000000"/>
                </a:solidFill>
                <a:uFill>
                  <a:solidFill>
                    <a:srgbClr val="ffffff"/>
                  </a:solidFill>
                </a:uFill>
                <a:latin typeface="Meiryo"/>
                <a:ea typeface="Meiryo"/>
              </a:rPr>
              <a:t>によって表現できる。</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階層構造に対し、不自然な挙動を持つ人物が特定したい人物である。</a:t>
            </a:r>
            <a:endParaRPr b="0" lang="ja-JP" sz="150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異なる部署の人と仲がいい人物</a:t>
            </a:r>
            <a:endParaRPr b="0" lang="ja-JP" sz="1350" spc="-1" strike="noStrike">
              <a:solidFill>
                <a:srgbClr val="000000"/>
              </a:solidFill>
              <a:uFill>
                <a:solidFill>
                  <a:srgbClr val="ffffff"/>
                </a:solidFill>
              </a:uFill>
              <a:latin typeface="Meiryo"/>
            </a:endParaRPr>
          </a:p>
          <a:p>
            <a:pPr lvl="1" marL="514440" indent="-171000">
              <a:lnSpc>
                <a:spcPct val="100000"/>
              </a:lnSpc>
              <a:buClr>
                <a:srgbClr val="000000"/>
              </a:buClr>
              <a:buFont typeface="Arial"/>
              <a:buChar char="•"/>
            </a:pPr>
            <a:r>
              <a:rPr b="0" lang="ja-JP" sz="1800" spc="-1" strike="noStrike">
                <a:solidFill>
                  <a:srgbClr val="000000"/>
                </a:solidFill>
                <a:uFill>
                  <a:solidFill>
                    <a:srgbClr val="ffffff"/>
                  </a:solidFill>
                </a:uFill>
                <a:latin typeface="Meiryo"/>
                <a:ea typeface="Meiryo"/>
              </a:rPr>
              <a:t>家族が会社の重役であるため丁重に扱われている人物</a:t>
            </a:r>
            <a:endParaRPr b="0" lang="ja-JP" sz="1350" spc="-1" strike="noStrike">
              <a:solidFill>
                <a:srgbClr val="000000"/>
              </a:solidFill>
              <a:uFill>
                <a:solidFill>
                  <a:srgbClr val="ffffff"/>
                </a:solidFill>
              </a:uFill>
              <a:latin typeface="Meiryo"/>
            </a:endParaRPr>
          </a:p>
        </p:txBody>
      </p:sp>
      <p:sp>
        <p:nvSpPr>
          <p:cNvPr id="107" name="TextShape 3"/>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sp>
        <p:nvSpPr>
          <p:cNvPr id="108" name="CustomShape 4"/>
          <p:cNvSpPr/>
          <p:nvPr/>
        </p:nvSpPr>
        <p:spPr>
          <a:xfrm>
            <a:off x="2349360" y="3792960"/>
            <a:ext cx="336240" cy="4068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09" name="CustomShape 5"/>
          <p:cNvSpPr/>
          <p:nvPr/>
        </p:nvSpPr>
        <p:spPr>
          <a:xfrm>
            <a:off x="2374200" y="3676680"/>
            <a:ext cx="291600" cy="2926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0" name="CustomShape 6"/>
          <p:cNvSpPr/>
          <p:nvPr/>
        </p:nvSpPr>
        <p:spPr>
          <a:xfrm flipH="1" flipV="1">
            <a:off x="2724840" y="4077000"/>
            <a:ext cx="513360" cy="34380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111" name="CustomShape 7"/>
          <p:cNvSpPr/>
          <p:nvPr/>
        </p:nvSpPr>
        <p:spPr>
          <a:xfrm>
            <a:off x="3289320" y="4398120"/>
            <a:ext cx="336240" cy="4068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2" name="CustomShape 8"/>
          <p:cNvSpPr/>
          <p:nvPr/>
        </p:nvSpPr>
        <p:spPr>
          <a:xfrm>
            <a:off x="3314160" y="4281840"/>
            <a:ext cx="291600" cy="2926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3" name="CustomShape 9"/>
          <p:cNvSpPr/>
          <p:nvPr/>
        </p:nvSpPr>
        <p:spPr>
          <a:xfrm>
            <a:off x="2013120" y="4910400"/>
            <a:ext cx="336240" cy="4068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4" name="CustomShape 10"/>
          <p:cNvSpPr/>
          <p:nvPr/>
        </p:nvSpPr>
        <p:spPr>
          <a:xfrm>
            <a:off x="2037600" y="4794120"/>
            <a:ext cx="291600" cy="2926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5" name="CustomShape 11"/>
          <p:cNvSpPr/>
          <p:nvPr/>
        </p:nvSpPr>
        <p:spPr>
          <a:xfrm flipV="1">
            <a:off x="2400480" y="4720320"/>
            <a:ext cx="799560" cy="360720"/>
          </a:xfrm>
          <a:custGeom>
            <a:avLst/>
            <a:gdLst/>
            <a:ahLst/>
            <a:rect l="l" t="t" r="r" b="b"/>
            <a:pathLst>
              <a:path w="21600" h="21600">
                <a:moveTo>
                  <a:pt x="0" y="0"/>
                </a:moveTo>
                <a:lnTo>
                  <a:pt x="21600" y="21600"/>
                </a:lnTo>
              </a:path>
            </a:pathLst>
          </a:custGeom>
          <a:noFill/>
          <a:ln w="25560">
            <a:solidFill>
              <a:srgbClr val="ff0000"/>
            </a:solidFill>
            <a:round/>
          </a:ln>
        </p:spPr>
        <p:style>
          <a:lnRef idx="1">
            <a:schemeClr val="accent1"/>
          </a:lnRef>
          <a:fillRef idx="0">
            <a:schemeClr val="accent1"/>
          </a:fillRef>
          <a:effectRef idx="0">
            <a:schemeClr val="accent1"/>
          </a:effectRef>
          <a:fontRef idx="minor"/>
        </p:style>
      </p:sp>
      <p:sp>
        <p:nvSpPr>
          <p:cNvPr id="116" name="CustomShape 12"/>
          <p:cNvSpPr/>
          <p:nvPr/>
        </p:nvSpPr>
        <p:spPr>
          <a:xfrm flipH="1">
            <a:off x="2328120" y="4280760"/>
            <a:ext cx="160560" cy="51300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117" name="CustomShape 13"/>
          <p:cNvSpPr/>
          <p:nvPr/>
        </p:nvSpPr>
        <p:spPr>
          <a:xfrm>
            <a:off x="2643480" y="4940640"/>
            <a:ext cx="561960" cy="31860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500" spc="-1" strike="noStrike">
                <a:solidFill>
                  <a:srgbClr val="ff0000"/>
                </a:solidFill>
                <a:uFill>
                  <a:solidFill>
                    <a:srgbClr val="ffffff"/>
                  </a:solidFill>
                </a:uFill>
                <a:latin typeface="Meiryo"/>
                <a:ea typeface="Meiryo"/>
              </a:rPr>
              <a:t>対等</a:t>
            </a:r>
            <a:endParaRPr b="0" lang="en-US" sz="1800" spc="-1" strike="noStrike">
              <a:solidFill>
                <a:srgbClr val="000000"/>
              </a:solidFill>
              <a:uFill>
                <a:solidFill>
                  <a:srgbClr val="ffffff"/>
                </a:solidFill>
              </a:uFill>
              <a:latin typeface="Times New Roman"/>
            </a:endParaRPr>
          </a:p>
        </p:txBody>
      </p:sp>
      <p:sp>
        <p:nvSpPr>
          <p:cNvPr id="118" name="CustomShape 14"/>
          <p:cNvSpPr/>
          <p:nvPr/>
        </p:nvSpPr>
        <p:spPr>
          <a:xfrm>
            <a:off x="2865960" y="3918240"/>
            <a:ext cx="561960" cy="31860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500" spc="-1" strike="noStrike">
                <a:solidFill>
                  <a:srgbClr val="000000"/>
                </a:solidFill>
                <a:uFill>
                  <a:solidFill>
                    <a:srgbClr val="ffffff"/>
                  </a:solidFill>
                </a:uFill>
                <a:latin typeface="Meiryo"/>
                <a:ea typeface="Meiryo"/>
              </a:rPr>
              <a:t>目上</a:t>
            </a:r>
            <a:endParaRPr b="0" lang="en-US" sz="1800" spc="-1" strike="noStrike">
              <a:solidFill>
                <a:srgbClr val="000000"/>
              </a:solidFill>
              <a:uFill>
                <a:solidFill>
                  <a:srgbClr val="ffffff"/>
                </a:solidFill>
              </a:uFill>
              <a:latin typeface="Times New Roman"/>
            </a:endParaRPr>
          </a:p>
        </p:txBody>
      </p:sp>
      <p:sp>
        <p:nvSpPr>
          <p:cNvPr id="119" name="CustomShape 15"/>
          <p:cNvSpPr/>
          <p:nvPr/>
        </p:nvSpPr>
        <p:spPr>
          <a:xfrm>
            <a:off x="1792440" y="4267800"/>
            <a:ext cx="561960" cy="31860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500" spc="-1" strike="noStrike">
                <a:solidFill>
                  <a:srgbClr val="000000"/>
                </a:solidFill>
                <a:uFill>
                  <a:solidFill>
                    <a:srgbClr val="ffffff"/>
                  </a:solidFill>
                </a:uFill>
                <a:latin typeface="Meiryo"/>
                <a:ea typeface="Meiryo"/>
              </a:rPr>
              <a:t>目上</a:t>
            </a:r>
            <a:endParaRPr b="0" lang="en-US" sz="1800" spc="-1" strike="noStrike">
              <a:solidFill>
                <a:srgbClr val="000000"/>
              </a:solidFill>
              <a:uFill>
                <a:solidFill>
                  <a:srgbClr val="ffffff"/>
                </a:solidFill>
              </a:uFill>
              <a:latin typeface="Times New Roman"/>
            </a:endParaRPr>
          </a:p>
        </p:txBody>
      </p:sp>
      <p:sp>
        <p:nvSpPr>
          <p:cNvPr id="120" name="CustomShape 16"/>
          <p:cNvSpPr/>
          <p:nvPr/>
        </p:nvSpPr>
        <p:spPr>
          <a:xfrm>
            <a:off x="4811040" y="3812040"/>
            <a:ext cx="20923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800" spc="-1" strike="noStrike">
                <a:solidFill>
                  <a:srgbClr val="000000"/>
                </a:solidFill>
                <a:uFill>
                  <a:solidFill>
                    <a:srgbClr val="ffffff"/>
                  </a:solidFill>
                </a:uFill>
                <a:latin typeface="Meiryo"/>
                <a:ea typeface="Meiryo"/>
              </a:rPr>
              <a:t>B</a:t>
            </a:r>
            <a:r>
              <a:rPr b="0" lang="en-US" sz="1800" spc="-1" strike="noStrike">
                <a:solidFill>
                  <a:srgbClr val="000000"/>
                </a:solidFill>
                <a:uFill>
                  <a:solidFill>
                    <a:srgbClr val="ffffff"/>
                  </a:solidFill>
                </a:uFill>
                <a:latin typeface="Meiryo"/>
                <a:ea typeface="Meiryo"/>
              </a:rPr>
              <a:t>は</a:t>
            </a:r>
            <a:r>
              <a:rPr b="0" lang="en-US" sz="1800" spc="-1" strike="noStrike">
                <a:solidFill>
                  <a:srgbClr val="000000"/>
                </a:solidFill>
                <a:uFill>
                  <a:solidFill>
                    <a:srgbClr val="ffffff"/>
                  </a:solidFill>
                </a:uFill>
                <a:latin typeface="Meiryo"/>
                <a:ea typeface="Meiryo"/>
              </a:rPr>
              <a:t>A</a:t>
            </a:r>
            <a:r>
              <a:rPr b="0" lang="en-US" sz="1800" spc="-1" strike="noStrike">
                <a:solidFill>
                  <a:srgbClr val="000000"/>
                </a:solidFill>
                <a:uFill>
                  <a:solidFill>
                    <a:srgbClr val="ffffff"/>
                  </a:solidFill>
                </a:uFill>
                <a:latin typeface="Meiryo"/>
                <a:ea typeface="Meiryo"/>
              </a:rPr>
              <a:t>の上司である</a:t>
            </a:r>
            <a:endParaRPr b="0" lang="en-US" sz="1800" spc="-1" strike="noStrike">
              <a:solidFill>
                <a:srgbClr val="000000"/>
              </a:solidFill>
              <a:uFill>
                <a:solidFill>
                  <a:srgbClr val="ffffff"/>
                </a:solidFill>
              </a:uFill>
              <a:latin typeface="Times New Roman"/>
            </a:endParaRPr>
          </a:p>
        </p:txBody>
      </p:sp>
      <p:sp>
        <p:nvSpPr>
          <p:cNvPr id="121" name="CustomShape 17"/>
          <p:cNvSpPr/>
          <p:nvPr/>
        </p:nvSpPr>
        <p:spPr>
          <a:xfrm>
            <a:off x="4805280" y="4398120"/>
            <a:ext cx="20955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800" spc="-1" strike="noStrike">
                <a:solidFill>
                  <a:srgbClr val="000000"/>
                </a:solidFill>
                <a:uFill>
                  <a:solidFill>
                    <a:srgbClr val="ffffff"/>
                  </a:solidFill>
                </a:uFill>
                <a:latin typeface="Meiryo"/>
                <a:ea typeface="Meiryo"/>
              </a:rPr>
              <a:t>C</a:t>
            </a:r>
            <a:r>
              <a:rPr b="0" lang="en-US" sz="1800" spc="-1" strike="noStrike">
                <a:solidFill>
                  <a:srgbClr val="000000"/>
                </a:solidFill>
                <a:uFill>
                  <a:solidFill>
                    <a:srgbClr val="ffffff"/>
                  </a:solidFill>
                </a:uFill>
                <a:latin typeface="Meiryo"/>
                <a:ea typeface="Meiryo"/>
              </a:rPr>
              <a:t>は</a:t>
            </a:r>
            <a:r>
              <a:rPr b="0" lang="en-US" sz="1800" spc="-1" strike="noStrike">
                <a:solidFill>
                  <a:srgbClr val="000000"/>
                </a:solidFill>
                <a:uFill>
                  <a:solidFill>
                    <a:srgbClr val="ffffff"/>
                  </a:solidFill>
                </a:uFill>
                <a:latin typeface="Meiryo"/>
                <a:ea typeface="Meiryo"/>
              </a:rPr>
              <a:t>B</a:t>
            </a:r>
            <a:r>
              <a:rPr b="0" lang="en-US" sz="1800" spc="-1" strike="noStrike">
                <a:solidFill>
                  <a:srgbClr val="000000"/>
                </a:solidFill>
                <a:uFill>
                  <a:solidFill>
                    <a:srgbClr val="ffffff"/>
                  </a:solidFill>
                </a:uFill>
                <a:latin typeface="Meiryo"/>
                <a:ea typeface="Meiryo"/>
              </a:rPr>
              <a:t>の上司である</a:t>
            </a:r>
            <a:endParaRPr b="0" lang="en-US" sz="1800" spc="-1" strike="noStrike">
              <a:solidFill>
                <a:srgbClr val="000000"/>
              </a:solidFill>
              <a:uFill>
                <a:solidFill>
                  <a:srgbClr val="ffffff"/>
                </a:solidFill>
              </a:uFill>
              <a:latin typeface="Times New Roman"/>
            </a:endParaRPr>
          </a:p>
        </p:txBody>
      </p:sp>
      <p:sp>
        <p:nvSpPr>
          <p:cNvPr id="122" name="CustomShape 18"/>
          <p:cNvSpPr/>
          <p:nvPr/>
        </p:nvSpPr>
        <p:spPr>
          <a:xfrm>
            <a:off x="3582720" y="4191840"/>
            <a:ext cx="338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Meiryo"/>
                <a:ea typeface="Meiryo"/>
              </a:rPr>
              <a:t>A</a:t>
            </a:r>
            <a:endParaRPr b="0" lang="en-US" sz="1800" spc="-1" strike="noStrike">
              <a:solidFill>
                <a:srgbClr val="000000"/>
              </a:solidFill>
              <a:uFill>
                <a:solidFill>
                  <a:srgbClr val="ffffff"/>
                </a:solidFill>
              </a:uFill>
              <a:latin typeface="Times New Roman"/>
            </a:endParaRPr>
          </a:p>
        </p:txBody>
      </p:sp>
      <p:sp>
        <p:nvSpPr>
          <p:cNvPr id="123" name="CustomShape 19"/>
          <p:cNvSpPr/>
          <p:nvPr/>
        </p:nvSpPr>
        <p:spPr>
          <a:xfrm>
            <a:off x="2629440" y="3431880"/>
            <a:ext cx="338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Meiryo"/>
                <a:ea typeface="Meiryo"/>
              </a:rPr>
              <a:t>B</a:t>
            </a:r>
            <a:endParaRPr b="0" lang="en-US" sz="1800" spc="-1" strike="noStrike">
              <a:solidFill>
                <a:srgbClr val="000000"/>
              </a:solidFill>
              <a:uFill>
                <a:solidFill>
                  <a:srgbClr val="ffffff"/>
                </a:solidFill>
              </a:uFill>
              <a:latin typeface="Times New Roman"/>
            </a:endParaRPr>
          </a:p>
        </p:txBody>
      </p:sp>
      <p:sp>
        <p:nvSpPr>
          <p:cNvPr id="124" name="CustomShape 20"/>
          <p:cNvSpPr/>
          <p:nvPr/>
        </p:nvSpPr>
        <p:spPr>
          <a:xfrm>
            <a:off x="1624680" y="5133240"/>
            <a:ext cx="3398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Meiryo"/>
                <a:ea typeface="Meiryo"/>
              </a:rPr>
              <a:t>C</a:t>
            </a:r>
            <a:endParaRPr b="0" lang="en-US" sz="1800" spc="-1" strike="noStrike">
              <a:solidFill>
                <a:srgbClr val="000000"/>
              </a:solidFill>
              <a:uFill>
                <a:solidFill>
                  <a:srgbClr val="ffffff"/>
                </a:solidFill>
              </a:uFill>
              <a:latin typeface="Times New Roman"/>
            </a:endParaRPr>
          </a:p>
        </p:txBody>
      </p:sp>
      <p:sp>
        <p:nvSpPr>
          <p:cNvPr id="125" name="CustomShape 21"/>
          <p:cNvSpPr/>
          <p:nvPr/>
        </p:nvSpPr>
        <p:spPr>
          <a:xfrm>
            <a:off x="4804560" y="5351760"/>
            <a:ext cx="20955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800" spc="-1" strike="sngStrike">
                <a:solidFill>
                  <a:srgbClr val="000000"/>
                </a:solidFill>
                <a:uFill>
                  <a:solidFill>
                    <a:srgbClr val="ffffff"/>
                  </a:solidFill>
                </a:uFill>
                <a:latin typeface="Meiryo"/>
                <a:ea typeface="Meiryo"/>
              </a:rPr>
              <a:t>C</a:t>
            </a:r>
            <a:r>
              <a:rPr b="0" lang="en-US" sz="1800" spc="-1" strike="sngStrike">
                <a:solidFill>
                  <a:srgbClr val="000000"/>
                </a:solidFill>
                <a:uFill>
                  <a:solidFill>
                    <a:srgbClr val="ffffff"/>
                  </a:solidFill>
                </a:uFill>
                <a:latin typeface="Meiryo"/>
                <a:ea typeface="Meiryo"/>
              </a:rPr>
              <a:t>は</a:t>
            </a:r>
            <a:r>
              <a:rPr b="0" lang="en-US" sz="1800" spc="-1" strike="sngStrike">
                <a:solidFill>
                  <a:srgbClr val="000000"/>
                </a:solidFill>
                <a:uFill>
                  <a:solidFill>
                    <a:srgbClr val="ffffff"/>
                  </a:solidFill>
                </a:uFill>
                <a:latin typeface="Meiryo"/>
                <a:ea typeface="Meiryo"/>
              </a:rPr>
              <a:t>A</a:t>
            </a:r>
            <a:r>
              <a:rPr b="0" lang="en-US" sz="1800" spc="-1" strike="sngStrike">
                <a:solidFill>
                  <a:srgbClr val="000000"/>
                </a:solidFill>
                <a:uFill>
                  <a:solidFill>
                    <a:srgbClr val="ffffff"/>
                  </a:solidFill>
                </a:uFill>
                <a:latin typeface="Meiryo"/>
                <a:ea typeface="Meiryo"/>
              </a:rPr>
              <a:t>の上司である</a:t>
            </a:r>
            <a:endParaRPr b="0" lang="en-US" sz="1800" spc="-1" strike="noStrike">
              <a:solidFill>
                <a:srgbClr val="000000"/>
              </a:solidFill>
              <a:uFill>
                <a:solidFill>
                  <a:srgbClr val="ffffff"/>
                </a:solidFill>
              </a:uFill>
              <a:latin typeface="Times New Roman"/>
            </a:endParaRPr>
          </a:p>
        </p:txBody>
      </p:sp>
      <p:sp>
        <p:nvSpPr>
          <p:cNvPr id="126" name="CustomShape 22"/>
          <p:cNvSpPr/>
          <p:nvPr/>
        </p:nvSpPr>
        <p:spPr>
          <a:xfrm>
            <a:off x="5851440" y="5807520"/>
            <a:ext cx="232704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800" spc="-1" strike="noStrike">
                <a:solidFill>
                  <a:srgbClr val="ff0000"/>
                </a:solidFill>
                <a:uFill>
                  <a:solidFill>
                    <a:srgbClr val="ffffff"/>
                  </a:solidFill>
                </a:uFill>
                <a:latin typeface="Meiryo"/>
                <a:ea typeface="Meiryo"/>
              </a:rPr>
              <a:t>C</a:t>
            </a:r>
            <a:r>
              <a:rPr b="0" lang="en-US" sz="1800" spc="-1" strike="noStrike">
                <a:solidFill>
                  <a:srgbClr val="ff0000"/>
                </a:solidFill>
                <a:uFill>
                  <a:solidFill>
                    <a:srgbClr val="ffffff"/>
                  </a:solidFill>
                </a:uFill>
                <a:latin typeface="Meiryo"/>
                <a:ea typeface="Meiryo"/>
              </a:rPr>
              <a:t>と</a:t>
            </a:r>
            <a:r>
              <a:rPr b="0" lang="en-US" sz="1800" spc="-1" strike="noStrike">
                <a:solidFill>
                  <a:srgbClr val="ff0000"/>
                </a:solidFill>
                <a:uFill>
                  <a:solidFill>
                    <a:srgbClr val="ffffff"/>
                  </a:solidFill>
                </a:uFill>
                <a:latin typeface="Meiryo"/>
                <a:ea typeface="Meiryo"/>
              </a:rPr>
              <a:t>A</a:t>
            </a:r>
            <a:r>
              <a:rPr b="0" lang="en-US" sz="1800" spc="-1" strike="noStrike">
                <a:solidFill>
                  <a:srgbClr val="ff0000"/>
                </a:solidFill>
                <a:uFill>
                  <a:solidFill>
                    <a:srgbClr val="ffffff"/>
                  </a:solidFill>
                </a:uFill>
                <a:latin typeface="Meiryo"/>
                <a:ea typeface="Meiryo"/>
              </a:rPr>
              <a:t>は対等な関係性</a:t>
            </a:r>
            <a:endParaRPr b="0" lang="en-US" sz="1800" spc="-1" strike="noStrike">
              <a:solidFill>
                <a:srgbClr val="000000"/>
              </a:solidFill>
              <a:uFill>
                <a:solidFill>
                  <a:srgbClr val="ffffff"/>
                </a:solidFill>
              </a:uFill>
              <a:latin typeface="Times New Roman"/>
            </a:endParaRPr>
          </a:p>
        </p:txBody>
      </p:sp>
      <p:sp>
        <p:nvSpPr>
          <p:cNvPr id="127" name="CustomShape 23"/>
          <p:cNvSpPr/>
          <p:nvPr/>
        </p:nvSpPr>
        <p:spPr>
          <a:xfrm rot="10800000">
            <a:off x="6456240" y="5185080"/>
            <a:ext cx="1207440" cy="250920"/>
          </a:xfrm>
          <a:prstGeom prst="triangle">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8" name="CustomShape 24"/>
          <p:cNvSpPr/>
          <p:nvPr/>
        </p:nvSpPr>
        <p:spPr>
          <a:xfrm>
            <a:off x="8103240" y="5502600"/>
            <a:ext cx="53604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ff0000"/>
                </a:solidFill>
                <a:uFill>
                  <a:solidFill>
                    <a:srgbClr val="ffffff"/>
                  </a:solidFill>
                </a:uFill>
                <a:latin typeface="Meiryo"/>
                <a:ea typeface="Meiryo"/>
              </a:rPr>
              <a:t>？</a:t>
            </a:r>
            <a:endParaRPr b="0" lang="en-US" sz="1800" spc="-1" strike="noStrike">
              <a:solidFill>
                <a:srgbClr val="000000"/>
              </a:solidFill>
              <a:uFill>
                <a:solidFill>
                  <a:srgbClr val="ffffff"/>
                </a:solidFill>
              </a:uFill>
              <a:latin typeface="Times New Roman"/>
            </a:endParaRPr>
          </a:p>
        </p:txBody>
      </p:sp>
      <p:sp>
        <p:nvSpPr>
          <p:cNvPr id="129" name="CustomShape 25"/>
          <p:cNvSpPr/>
          <p:nvPr/>
        </p:nvSpPr>
        <p:spPr>
          <a:xfrm flipV="1">
            <a:off x="5843160" y="5727240"/>
            <a:ext cx="2343600" cy="4806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243720" y="129600"/>
            <a:ext cx="8671320" cy="800280"/>
          </a:xfrm>
          <a:prstGeom prst="rect">
            <a:avLst/>
          </a:prstGeom>
          <a:noFill/>
          <a:ln>
            <a:noFill/>
          </a:ln>
        </p:spPr>
        <p:txBody>
          <a:bodyPr anchor="b"/>
          <a:p>
            <a:pPr>
              <a:lnSpc>
                <a:spcPct val="100000"/>
              </a:lnSpc>
            </a:pPr>
            <a:r>
              <a:rPr b="0" lang="ja-JP" sz="2400" spc="-1" strike="noStrike">
                <a:solidFill>
                  <a:srgbClr val="000000"/>
                </a:solidFill>
                <a:uFill>
                  <a:solidFill>
                    <a:srgbClr val="ffffff"/>
                  </a:solidFill>
                </a:uFill>
                <a:latin typeface="Meiryo"/>
                <a:ea typeface="Meiryo"/>
              </a:rPr>
              <a:t>手法の流れ</a:t>
            </a:r>
            <a:endParaRPr b="0" lang="ja-JP" sz="1800" spc="-1" strike="noStrike">
              <a:solidFill>
                <a:srgbClr val="000000"/>
              </a:solidFill>
              <a:uFill>
                <a:solidFill>
                  <a:srgbClr val="ffffff"/>
                </a:solidFill>
              </a:uFill>
              <a:latin typeface="Yu Gothic"/>
            </a:endParaRPr>
          </a:p>
        </p:txBody>
      </p:sp>
      <p:sp>
        <p:nvSpPr>
          <p:cNvPr id="131" name="TextShape 2"/>
          <p:cNvSpPr txBox="1"/>
          <p:nvPr/>
        </p:nvSpPr>
        <p:spPr>
          <a:xfrm>
            <a:off x="0" y="42840"/>
            <a:ext cx="2685600" cy="478440"/>
          </a:xfrm>
          <a:prstGeom prst="rect">
            <a:avLst/>
          </a:prstGeom>
          <a:noFill/>
          <a:ln>
            <a:noFill/>
          </a:ln>
        </p:spPr>
        <p:txBody>
          <a:bodyPr/>
          <a:p>
            <a:endParaRPr b="0" lang="ja-JP" sz="1500" spc="-1" strike="noStrike">
              <a:solidFill>
                <a:srgbClr val="000000"/>
              </a:solidFill>
              <a:uFill>
                <a:solidFill>
                  <a:srgbClr val="ffffff"/>
                </a:solidFill>
              </a:uFill>
              <a:latin typeface="Meiryo"/>
            </a:endParaRPr>
          </a:p>
        </p:txBody>
      </p:sp>
      <p:pic>
        <p:nvPicPr>
          <p:cNvPr id="132" name="コンテンツ プレースホルダー 4" descr=""/>
          <p:cNvPicPr/>
          <p:nvPr/>
        </p:nvPicPr>
        <p:blipFill>
          <a:blip r:embed="rId1"/>
          <a:srcRect l="0" t="63775" r="0" b="0"/>
          <a:stretch/>
        </p:blipFill>
        <p:spPr>
          <a:xfrm>
            <a:off x="2181240" y="4410000"/>
            <a:ext cx="6882480" cy="2413440"/>
          </a:xfrm>
          <a:prstGeom prst="rect">
            <a:avLst/>
          </a:prstGeom>
          <a:ln>
            <a:noFill/>
          </a:ln>
        </p:spPr>
      </p:pic>
      <p:pic>
        <p:nvPicPr>
          <p:cNvPr id="133" name="コンテンツ プレースホルダー 4" descr=""/>
          <p:cNvPicPr/>
          <p:nvPr/>
        </p:nvPicPr>
        <p:blipFill>
          <a:blip r:embed="rId2"/>
          <a:srcRect l="0" t="5543" r="0" b="43584"/>
          <a:stretch/>
        </p:blipFill>
        <p:spPr>
          <a:xfrm>
            <a:off x="3674880" y="1017360"/>
            <a:ext cx="5468760" cy="2693160"/>
          </a:xfrm>
          <a:prstGeom prst="rect">
            <a:avLst/>
          </a:prstGeom>
          <a:ln>
            <a:noFill/>
          </a:ln>
        </p:spPr>
      </p:pic>
      <p:sp>
        <p:nvSpPr>
          <p:cNvPr id="134" name="TextShape 3"/>
          <p:cNvSpPr txBox="1"/>
          <p:nvPr/>
        </p:nvSpPr>
        <p:spPr>
          <a:xfrm>
            <a:off x="243720" y="1194480"/>
            <a:ext cx="8671320" cy="4982040"/>
          </a:xfrm>
          <a:prstGeom prst="rect">
            <a:avLst/>
          </a:prstGeom>
          <a:noFill/>
          <a:ln>
            <a:noFill/>
          </a:ln>
        </p:spPr>
        <p:txBody>
          <a:bodyPr/>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Step 1: </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立場関係ネットワーク</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の作成</a:t>
            </a: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a:lnSpc>
                <a:spcPct val="100000"/>
              </a:lnSpc>
            </a:pPr>
            <a:endParaRPr b="0" lang="ja-JP" sz="1500" spc="-1" strike="noStrike">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b="0" lang="ja-JP" sz="2000" spc="-1" strike="noStrike">
                <a:solidFill>
                  <a:srgbClr val="000000"/>
                </a:solidFill>
                <a:uFill>
                  <a:solidFill>
                    <a:srgbClr val="ffffff"/>
                  </a:solidFill>
                </a:uFill>
                <a:latin typeface="Meiryo"/>
                <a:ea typeface="Meiryo"/>
              </a:rPr>
              <a:t>Step 2: </a:t>
            </a:r>
            <a:r>
              <a:rPr b="0" lang="ja-JP" sz="2000" spc="-1" strike="noStrike">
                <a:solidFill>
                  <a:srgbClr val="000000"/>
                </a:solidFill>
                <a:uFill>
                  <a:solidFill>
                    <a:srgbClr val="ffffff"/>
                  </a:solidFill>
                </a:uFill>
                <a:latin typeface="Meiryo"/>
                <a:ea typeface="Meiryo"/>
              </a:rPr>
              <a:t>
</a:t>
            </a:r>
            <a:r>
              <a:rPr b="0" lang="ja-JP" sz="2000" spc="-1" strike="noStrike">
                <a:solidFill>
                  <a:srgbClr val="000000"/>
                </a:solidFill>
                <a:uFill>
                  <a:solidFill>
                    <a:srgbClr val="ffffff"/>
                  </a:solidFill>
                </a:uFill>
                <a:latin typeface="Meiryo"/>
                <a:ea typeface="Meiryo"/>
              </a:rPr>
              <a:t>「</a:t>
            </a:r>
            <a:r>
              <a:rPr b="1" lang="ja-JP" sz="2000" spc="-1" strike="noStrike">
                <a:solidFill>
                  <a:srgbClr val="000000"/>
                </a:solidFill>
                <a:uFill>
                  <a:solidFill>
                    <a:srgbClr val="ffffff"/>
                  </a:solidFill>
                </a:uFill>
                <a:latin typeface="Meiryo"/>
                <a:ea typeface="Meiryo"/>
              </a:rPr>
              <a:t>非一貫性</a:t>
            </a:r>
            <a:r>
              <a:rPr b="0" lang="ja-JP" sz="2000" spc="-1" strike="noStrike">
                <a:solidFill>
                  <a:srgbClr val="000000"/>
                </a:solidFill>
                <a:uFill>
                  <a:solidFill>
                    <a:srgbClr val="ffffff"/>
                  </a:solidFill>
                </a:uFill>
                <a:latin typeface="Meiryo"/>
                <a:ea typeface="Meiryo"/>
              </a:rPr>
              <a:t>」を用いた重要人物の検出</a:t>
            </a:r>
            <a:endParaRPr b="0" lang="ja-JP" sz="1500" spc="-1" strike="noStrike">
              <a:solidFill>
                <a:srgbClr val="000000"/>
              </a:solidFill>
              <a:uFill>
                <a:solidFill>
                  <a:srgbClr val="ffffff"/>
                </a:solidFill>
              </a:uFill>
              <a:latin typeface="Meiryo"/>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glow</Template>
  <TotalTime>357</TotalTime>
  <Application>LibreOffice/5.1.6.2$Linux_X86_64 LibreOffice_project/10m0$Build-2</Application>
  <Words>830</Words>
  <Paragraphs>252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2020-01-21T06:13:03Z</dcterms:created>
  <dc:creator>中　元　　雪　絵</dc:creator>
  <dc:description/>
  <dc:language>ko-KR</dc:language>
  <cp:lastModifiedBy>中　元　　雪　絵</cp:lastModifiedBy>
  <dcterms:modified xsi:type="dcterms:W3CDTF">2020-01-23T09:44:44Z</dcterms:modified>
  <cp:revision>165</cp:revision>
  <dc:subject/>
  <dc:title>PowerPoint プレゼンテーション</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画面に合わせる (4:3)</vt:lpwstr>
  </property>
  <property fmtid="{D5CDD505-2E9C-101B-9397-08002B2CF9AE}" pid="9" name="ScaleCrop">
    <vt:bool>0</vt:bool>
  </property>
  <property fmtid="{D5CDD505-2E9C-101B-9397-08002B2CF9AE}" pid="10" name="ShareDoc">
    <vt:bool>0</vt:bool>
  </property>
  <property fmtid="{D5CDD505-2E9C-101B-9397-08002B2CF9AE}" pid="11" name="Slides">
    <vt:i4>29</vt:i4>
  </property>
</Properties>
</file>