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307" r:id="rId3"/>
    <p:sldId id="309" r:id="rId4"/>
    <p:sldId id="311" r:id="rId5"/>
    <p:sldId id="310" r:id="rId6"/>
    <p:sldId id="312" r:id="rId7"/>
    <p:sldId id="30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24832713-878A-D7EA-867E-FFE97D4AD8AD}" v="3691" dt="2020-06-15T10:58:33.804"/>
    <p1510:client id="{2B633CDC-EAD4-5D73-FF89-3EE4977DCBE6}" v="25" dt="2020-06-14T02:06:42.309"/>
    <p1510:client id="{349FB5A6-0C49-F00F-64EA-BA24183BF4E1}" v="39" dt="2020-06-09T12:00:07.421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86F99A0-D3FC-F545-C8A9-8A14F819847E}" v="171" dt="2020-06-15T02:37:16.146"/>
    <p1510:client id="{4B3855B0-7ACF-AFED-8C1B-4DECC3DA8991}" v="1233" dt="2020-06-24T04:18:07.677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76A4D374-4611-4E47-2BA9-813B14397E5E}" v="198" dt="2020-06-22T02:34:11.499"/>
    <p1510:client id="{88113837-46EB-6C2F-E8D3-2E71C4C6F1AB}" v="9" dt="2020-06-25T00:31:46.385"/>
    <p1510:client id="{9CCC87CC-C846-E83B-236B-519F76BD189A}" v="354" dt="2020-06-11T14:23:05.326"/>
    <p1510:client id="{A1A1DEBE-B995-213A-172A-D223288DD476}" v="40" dt="2020-06-24T07:58:01.16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CDAB9770-1F5A-93F3-BA32-7AA73F57032F}" v="318" dt="2020-06-12T03:01:33.151"/>
    <p1510:client id="{D623AB0F-C592-CE04-2F50-CD615B73F728}" v="81" dt="2020-06-12T01:46:20.966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ｷﾑ　ﾌｨﾐｮﾝ" userId="S::7796674846@utac.u-tokyo.ac.jp::971cad96-f269-4d17-834e-61d62a92d69f" providerId="AD" clId="Web-{B67411AC-BE91-A6E2-0ACB-5BE01F98F816}"/>
    <pc:docChg chg="modSld">
      <pc:chgData name="ｷﾑ　ﾌｨﾐｮﾝ" userId="S::7796674846@utac.u-tokyo.ac.jp::971cad96-f269-4d17-834e-61d62a92d69f" providerId="AD" clId="Web-{B67411AC-BE91-A6E2-0ACB-5BE01F98F816}" dt="2020-07-06T11:28:14.957" v="1" actId="20577"/>
      <pc:docMkLst>
        <pc:docMk/>
      </pc:docMkLst>
      <pc:sldChg chg="modSp">
        <pc:chgData name="ｷﾑ　ﾌｨﾐｮﾝ" userId="S::7796674846@utac.u-tokyo.ac.jp::971cad96-f269-4d17-834e-61d62a92d69f" providerId="AD" clId="Web-{B67411AC-BE91-A6E2-0ACB-5BE01F98F816}" dt="2020-07-06T11:28:14.957" v="1" actId="20577"/>
        <pc:sldMkLst>
          <pc:docMk/>
          <pc:sldMk cId="11968003" sldId="307"/>
        </pc:sldMkLst>
        <pc:spChg chg="mod">
          <ac:chgData name="ｷﾑ　ﾌｨﾐｮﾝ" userId="S::7796674846@utac.u-tokyo.ac.jp::971cad96-f269-4d17-834e-61d62a92d69f" providerId="AD" clId="Web-{B67411AC-BE91-A6E2-0ACB-5BE01F98F816}" dt="2020-07-06T11:28:14.957" v="1" actId="20577"/>
          <ac:spMkLst>
            <pc:docMk/>
            <pc:sldMk cId="11968003" sldId="307"/>
            <ac:spMk id="93" creationId="{00000000-0000-0000-0000-000000000000}"/>
          </ac:spMkLst>
        </pc:spChg>
      </pc:sldChg>
      <pc:sldChg chg="mod modShow">
        <pc:chgData name="ｷﾑ　ﾌｨﾐｮﾝ" userId="S::7796674846@utac.u-tokyo.ac.jp::971cad96-f269-4d17-834e-61d62a92d69f" providerId="AD" clId="Web-{B67411AC-BE91-A6E2-0ACB-5BE01F98F816}" dt="2020-07-06T10:06:36.409" v="0"/>
        <pc:sldMkLst>
          <pc:docMk/>
          <pc:sldMk cId="1803849459" sldId="308"/>
        </pc:sldMkLst>
      </pc:sldChg>
    </pc:docChg>
  </pc:docChgLst>
  <pc:docChgLst>
    <pc:chgData name="ｷﾑ　ﾌｨﾐｮﾝ" userId="S::7796674846@utac.u-tokyo.ac.jp::971cad96-f269-4d17-834e-61d62a92d69f" providerId="AD" clId="Web-{E88A78D5-2C93-E162-094F-1D4619A92F12}"/>
    <pc:docChg chg="addSld modSld">
      <pc:chgData name="ｷﾑ　ﾌｨﾐｮﾝ" userId="S::7796674846@utac.u-tokyo.ac.jp::971cad96-f269-4d17-834e-61d62a92d69f" providerId="AD" clId="Web-{E88A78D5-2C93-E162-094F-1D4619A92F12}" dt="2020-07-02T02:16:20.415" v="357" actId="20577"/>
      <pc:docMkLst>
        <pc:docMk/>
      </pc:docMkLst>
      <pc:sldChg chg="modSp">
        <pc:chgData name="ｷﾑ　ﾌｨﾐｮﾝ" userId="S::7796674846@utac.u-tokyo.ac.jp::971cad96-f269-4d17-834e-61d62a92d69f" providerId="AD" clId="Web-{E88A78D5-2C93-E162-094F-1D4619A92F12}" dt="2020-07-02T02:16:20.415" v="357" actId="20577"/>
        <pc:sldMkLst>
          <pc:docMk/>
          <pc:sldMk cId="11968003" sldId="307"/>
        </pc:sldMkLst>
        <pc:spChg chg="mod">
          <ac:chgData name="ｷﾑ　ﾌｨﾐｮﾝ" userId="S::7796674846@utac.u-tokyo.ac.jp::971cad96-f269-4d17-834e-61d62a92d69f" providerId="AD" clId="Web-{E88A78D5-2C93-E162-094F-1D4619A92F12}" dt="2020-07-02T02:16:20.415" v="357" actId="20577"/>
          <ac:spMkLst>
            <pc:docMk/>
            <pc:sldMk cId="11968003" sldId="307"/>
            <ac:spMk id="93" creationId="{00000000-0000-0000-0000-000000000000}"/>
          </ac:spMkLst>
        </pc:spChg>
      </pc:sldChg>
      <pc:sldChg chg="modSp add replId">
        <pc:chgData name="ｷﾑ　ﾌｨﾐｮﾝ" userId="S::7796674846@utac.u-tokyo.ac.jp::971cad96-f269-4d17-834e-61d62a92d69f" providerId="AD" clId="Web-{E88A78D5-2C93-E162-094F-1D4619A92F12}" dt="2020-07-02T02:06:24.475" v="319" actId="20577"/>
        <pc:sldMkLst>
          <pc:docMk/>
          <pc:sldMk cId="1803849459" sldId="308"/>
        </pc:sldMkLst>
        <pc:spChg chg="mod">
          <ac:chgData name="ｷﾑ　ﾌｨﾐｮﾝ" userId="S::7796674846@utac.u-tokyo.ac.jp::971cad96-f269-4d17-834e-61d62a92d69f" providerId="AD" clId="Web-{E88A78D5-2C93-E162-094F-1D4619A92F12}" dt="2020-07-02T01:40:07.860" v="58" actId="20577"/>
          <ac:spMkLst>
            <pc:docMk/>
            <pc:sldMk cId="1803849459" sldId="308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E88A78D5-2C93-E162-094F-1D4619A92F12}" dt="2020-07-02T02:06:24.475" v="319" actId="20577"/>
          <ac:spMkLst>
            <pc:docMk/>
            <pc:sldMk cId="1803849459" sldId="308"/>
            <ac:spMk id="93" creationId="{00000000-0000-0000-0000-000000000000}"/>
          </ac:spMkLst>
        </pc:spChg>
      </pc:sldChg>
    </pc:docChg>
  </pc:docChgLst>
  <pc:docChgLst>
    <pc:chgData name="ｷﾑ　ﾌｨﾐｮﾝ" userId="S::7796674846@utac.u-tokyo.ac.jp::971cad96-f269-4d17-834e-61d62a92d69f" providerId="AD" clId="Web-{B29FCFC7-CD78-BFDF-7FC6-6D84AA3A5679}"/>
    <pc:docChg chg="delSld modSld">
      <pc:chgData name="ｷﾑ　ﾌｨﾐｮﾝ" userId="S::7796674846@utac.u-tokyo.ac.jp::971cad96-f269-4d17-834e-61d62a92d69f" providerId="AD" clId="Web-{B29FCFC7-CD78-BFDF-7FC6-6D84AA3A5679}" dt="2020-07-01T05:47:58.246" v="396" actId="20577"/>
      <pc:docMkLst>
        <pc:docMk/>
      </pc:docMkLst>
      <pc:sldChg chg="del">
        <pc:chgData name="ｷﾑ　ﾌｨﾐｮﾝ" userId="S::7796674846@utac.u-tokyo.ac.jp::971cad96-f269-4d17-834e-61d62a92d69f" providerId="AD" clId="Web-{B29FCFC7-CD78-BFDF-7FC6-6D84AA3A5679}" dt="2020-07-01T04:56:24.507" v="2"/>
        <pc:sldMkLst>
          <pc:docMk/>
          <pc:sldMk cId="0" sldId="256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4.507" v="1"/>
        <pc:sldMkLst>
          <pc:docMk/>
          <pc:sldMk cId="0" sldId="257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4.507" v="0"/>
        <pc:sldMkLst>
          <pc:docMk/>
          <pc:sldMk cId="0" sldId="259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16"/>
        <pc:sldMkLst>
          <pc:docMk/>
          <pc:sldMk cId="0" sldId="261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15"/>
        <pc:sldMkLst>
          <pc:docMk/>
          <pc:sldMk cId="4090981724" sldId="287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13"/>
        <pc:sldMkLst>
          <pc:docMk/>
          <pc:sldMk cId="2748819650" sldId="288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19"/>
        <pc:sldMkLst>
          <pc:docMk/>
          <pc:sldMk cId="2629994214" sldId="289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18"/>
        <pc:sldMkLst>
          <pc:docMk/>
          <pc:sldMk cId="1700744827" sldId="291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25" v="10"/>
        <pc:sldMkLst>
          <pc:docMk/>
          <pc:sldMk cId="895029611" sldId="292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14"/>
        <pc:sldMkLst>
          <pc:docMk/>
          <pc:sldMk cId="4128107397" sldId="293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11"/>
        <pc:sldMkLst>
          <pc:docMk/>
          <pc:sldMk cId="485140802" sldId="294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25" v="8"/>
        <pc:sldMkLst>
          <pc:docMk/>
          <pc:sldMk cId="3178493390" sldId="296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12"/>
        <pc:sldMkLst>
          <pc:docMk/>
          <pc:sldMk cId="3989060585" sldId="297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25" v="5"/>
        <pc:sldMkLst>
          <pc:docMk/>
          <pc:sldMk cId="3013486870" sldId="299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25" v="7"/>
        <pc:sldMkLst>
          <pc:docMk/>
          <pc:sldMk cId="385408198" sldId="302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25" v="4"/>
        <pc:sldMkLst>
          <pc:docMk/>
          <pc:sldMk cId="711666684" sldId="303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25" v="6"/>
        <pc:sldMkLst>
          <pc:docMk/>
          <pc:sldMk cId="2378761999" sldId="305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21"/>
        <pc:sldMkLst>
          <pc:docMk/>
          <pc:sldMk cId="4125047267" sldId="306"/>
        </pc:sldMkLst>
      </pc:sldChg>
      <pc:sldChg chg="delSp modSp">
        <pc:chgData name="ｷﾑ　ﾌｨﾐｮﾝ" userId="S::7796674846@utac.u-tokyo.ac.jp::971cad96-f269-4d17-834e-61d62a92d69f" providerId="AD" clId="Web-{B29FCFC7-CD78-BFDF-7FC6-6D84AA3A5679}" dt="2020-07-01T05:47:58.246" v="396" actId="20577"/>
        <pc:sldMkLst>
          <pc:docMk/>
          <pc:sldMk cId="11968003" sldId="307"/>
        </pc:sldMkLst>
        <pc:spChg chg="del">
          <ac:chgData name="ｷﾑ　ﾌｨﾐｮﾝ" userId="S::7796674846@utac.u-tokyo.ac.jp::971cad96-f269-4d17-834e-61d62a92d69f" providerId="AD" clId="Web-{B29FCFC7-CD78-BFDF-7FC6-6D84AA3A5679}" dt="2020-07-01T04:56:46.569" v="31"/>
          <ac:spMkLst>
            <pc:docMk/>
            <pc:sldMk cId="11968003" sldId="307"/>
            <ac:spMk id="4" creationId="{4AB973DA-F915-462B-9977-9AA6B63A7A96}"/>
          </ac:spMkLst>
        </pc:spChg>
        <pc:spChg chg="mod">
          <ac:chgData name="ｷﾑ　ﾌｨﾐｮﾝ" userId="S::7796674846@utac.u-tokyo.ac.jp::971cad96-f269-4d17-834e-61d62a92d69f" providerId="AD" clId="Web-{B29FCFC7-CD78-BFDF-7FC6-6D84AA3A5679}" dt="2020-07-01T04:56:41.866" v="27" actId="20577"/>
          <ac:spMkLst>
            <pc:docMk/>
            <pc:sldMk cId="11968003" sldId="307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B29FCFC7-CD78-BFDF-7FC6-6D84AA3A5679}" dt="2020-07-01T05:47:58.246" v="396" actId="20577"/>
          <ac:spMkLst>
            <pc:docMk/>
            <pc:sldMk cId="11968003" sldId="307"/>
            <ac:spMk id="93" creationId="{00000000-0000-0000-0000-000000000000}"/>
          </ac:spMkLst>
        </pc:spChg>
        <pc:grpChg chg="del">
          <ac:chgData name="ｷﾑ　ﾌｨﾐｮﾝ" userId="S::7796674846@utac.u-tokyo.ac.jp::971cad96-f269-4d17-834e-61d62a92d69f" providerId="AD" clId="Web-{B29FCFC7-CD78-BFDF-7FC6-6D84AA3A5679}" dt="2020-07-01T04:56:45.960" v="30"/>
          <ac:grpSpMkLst>
            <pc:docMk/>
            <pc:sldMk cId="11968003" sldId="307"/>
            <ac:grpSpMk id="5" creationId="{8BAA15D0-E52A-4535-9D69-91853E0D5BE5}"/>
          </ac:grpSpMkLst>
        </pc:grpChg>
      </pc:sldChg>
      <pc:sldChg chg="del">
        <pc:chgData name="ｷﾑ　ﾌｨﾐｮﾝ" userId="S::7796674846@utac.u-tokyo.ac.jp::971cad96-f269-4d17-834e-61d62a92d69f" providerId="AD" clId="Web-{B29FCFC7-CD78-BFDF-7FC6-6D84AA3A5679}" dt="2020-07-01T04:56:29.741" v="17"/>
        <pc:sldMkLst>
          <pc:docMk/>
          <pc:sldMk cId="3735244723" sldId="308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41" v="20"/>
        <pc:sldMkLst>
          <pc:docMk/>
          <pc:sldMk cId="2960783023" sldId="309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25" v="3"/>
        <pc:sldMkLst>
          <pc:docMk/>
          <pc:sldMk cId="1861520548" sldId="310"/>
        </pc:sldMkLst>
      </pc:sldChg>
      <pc:sldChg chg="del">
        <pc:chgData name="ｷﾑ　ﾌｨﾐｮﾝ" userId="S::7796674846@utac.u-tokyo.ac.jp::971cad96-f269-4d17-834e-61d62a92d69f" providerId="AD" clId="Web-{B29FCFC7-CD78-BFDF-7FC6-6D84AA3A5679}" dt="2020-07-01T04:56:29.725" v="9"/>
        <pc:sldMkLst>
          <pc:docMk/>
          <pc:sldMk cId="2852596744" sldId="311"/>
        </pc:sldMkLst>
      </pc:sldChg>
    </pc:docChg>
  </pc:docChgLst>
  <pc:docChgLst>
    <pc:chgData name="ｷﾑ　ﾌｨﾐｮﾝ" userId="S::7796674846@utac.u-tokyo.ac.jp::971cad96-f269-4d17-834e-61d62a92d69f" providerId="AD" clId="Web-{F4FCF457-6FD9-ED90-E817-906FD3E4B30E}"/>
    <pc:docChg chg="addSld modSld">
      <pc:chgData name="ｷﾑ　ﾌｨﾐｮﾝ" userId="S::7796674846@utac.u-tokyo.ac.jp::971cad96-f269-4d17-834e-61d62a92d69f" providerId="AD" clId="Web-{F4FCF457-6FD9-ED90-E817-906FD3E4B30E}" dt="2020-07-20T09:25:34.942" v="1485" actId="20577"/>
      <pc:docMkLst>
        <pc:docMk/>
      </pc:docMkLst>
      <pc:sldChg chg="modSp add replId">
        <pc:chgData name="ｷﾑ　ﾌｨﾐｮﾝ" userId="S::7796674846@utac.u-tokyo.ac.jp::971cad96-f269-4d17-834e-61d62a92d69f" providerId="AD" clId="Web-{F4FCF457-6FD9-ED90-E817-906FD3E4B30E}" dt="2020-07-20T09:11:09.510" v="1298" actId="20577"/>
        <pc:sldMkLst>
          <pc:docMk/>
          <pc:sldMk cId="2438119083" sldId="309"/>
        </pc:sldMkLst>
        <pc:spChg chg="mod">
          <ac:chgData name="ｷﾑ　ﾌｨﾐｮﾝ" userId="S::7796674846@utac.u-tokyo.ac.jp::971cad96-f269-4d17-834e-61d62a92d69f" providerId="AD" clId="Web-{F4FCF457-6FD9-ED90-E817-906FD3E4B30E}" dt="2020-07-20T09:07:25.606" v="1245" actId="20577"/>
          <ac:spMkLst>
            <pc:docMk/>
            <pc:sldMk cId="2438119083" sldId="309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F4FCF457-6FD9-ED90-E817-906FD3E4B30E}" dt="2020-07-20T09:11:09.510" v="1298" actId="20577"/>
          <ac:spMkLst>
            <pc:docMk/>
            <pc:sldMk cId="2438119083" sldId="309"/>
            <ac:spMk id="93" creationId="{00000000-0000-0000-0000-000000000000}"/>
          </ac:spMkLst>
        </pc:spChg>
      </pc:sldChg>
      <pc:sldChg chg="modSp add replId">
        <pc:chgData name="ｷﾑ　ﾌｨﾐｮﾝ" userId="S::7796674846@utac.u-tokyo.ac.jp::971cad96-f269-4d17-834e-61d62a92d69f" providerId="AD" clId="Web-{F4FCF457-6FD9-ED90-E817-906FD3E4B30E}" dt="2020-07-20T09:14:25.947" v="1349" actId="20577"/>
        <pc:sldMkLst>
          <pc:docMk/>
          <pc:sldMk cId="3441920708" sldId="310"/>
        </pc:sldMkLst>
        <pc:spChg chg="mod">
          <ac:chgData name="ｷﾑ　ﾌｨﾐｮﾝ" userId="S::7796674846@utac.u-tokyo.ac.jp::971cad96-f269-4d17-834e-61d62a92d69f" providerId="AD" clId="Web-{F4FCF457-6FD9-ED90-E817-906FD3E4B30E}" dt="2020-07-20T09:07:18.043" v="1239" actId="20577"/>
          <ac:spMkLst>
            <pc:docMk/>
            <pc:sldMk cId="3441920708" sldId="310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F4FCF457-6FD9-ED90-E817-906FD3E4B30E}" dt="2020-07-20T09:14:25.947" v="1349" actId="20577"/>
          <ac:spMkLst>
            <pc:docMk/>
            <pc:sldMk cId="3441920708" sldId="310"/>
            <ac:spMk id="93" creationId="{00000000-0000-0000-0000-000000000000}"/>
          </ac:spMkLst>
        </pc:spChg>
      </pc:sldChg>
      <pc:sldChg chg="addSp delSp modSp add replId">
        <pc:chgData name="ｷﾑ　ﾌｨﾐｮﾝ" userId="S::7796674846@utac.u-tokyo.ac.jp::971cad96-f269-4d17-834e-61d62a92d69f" providerId="AD" clId="Web-{F4FCF457-6FD9-ED90-E817-906FD3E4B30E}" dt="2020-07-20T09:13:46.072" v="1338" actId="20577"/>
        <pc:sldMkLst>
          <pc:docMk/>
          <pc:sldMk cId="1202096104" sldId="311"/>
        </pc:sldMkLst>
        <pc:spChg chg="mod">
          <ac:chgData name="ｷﾑ　ﾌｨﾐｮﾝ" userId="S::7796674846@utac.u-tokyo.ac.jp::971cad96-f269-4d17-834e-61d62a92d69f" providerId="AD" clId="Web-{F4FCF457-6FD9-ED90-E817-906FD3E4B30E}" dt="2020-07-20T09:07:21.637" v="1243" actId="20577"/>
          <ac:spMkLst>
            <pc:docMk/>
            <pc:sldMk cId="1202096104" sldId="311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F4FCF457-6FD9-ED90-E817-906FD3E4B30E}" dt="2020-07-20T09:13:46.072" v="1338" actId="20577"/>
          <ac:spMkLst>
            <pc:docMk/>
            <pc:sldMk cId="1202096104" sldId="311"/>
            <ac:spMk id="93" creationId="{00000000-0000-0000-0000-000000000000}"/>
          </ac:spMkLst>
        </pc:spChg>
        <pc:picChg chg="add del mod">
          <ac:chgData name="ｷﾑ　ﾌｨﾐｮﾝ" userId="S::7796674846@utac.u-tokyo.ac.jp::971cad96-f269-4d17-834e-61d62a92d69f" providerId="AD" clId="Web-{F4FCF457-6FD9-ED90-E817-906FD3E4B30E}" dt="2020-07-20T08:06:38.349" v="454"/>
          <ac:picMkLst>
            <pc:docMk/>
            <pc:sldMk cId="1202096104" sldId="311"/>
            <ac:picMk id="2" creationId="{6816E6BE-0B64-4355-B6C7-B61A406878BE}"/>
          </ac:picMkLst>
        </pc:picChg>
        <pc:picChg chg="add mod">
          <ac:chgData name="ｷﾑ　ﾌｨﾐｮﾝ" userId="S::7796674846@utac.u-tokyo.ac.jp::971cad96-f269-4d17-834e-61d62a92d69f" providerId="AD" clId="Web-{F4FCF457-6FD9-ED90-E817-906FD3E4B30E}" dt="2020-07-20T09:09:14.324" v="1268" actId="1076"/>
          <ac:picMkLst>
            <pc:docMk/>
            <pc:sldMk cId="1202096104" sldId="311"/>
            <ac:picMk id="3" creationId="{C33F66B8-D5E8-4A55-83CF-EB91DFEA8858}"/>
          </ac:picMkLst>
        </pc:picChg>
      </pc:sldChg>
      <pc:sldChg chg="modSp add replId">
        <pc:chgData name="ｷﾑ　ﾌｨﾐｮﾝ" userId="S::7796674846@utac.u-tokyo.ac.jp::971cad96-f269-4d17-834e-61d62a92d69f" providerId="AD" clId="Web-{F4FCF457-6FD9-ED90-E817-906FD3E4B30E}" dt="2020-07-20T09:25:34.942" v="1485" actId="20577"/>
        <pc:sldMkLst>
          <pc:docMk/>
          <pc:sldMk cId="2463570677" sldId="312"/>
        </pc:sldMkLst>
        <pc:spChg chg="mod">
          <ac:chgData name="ｷﾑ　ﾌｨﾐｮﾝ" userId="S::7796674846@utac.u-tokyo.ac.jp::971cad96-f269-4d17-834e-61d62a92d69f" providerId="AD" clId="Web-{F4FCF457-6FD9-ED90-E817-906FD3E4B30E}" dt="2020-07-20T09:07:10.965" v="1234" actId="20577"/>
          <ac:spMkLst>
            <pc:docMk/>
            <pc:sldMk cId="2463570677" sldId="312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F4FCF457-6FD9-ED90-E817-906FD3E4B30E}" dt="2020-07-20T09:25:34.942" v="1485" actId="20577"/>
          <ac:spMkLst>
            <pc:docMk/>
            <pc:sldMk cId="2463570677" sldId="312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中間発表F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B</a:t>
            </a:r>
            <a:endParaRPr 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Q1吉田：やる気のある論文に動画が集中することを考えると、データセットの質に偏りがあるのでは？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A.高インパクトのメガジャーナルから論文取得→論文の均質化・動画数確保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FB吉田:均質化手法として、傾向スコアマッチング等もあると思う。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共変量：著者数・国際研究・ファンディング…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IF, H-index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Q2キミカ：リサーチコミュニケーションの「効果」は被引用数でいいのか。その他の指標は考えてないか。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A.客観性が確保できる被引用数を中心として進める。オルトメトリクスといった大衆的認知度の代表的指標も考えるが、指標選定には定義の客観性を優先する。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68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進捗(1/2)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YTコミュニケーションによって掘り返され、注目される論文のケース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論文データセット:Scopus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ソース：2013「Computer Science | Mathematics」CiteScore上位5%(155ジャーナル)</a:t>
            </a:r>
            <a:endParaRPr 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期間：2014.01~2014.02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結果：論文3147本取得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論文言及YT動画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方法：DOI | URL(DOI Redirection) | Titleが動画タイトル・説明文に含まれる動画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結果：言及論文22本(0.70%)・動画22本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8119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進捗(2/2)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5983597" cy="501308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言及論文割合：0.70%</a:t>
            </a: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(=22本/3147本)</a:t>
            </a:r>
            <a:endParaRPr lang="en-US" alt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2019.01~2019.03 arXiv Computer Science.Machine Learningに対する実験値(3.28%(=55本/1676本))より格段に小さい。</a:t>
            </a:r>
            <a:endParaRPr 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データ不備の可能性：キーワードを完全には含まない動画の存在可能性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動画公開日：出版後、平均1.5年、中央値0.60年(図1)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被引用数・Attention Scoreの動向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1Q(3年後以降)の動画の分析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どんな経緯・目的で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BFBFBF"/>
                </a:solidFill>
              </a:rPr>
              <a:t>3</a:t>
            </a:r>
          </a:p>
        </p:txBody>
      </p:sp>
      <p:pic>
        <p:nvPicPr>
          <p:cNvPr id="3" name="Picture 3" descr="A picture containing photo, sitting, light, room&#10;&#10;Description automatically generated">
            <a:extLst>
              <a:ext uri="{FF2B5EF4-FFF2-40B4-BE49-F238E27FC236}">
                <a16:creationId xmlns:a16="http://schemas.microsoft.com/office/drawing/2014/main" id="{C33F66B8-D5E8-4A55-83CF-EB91DFEA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865" y="969876"/>
            <a:ext cx="194081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96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計画(1/2)</a:t>
            </a:r>
            <a:endParaRPr lang="en-US" altLang="ja-JP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554151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クローラー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論文言及動画を、より漏れなく収集できるよう、工夫が必要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年度による活性度</a:t>
            </a:r>
            <a:endParaRPr lang="ja-JP" sz="1600">
              <a:latin typeface="Meiryo"/>
              <a:ea typeface="Meiryo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仮説：近年の論文ほど、動画リサーチコミュニケーションが活発に行われる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ある程度自明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（ツイッター）分野によってコミュニケーター（発信者）の種類が大いに異なる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特に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Life &amp; Earth分野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では、市民・社会団体がツイッター活動が著しい。動画プラットフォームでの活動を検出し、知見を得たい。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1920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計画(2/2)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554151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コミュニケーター・プラットフォーム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現在、論文言及動画の多くが非定期的な一般人（著者本人）であり、有意味な効果が導き出せな</a:t>
            </a:r>
            <a:r>
              <a:rPr lang="ja-JP" alt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い。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チャンネルを抽出・選定→動画・論文分析のアプローチ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チャンネル選定基準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714500" lvl="3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人気度：YTランキング</a:t>
            </a:r>
          </a:p>
          <a:p>
            <a:pPr marL="1714500" lvl="3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コミットメント:学術関係機関公式YT(Nature videos, Sci. Mag.等)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どんな論文をコンテンツにするのか。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動画の成功（人気）要素が抽出できるか。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コンテンツ配信の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論文・ジャーナル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スコアへの有意な影響を与えるケースは何か。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35706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進捗・課題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被引用数上位論文のYT動画数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 Scopus Social Science分野60万本中、最上位2千本に対して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論文11%、論文当たり平均動画数1.4篇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論文データセットの選定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Scopus/Springer Nature: ジャーナルレベル分類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Ex. 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Scientific reports: Multidisciplinary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Arial"/>
                <a:ea typeface="Meiryo"/>
                <a:cs typeface="Arial"/>
              </a:rPr>
              <a:t>論文レベル分野分類が望ましい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3849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6</Slides>
  <Notes>0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5358</cp:revision>
  <dcterms:created xsi:type="dcterms:W3CDTF">2020-01-21T06:13:03Z</dcterms:created>
  <dcterms:modified xsi:type="dcterms:W3CDTF">2020-07-20T09:26:35Z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