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20"/>
  </p:notesMasterIdLst>
  <p:sldIdLst>
    <p:sldId id="324" r:id="rId3"/>
    <p:sldId id="325" r:id="rId4"/>
    <p:sldId id="326" r:id="rId5"/>
    <p:sldId id="317" r:id="rId6"/>
    <p:sldId id="332" r:id="rId7"/>
    <p:sldId id="320" r:id="rId8"/>
    <p:sldId id="321" r:id="rId9"/>
    <p:sldId id="327" r:id="rId10"/>
    <p:sldId id="319" r:id="rId11"/>
    <p:sldId id="331" r:id="rId12"/>
    <p:sldId id="309" r:id="rId13"/>
    <p:sldId id="313" r:id="rId14"/>
    <p:sldId id="315" r:id="rId15"/>
    <p:sldId id="316" r:id="rId16"/>
    <p:sldId id="322" r:id="rId17"/>
    <p:sldId id="323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88A78D5-2C93-E162-094F-1D4619A92F12}" v="359" dt="2020-07-02T02:16:20.415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ｷﾑ　ﾌｨﾐｮﾝ" userId="S::7796674846@utac.u-tokyo.ac.jp::971cad96-f269-4d17-834e-61d62a92d69f" providerId="AD" clId="Web-{2F3CB3D5-7509-B90A-4566-33154B06B382}"/>
    <pc:docChg chg="addSld delSld modSld">
      <pc:chgData name="ｷﾑ　ﾌｨﾐｮﾝ" userId="S::7796674846@utac.u-tokyo.ac.jp::971cad96-f269-4d17-834e-61d62a92d69f" providerId="AD" clId="Web-{2F3CB3D5-7509-B90A-4566-33154B06B382}" dt="2020-09-08T08:48:52.759" v="1205" actId="14100"/>
      <pc:docMkLst>
        <pc:docMk/>
      </pc:docMkLst>
      <pc:sldChg chg="del">
        <pc:chgData name="ｷﾑ　ﾌｨﾐｮﾝ" userId="S::7796674846@utac.u-tokyo.ac.jp::971cad96-f269-4d17-834e-61d62a92d69f" providerId="AD" clId="Web-{2F3CB3D5-7509-B90A-4566-33154B06B382}" dt="2020-09-08T07:46:45.598" v="0"/>
        <pc:sldMkLst>
          <pc:docMk/>
          <pc:sldMk cId="11968003" sldId="307"/>
        </pc:sldMkLst>
      </pc:sldChg>
      <pc:sldChg chg="modSp">
        <pc:chgData name="ｷﾑ　ﾌｨﾐｮﾝ" userId="S::7796674846@utac.u-tokyo.ac.jp::971cad96-f269-4d17-834e-61d62a92d69f" providerId="AD" clId="Web-{2F3CB3D5-7509-B90A-4566-33154B06B382}" dt="2020-09-08T08:20:23.088" v="727" actId="20577"/>
        <pc:sldMkLst>
          <pc:docMk/>
          <pc:sldMk cId="2438119083" sldId="309"/>
        </pc:sldMkLst>
        <pc:spChg chg="mod">
          <ac:chgData name="ｷﾑ　ﾌｨﾐｮﾝ" userId="S::7796674846@utac.u-tokyo.ac.jp::971cad96-f269-4d17-834e-61d62a92d69f" providerId="AD" clId="Web-{2F3CB3D5-7509-B90A-4566-33154B06B382}" dt="2020-09-08T08:05:13.790" v="417" actId="20577"/>
          <ac:spMkLst>
            <pc:docMk/>
            <pc:sldMk cId="2438119083" sldId="30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2F3CB3D5-7509-B90A-4566-33154B06B382}" dt="2020-09-08T08:20:23.088" v="727" actId="20577"/>
          <ac:spMkLst>
            <pc:docMk/>
            <pc:sldMk cId="2438119083" sldId="309"/>
            <ac:spMk id="93" creationId="{00000000-0000-0000-0000-000000000000}"/>
          </ac:spMkLst>
        </pc:spChg>
      </pc:sldChg>
      <pc:sldChg chg="addSp modSp add replId">
        <pc:chgData name="ｷﾑ　ﾌｨﾐｮﾝ" userId="S::7796674846@utac.u-tokyo.ac.jp::971cad96-f269-4d17-834e-61d62a92d69f" providerId="AD" clId="Web-{2F3CB3D5-7509-B90A-4566-33154B06B382}" dt="2020-09-08T08:38:15.794" v="1064" actId="20577"/>
        <pc:sldMkLst>
          <pc:docMk/>
          <pc:sldMk cId="1287306856" sldId="313"/>
        </pc:sldMkLst>
        <pc:spChg chg="add mod">
          <ac:chgData name="ｷﾑ　ﾌｨﾐｮﾝ" userId="S::7796674846@utac.u-tokyo.ac.jp::971cad96-f269-4d17-834e-61d62a92d69f" providerId="AD" clId="Web-{2F3CB3D5-7509-B90A-4566-33154B06B382}" dt="2020-09-08T08:38:06.482" v="1056" actId="20577"/>
          <ac:spMkLst>
            <pc:docMk/>
            <pc:sldMk cId="1287306856" sldId="313"/>
            <ac:spMk id="4" creationId="{C1C257CC-3FF4-4D28-B6D0-11C5E33668F7}"/>
          </ac:spMkLst>
        </pc:spChg>
        <pc:spChg chg="add mod">
          <ac:chgData name="ｷﾑ　ﾌｨﾐｮﾝ" userId="S::7796674846@utac.u-tokyo.ac.jp::971cad96-f269-4d17-834e-61d62a92d69f" providerId="AD" clId="Web-{2F3CB3D5-7509-B90A-4566-33154B06B382}" dt="2020-09-08T08:08:16.622" v="438" actId="14100"/>
          <ac:spMkLst>
            <pc:docMk/>
            <pc:sldMk cId="1287306856" sldId="313"/>
            <ac:spMk id="6" creationId="{EFF66B2B-D310-438B-B5EE-B3136356048A}"/>
          </ac:spMkLst>
        </pc:spChg>
        <pc:spChg chg="add mod">
          <ac:chgData name="ｷﾑ　ﾌｨﾐｮﾝ" userId="S::7796674846@utac.u-tokyo.ac.jp::971cad96-f269-4d17-834e-61d62a92d69f" providerId="AD" clId="Web-{2F3CB3D5-7509-B90A-4566-33154B06B382}" dt="2020-09-08T08:38:15.794" v="1064" actId="20577"/>
          <ac:spMkLst>
            <pc:docMk/>
            <pc:sldMk cId="1287306856" sldId="313"/>
            <ac:spMk id="11" creationId="{E71E7336-7782-4DF3-9E3C-B82162DF4982}"/>
          </ac:spMkLst>
        </pc:spChg>
        <pc:spChg chg="mod">
          <ac:chgData name="ｷﾑ　ﾌｨﾐｮﾝ" userId="S::7796674846@utac.u-tokyo.ac.jp::971cad96-f269-4d17-834e-61d62a92d69f" providerId="AD" clId="Web-{2F3CB3D5-7509-B90A-4566-33154B06B382}" dt="2020-09-08T08:26:21.766" v="837" actId="20577"/>
          <ac:spMkLst>
            <pc:docMk/>
            <pc:sldMk cId="1287306856" sldId="313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2F3CB3D5-7509-B90A-4566-33154B06B382}" dt="2020-09-08T08:36:25.855" v="1017" actId="20577"/>
          <ac:spMkLst>
            <pc:docMk/>
            <pc:sldMk cId="1287306856" sldId="313"/>
            <ac:spMk id="93" creationId="{00000000-0000-0000-0000-000000000000}"/>
          </ac:spMkLst>
        </pc:spChg>
        <pc:picChg chg="add mod">
          <ac:chgData name="ｷﾑ　ﾌｨﾐｮﾝ" userId="S::7796674846@utac.u-tokyo.ac.jp::971cad96-f269-4d17-834e-61d62a92d69f" providerId="AD" clId="Web-{2F3CB3D5-7509-B90A-4566-33154B06B382}" dt="2020-09-08T08:36:30.293" v="1018" actId="1076"/>
          <ac:picMkLst>
            <pc:docMk/>
            <pc:sldMk cId="1287306856" sldId="313"/>
            <ac:picMk id="2" creationId="{66D3BEBD-0F33-42F0-82C7-5F70DCFD8556}"/>
          </ac:picMkLst>
        </pc:picChg>
        <pc:picChg chg="add mod">
          <ac:chgData name="ｷﾑ　ﾌｨﾐｮﾝ" userId="S::7796674846@utac.u-tokyo.ac.jp::971cad96-f269-4d17-834e-61d62a92d69f" providerId="AD" clId="Web-{2F3CB3D5-7509-B90A-4566-33154B06B382}" dt="2020-09-08T08:36:30.308" v="1019" actId="1076"/>
          <ac:picMkLst>
            <pc:docMk/>
            <pc:sldMk cId="1287306856" sldId="313"/>
            <ac:picMk id="3" creationId="{3FA736CC-A02B-4B83-A7D4-FF9121924544}"/>
          </ac:picMkLst>
        </pc:picChg>
      </pc:sldChg>
      <pc:sldChg chg="addSp delSp modSp add del replId">
        <pc:chgData name="ｷﾑ　ﾌｨﾐｮﾝ" userId="S::7796674846@utac.u-tokyo.ac.jp::971cad96-f269-4d17-834e-61d62a92d69f" providerId="AD" clId="Web-{2F3CB3D5-7509-B90A-4566-33154B06B382}" dt="2020-09-08T08:36:34.840" v="1020"/>
        <pc:sldMkLst>
          <pc:docMk/>
          <pc:sldMk cId="3926282714" sldId="314"/>
        </pc:sldMkLst>
        <pc:spChg chg="mod">
          <ac:chgData name="ｷﾑ　ﾌｨﾐｮﾝ" userId="S::7796674846@utac.u-tokyo.ac.jp::971cad96-f269-4d17-834e-61d62a92d69f" providerId="AD" clId="Web-{2F3CB3D5-7509-B90A-4566-33154B06B382}" dt="2020-09-08T08:26:29.454" v="851" actId="20577"/>
          <ac:spMkLst>
            <pc:docMk/>
            <pc:sldMk cId="3926282714" sldId="314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2F3CB3D5-7509-B90A-4566-33154B06B382}" dt="2020-09-08T08:35:25.901" v="987" actId="20577"/>
          <ac:spMkLst>
            <pc:docMk/>
            <pc:sldMk cId="3926282714" sldId="314"/>
            <ac:spMk id="93" creationId="{00000000-0000-0000-0000-000000000000}"/>
          </ac:spMkLst>
        </pc:spChg>
        <pc:picChg chg="add del">
          <ac:chgData name="ｷﾑ　ﾌｨﾐｮﾝ" userId="S::7796674846@utac.u-tokyo.ac.jp::971cad96-f269-4d17-834e-61d62a92d69f" providerId="AD" clId="Web-{2F3CB3D5-7509-B90A-4566-33154B06B382}" dt="2020-09-08T08:18:26.961" v="695"/>
          <ac:picMkLst>
            <pc:docMk/>
            <pc:sldMk cId="3926282714" sldId="314"/>
            <ac:picMk id="2" creationId="{66D3BEBD-0F33-42F0-82C7-5F70DCFD8556}"/>
          </ac:picMkLst>
        </pc:picChg>
        <pc:picChg chg="add del mod">
          <ac:chgData name="ｷﾑ　ﾌｨﾐｮﾝ" userId="S::7796674846@utac.u-tokyo.ac.jp::971cad96-f269-4d17-834e-61d62a92d69f" providerId="AD" clId="Web-{2F3CB3D5-7509-B90A-4566-33154B06B382}" dt="2020-09-08T08:18:11.117" v="690"/>
          <ac:picMkLst>
            <pc:docMk/>
            <pc:sldMk cId="3926282714" sldId="314"/>
            <ac:picMk id="3" creationId="{C4218166-E82B-4A04-95C7-C30A2E216D68}"/>
          </ac:picMkLst>
        </pc:picChg>
        <pc:picChg chg="add del mod">
          <ac:chgData name="ｷﾑ　ﾌｨﾐｮﾝ" userId="S::7796674846@utac.u-tokyo.ac.jp::971cad96-f269-4d17-834e-61d62a92d69f" providerId="AD" clId="Web-{2F3CB3D5-7509-B90A-4566-33154B06B382}" dt="2020-09-08T08:34:53.041" v="981"/>
          <ac:picMkLst>
            <pc:docMk/>
            <pc:sldMk cId="3926282714" sldId="314"/>
            <ac:picMk id="4" creationId="{457253FE-5AD5-4975-9AC5-E620AA2FE554}"/>
          </ac:picMkLst>
        </pc:picChg>
      </pc:sldChg>
      <pc:sldChg chg="modSp add replId">
        <pc:chgData name="ｷﾑ　ﾌｨﾐｮﾝ" userId="S::7796674846@utac.u-tokyo.ac.jp::971cad96-f269-4d17-834e-61d62a92d69f" providerId="AD" clId="Web-{2F3CB3D5-7509-B90A-4566-33154B06B382}" dt="2020-09-08T08:48:52.759" v="1205" actId="14100"/>
        <pc:sldMkLst>
          <pc:docMk/>
          <pc:sldMk cId="964014159" sldId="315"/>
        </pc:sldMkLst>
        <pc:spChg chg="mod">
          <ac:chgData name="ｷﾑ　ﾌｨﾐｮﾝ" userId="S::7796674846@utac.u-tokyo.ac.jp::971cad96-f269-4d17-834e-61d62a92d69f" providerId="AD" clId="Web-{2F3CB3D5-7509-B90A-4566-33154B06B382}" dt="2020-09-08T08:48:52.759" v="1205" actId="14100"/>
          <ac:spMkLst>
            <pc:docMk/>
            <pc:sldMk cId="964014159" sldId="315"/>
            <ac:spMk id="93" creationId="{00000000-0000-0000-0000-000000000000}"/>
          </ac:spMkLst>
        </pc:spChg>
        <pc:picChg chg="mod">
          <ac:chgData name="ｷﾑ　ﾌｨﾐｮﾝ" userId="S::7796674846@utac.u-tokyo.ac.jp::971cad96-f269-4d17-834e-61d62a92d69f" providerId="AD" clId="Web-{2F3CB3D5-7509-B90A-4566-33154B06B382}" dt="2020-09-08T08:48:48.556" v="1204" actId="1076"/>
          <ac:picMkLst>
            <pc:docMk/>
            <pc:sldMk cId="964014159" sldId="315"/>
            <ac:picMk id="4" creationId="{457253FE-5AD5-4975-9AC5-E620AA2FE554}"/>
          </ac:picMkLst>
        </pc:picChg>
      </pc:sldChg>
    </pc:docChg>
  </pc:docChgLst>
  <pc:docChgLst>
    <pc:chgData name="ｷﾑ　ﾌｨﾐｮﾝ" userId="S::7796674846@utac.u-tokyo.ac.jp::971cad96-f269-4d17-834e-61d62a92d69f" providerId="AD" clId="Web-{42F027DC-EEE0-F193-C29C-23CBCBCFBE4A}"/>
    <pc:docChg chg="addSld delSld modSld sldOrd addMainMaster">
      <pc:chgData name="ｷﾑ　ﾌｨﾐｮﾝ" userId="S::7796674846@utac.u-tokyo.ac.jp::971cad96-f269-4d17-834e-61d62a92d69f" providerId="AD" clId="Web-{42F027DC-EEE0-F193-C29C-23CBCBCFBE4A}" dt="2020-09-09T10:27:11.081" v="3241"/>
      <pc:docMkLst>
        <pc:docMk/>
      </pc:docMkLst>
      <pc:sldChg chg="del">
        <pc:chgData name="ｷﾑ　ﾌｨﾐｮﾝ" userId="S::7796674846@utac.u-tokyo.ac.jp::971cad96-f269-4d17-834e-61d62a92d69f" providerId="AD" clId="Web-{42F027DC-EEE0-F193-C29C-23CBCBCFBE4A}" dt="2020-09-09T10:22:36.008" v="3193"/>
        <pc:sldMkLst>
          <pc:docMk/>
          <pc:sldMk cId="1803849459" sldId="308"/>
        </pc:sldMkLst>
      </pc:sldChg>
      <pc:sldChg chg="delSp modSp">
        <pc:chgData name="ｷﾑ　ﾌｨﾐｮﾝ" userId="S::7796674846@utac.u-tokyo.ac.jp::971cad96-f269-4d17-834e-61d62a92d69f" providerId="AD" clId="Web-{42F027DC-EEE0-F193-C29C-23CBCBCFBE4A}" dt="2020-09-09T10:10:36.673" v="3027"/>
        <pc:sldMkLst>
          <pc:docMk/>
          <pc:sldMk cId="2438119083" sldId="309"/>
        </pc:sldMkLst>
        <pc:spChg chg="del">
          <ac:chgData name="ｷﾑ　ﾌｨﾐｮﾝ" userId="S::7796674846@utac.u-tokyo.ac.jp::971cad96-f269-4d17-834e-61d62a92d69f" providerId="AD" clId="Web-{42F027DC-EEE0-F193-C29C-23CBCBCFBE4A}" dt="2020-09-09T10:10:36.673" v="3027"/>
          <ac:spMkLst>
            <pc:docMk/>
            <pc:sldMk cId="2438119083" sldId="309"/>
            <ac:spMk id="8" creationId="{020046D2-6FD1-43F0-A34F-3C9983D9314E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0:16.665" v="1669" actId="20577"/>
          <ac:spMkLst>
            <pc:docMk/>
            <pc:sldMk cId="2438119083" sldId="30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0:39.431" v="1672" actId="20577"/>
          <ac:spMkLst>
            <pc:docMk/>
            <pc:sldMk cId="2438119083" sldId="309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42F027DC-EEE0-F193-C29C-23CBCBCFBE4A}" dt="2020-09-09T10:22:20.273" v="3192" actId="20577"/>
        <pc:sldMkLst>
          <pc:docMk/>
          <pc:sldMk cId="3441920708" sldId="310"/>
        </pc:sldMkLst>
        <pc:spChg chg="mod">
          <ac:chgData name="ｷﾑ　ﾌｨﾐｮﾝ" userId="S::7796674846@utac.u-tokyo.ac.jp::971cad96-f269-4d17-834e-61d62a92d69f" providerId="AD" clId="Web-{42F027DC-EEE0-F193-C29C-23CBCBCFBE4A}" dt="2020-09-09T10:10:17.750" v="3026" actId="20577"/>
          <ac:spMkLst>
            <pc:docMk/>
            <pc:sldMk cId="3441920708" sldId="310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10:22:20.273" v="3192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del">
        <pc:chgData name="ｷﾑ　ﾌｨﾐｮﾝ" userId="S::7796674846@utac.u-tokyo.ac.jp::971cad96-f269-4d17-834e-61d62a92d69f" providerId="AD" clId="Web-{42F027DC-EEE0-F193-C29C-23CBCBCFBE4A}" dt="2020-09-09T09:19:49.321" v="1663"/>
        <pc:sldMkLst>
          <pc:docMk/>
          <pc:sldMk cId="1202096104" sldId="311"/>
        </pc:sldMkLst>
      </pc:sldChg>
      <pc:sldChg chg="del">
        <pc:chgData name="ｷﾑ　ﾌｨﾐｮﾝ" userId="S::7796674846@utac.u-tokyo.ac.jp::971cad96-f269-4d17-834e-61d62a92d69f" providerId="AD" clId="Web-{42F027DC-EEE0-F193-C29C-23CBCBCFBE4A}" dt="2020-09-09T10:22:36.008" v="3194"/>
        <pc:sldMkLst>
          <pc:docMk/>
          <pc:sldMk cId="2463570677" sldId="312"/>
        </pc:sldMkLst>
      </pc:sldChg>
      <pc:sldChg chg="delSp modSp">
        <pc:chgData name="ｷﾑ　ﾌｨﾐｮﾝ" userId="S::7796674846@utac.u-tokyo.ac.jp::971cad96-f269-4d17-834e-61d62a92d69f" providerId="AD" clId="Web-{42F027DC-EEE0-F193-C29C-23CBCBCFBE4A}" dt="2020-09-09T10:10:44.376" v="3028"/>
        <pc:sldMkLst>
          <pc:docMk/>
          <pc:sldMk cId="1287306856" sldId="313"/>
        </pc:sldMkLst>
        <pc:spChg chg="mod">
          <ac:chgData name="ｷﾑ　ﾌｨﾐｮﾝ" userId="S::7796674846@utac.u-tokyo.ac.jp::971cad96-f269-4d17-834e-61d62a92d69f" providerId="AD" clId="Web-{42F027DC-EEE0-F193-C29C-23CBCBCFBE4A}" dt="2020-09-09T09:21:48.870" v="1680" actId="1076"/>
          <ac:spMkLst>
            <pc:docMk/>
            <pc:sldMk cId="1287306856" sldId="313"/>
            <ac:spMk id="4" creationId="{C1C257CC-3FF4-4D28-B6D0-11C5E33668F7}"/>
          </ac:spMkLst>
        </pc:spChg>
        <pc:spChg chg="del">
          <ac:chgData name="ｷﾑ　ﾌｨﾐｮﾝ" userId="S::7796674846@utac.u-tokyo.ac.jp::971cad96-f269-4d17-834e-61d62a92d69f" providerId="AD" clId="Web-{42F027DC-EEE0-F193-C29C-23CBCBCFBE4A}" dt="2020-09-09T10:10:44.376" v="3028"/>
          <ac:spMkLst>
            <pc:docMk/>
            <pc:sldMk cId="1287306856" sldId="313"/>
            <ac:spMk id="8" creationId="{020046D2-6FD1-43F0-A34F-3C9983D9314E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2:25.778" v="1683" actId="14100"/>
          <ac:spMkLst>
            <pc:docMk/>
            <pc:sldMk cId="1287306856" sldId="313"/>
            <ac:spMk id="93" creationId="{00000000-0000-0000-0000-000000000000}"/>
          </ac:spMkLst>
        </pc:spChg>
        <pc:picChg chg="mod">
          <ac:chgData name="ｷﾑ　ﾌｨﾐｮﾝ" userId="S::7796674846@utac.u-tokyo.ac.jp::971cad96-f269-4d17-834e-61d62a92d69f" providerId="AD" clId="Web-{42F027DC-EEE0-F193-C29C-23CBCBCFBE4A}" dt="2020-09-09T09:21:48.886" v="1681" actId="1076"/>
          <ac:picMkLst>
            <pc:docMk/>
            <pc:sldMk cId="1287306856" sldId="313"/>
            <ac:picMk id="2" creationId="{66D3BEBD-0F33-42F0-82C7-5F70DCFD8556}"/>
          </ac:picMkLst>
        </pc:picChg>
        <pc:picChg chg="mod">
          <ac:chgData name="ｷﾑ　ﾌｨﾐｮﾝ" userId="S::7796674846@utac.u-tokyo.ac.jp::971cad96-f269-4d17-834e-61d62a92d69f" providerId="AD" clId="Web-{42F027DC-EEE0-F193-C29C-23CBCBCFBE4A}" dt="2020-09-09T09:21:30.495" v="1678" actId="14100"/>
          <ac:picMkLst>
            <pc:docMk/>
            <pc:sldMk cId="1287306856" sldId="313"/>
            <ac:picMk id="3" creationId="{3FA736CC-A02B-4B83-A7D4-FF9121924544}"/>
          </ac:picMkLst>
        </pc:picChg>
      </pc:sldChg>
      <pc:sldChg chg="delSp modSp">
        <pc:chgData name="ｷﾑ　ﾌｨﾐｮﾝ" userId="S::7796674846@utac.u-tokyo.ac.jp::971cad96-f269-4d17-834e-61d62a92d69f" providerId="AD" clId="Web-{42F027DC-EEE0-F193-C29C-23CBCBCFBE4A}" dt="2020-09-09T10:10:47.892" v="3029"/>
        <pc:sldMkLst>
          <pc:docMk/>
          <pc:sldMk cId="964014159" sldId="315"/>
        </pc:sldMkLst>
        <pc:spChg chg="del">
          <ac:chgData name="ｷﾑ　ﾌｨﾐｮﾝ" userId="S::7796674846@utac.u-tokyo.ac.jp::971cad96-f269-4d17-834e-61d62a92d69f" providerId="AD" clId="Web-{42F027DC-EEE0-F193-C29C-23CBCBCFBE4A}" dt="2020-09-09T10:10:47.892" v="3029"/>
          <ac:spMkLst>
            <pc:docMk/>
            <pc:sldMk cId="964014159" sldId="315"/>
            <ac:spMk id="8" creationId="{020046D2-6FD1-43F0-A34F-3C9983D9314E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5:43.439" v="1568" actId="20577"/>
          <ac:spMkLst>
            <pc:docMk/>
            <pc:sldMk cId="964014159" sldId="315"/>
            <ac:spMk id="93" creationId="{00000000-0000-0000-0000-000000000000}"/>
          </ac:spMkLst>
        </pc:spChg>
      </pc:sldChg>
      <pc:sldChg chg="addSp delSp modSp add replId">
        <pc:chgData name="ｷﾑ　ﾌｨﾐｮﾝ" userId="S::7796674846@utac.u-tokyo.ac.jp::971cad96-f269-4d17-834e-61d62a92d69f" providerId="AD" clId="Web-{42F027DC-EEE0-F193-C29C-23CBCBCFBE4A}" dt="2020-09-09T10:11:51.737" v="3048" actId="1076"/>
        <pc:sldMkLst>
          <pc:docMk/>
          <pc:sldMk cId="3961168043" sldId="316"/>
        </pc:sldMkLst>
        <pc:spChg chg="add mod">
          <ac:chgData name="ｷﾑ　ﾌｨﾐｮﾝ" userId="S::7796674846@utac.u-tokyo.ac.jp::971cad96-f269-4d17-834e-61d62a92d69f" providerId="AD" clId="Web-{42F027DC-EEE0-F193-C29C-23CBCBCFBE4A}" dt="2020-09-09T10:11:51.737" v="3048" actId="1076"/>
          <ac:spMkLst>
            <pc:docMk/>
            <pc:sldMk cId="3961168043" sldId="316"/>
            <ac:spMk id="2" creationId="{3AED08B3-13D8-4E8B-8129-5A3A389F2ED2}"/>
          </ac:spMkLst>
        </pc:spChg>
        <pc:spChg chg="del">
          <ac:chgData name="ｷﾑ　ﾌｨﾐｮﾝ" userId="S::7796674846@utac.u-tokyo.ac.jp::971cad96-f269-4d17-834e-61d62a92d69f" providerId="AD" clId="Web-{42F027DC-EEE0-F193-C29C-23CBCBCFBE4A}" dt="2020-09-09T10:10:51.751" v="3030"/>
          <ac:spMkLst>
            <pc:docMk/>
            <pc:sldMk cId="3961168043" sldId="316"/>
            <ac:spMk id="8" creationId="{020046D2-6FD1-43F0-A34F-3C9983D9314E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6:57:32.572" v="53" actId="20577"/>
          <ac:spMkLst>
            <pc:docMk/>
            <pc:sldMk cId="3961168043" sldId="316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3:30.717" v="1694" actId="20577"/>
          <ac:spMkLst>
            <pc:docMk/>
            <pc:sldMk cId="3961168043" sldId="316"/>
            <ac:spMk id="93" creationId="{00000000-0000-0000-0000-000000000000}"/>
          </ac:spMkLst>
        </pc:spChg>
        <pc:picChg chg="add del mod">
          <ac:chgData name="ｷﾑ　ﾌｨﾐｮﾝ" userId="S::7796674846@utac.u-tokyo.ac.jp::971cad96-f269-4d17-834e-61d62a92d69f" providerId="AD" clId="Web-{42F027DC-EEE0-F193-C29C-23CBCBCFBE4A}" dt="2020-09-09T06:58:12.010" v="60"/>
          <ac:picMkLst>
            <pc:docMk/>
            <pc:sldMk cId="3961168043" sldId="316"/>
            <ac:picMk id="2" creationId="{D58A622E-7ED4-4154-BFE9-B2A95538E9BA}"/>
          </ac:picMkLst>
        </pc:picChg>
        <pc:picChg chg="add mod">
          <ac:chgData name="ｷﾑ　ﾌｨﾐｮﾝ" userId="S::7796674846@utac.u-tokyo.ac.jp::971cad96-f269-4d17-834e-61d62a92d69f" providerId="AD" clId="Web-{42F027DC-EEE0-F193-C29C-23CBCBCFBE4A}" dt="2020-09-09T07:02:52.455" v="68" actId="1076"/>
          <ac:picMkLst>
            <pc:docMk/>
            <pc:sldMk cId="3961168043" sldId="316"/>
            <ac:picMk id="3" creationId="{293C12D7-0917-4ED7-A83F-FA0F7482D4EE}"/>
          </ac:picMkLst>
        </pc:picChg>
        <pc:picChg chg="del">
          <ac:chgData name="ｷﾑ　ﾌｨﾐｮﾝ" userId="S::7796674846@utac.u-tokyo.ac.jp::971cad96-f269-4d17-834e-61d62a92d69f" providerId="AD" clId="Web-{42F027DC-EEE0-F193-C29C-23CBCBCFBE4A}" dt="2020-09-09T06:57:48.228" v="56"/>
          <ac:picMkLst>
            <pc:docMk/>
            <pc:sldMk cId="3961168043" sldId="316"/>
            <ac:picMk id="4" creationId="{457253FE-5AD5-4975-9AC5-E620AA2FE554}"/>
          </ac:picMkLst>
        </pc:picChg>
      </pc:sldChg>
      <pc:sldChg chg="addSp delSp modSp add replId">
        <pc:chgData name="ｷﾑ　ﾌｨﾐｮﾝ" userId="S::7796674846@utac.u-tokyo.ac.jp::971cad96-f269-4d17-834e-61d62a92d69f" providerId="AD" clId="Web-{42F027DC-EEE0-F193-C29C-23CBCBCFBE4A}" dt="2020-09-09T10:18:19.028" v="3157"/>
        <pc:sldMkLst>
          <pc:docMk/>
          <pc:sldMk cId="3677278259" sldId="317"/>
        </pc:sldMkLst>
        <pc:spChg chg="mod">
          <ac:chgData name="ｷﾑ　ﾌｨﾐｮﾝ" userId="S::7796674846@utac.u-tokyo.ac.jp::971cad96-f269-4d17-834e-61d62a92d69f" providerId="AD" clId="Web-{42F027DC-EEE0-F193-C29C-23CBCBCFBE4A}" dt="2020-09-09T07:17:28.900" v="307" actId="20577"/>
          <ac:spMkLst>
            <pc:docMk/>
            <pc:sldMk cId="3677278259" sldId="317"/>
            <ac:spMk id="6" creationId="{EFF66B2B-D310-438B-B5EE-B3136356048A}"/>
          </ac:spMkLst>
        </pc:spChg>
        <pc:spChg chg="add mod">
          <ac:chgData name="ｷﾑ　ﾌｨﾐｮﾝ" userId="S::7796674846@utac.u-tokyo.ac.jp::971cad96-f269-4d17-834e-61d62a92d69f" providerId="AD" clId="Web-{42F027DC-EEE0-F193-C29C-23CBCBCFBE4A}" dt="2020-09-09T10:18:19.028" v="3157"/>
          <ac:spMkLst>
            <pc:docMk/>
            <pc:sldMk cId="3677278259" sldId="317"/>
            <ac:spMk id="7" creationId="{E1C01563-80FD-444F-B614-B00275A674A5}"/>
          </ac:spMkLst>
        </pc:spChg>
        <pc:spChg chg="del">
          <ac:chgData name="ｷﾑ　ﾌｨﾐｮﾝ" userId="S::7796674846@utac.u-tokyo.ac.jp::971cad96-f269-4d17-834e-61d62a92d69f" providerId="AD" clId="Web-{42F027DC-EEE0-F193-C29C-23CBCBCFBE4A}" dt="2020-09-09T10:10:56.923" v="3031"/>
          <ac:spMkLst>
            <pc:docMk/>
            <pc:sldMk cId="3677278259" sldId="317"/>
            <ac:spMk id="8" creationId="{020046D2-6FD1-43F0-A34F-3C9983D9314E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6:43.191" v="1572" actId="20577"/>
          <ac:spMkLst>
            <pc:docMk/>
            <pc:sldMk cId="3677278259" sldId="317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8:53.028" v="1814" actId="20577"/>
          <ac:spMkLst>
            <pc:docMk/>
            <pc:sldMk cId="3677278259" sldId="317"/>
            <ac:spMk id="93" creationId="{00000000-0000-0000-0000-000000000000}"/>
          </ac:spMkLst>
        </pc:spChg>
        <pc:graphicFrameChg chg="add del modGraphic">
          <ac:chgData name="ｷﾑ　ﾌｨﾐｮﾝ" userId="S::7796674846@utac.u-tokyo.ac.jp::971cad96-f269-4d17-834e-61d62a92d69f" providerId="AD" clId="Web-{42F027DC-EEE0-F193-C29C-23CBCBCFBE4A}" dt="2020-09-09T07:45:30.554" v="408"/>
          <ac:graphicFrameMkLst>
            <pc:docMk/>
            <pc:sldMk cId="3677278259" sldId="317"/>
            <ac:graphicFrameMk id="2" creationId="{3D36C2CA-B70E-4C69-AB2C-6968E515B811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42F027DC-EEE0-F193-C29C-23CBCBCFBE4A}" dt="2020-09-09T09:31:52.689" v="1864"/>
          <ac:graphicFrameMkLst>
            <pc:docMk/>
            <pc:sldMk cId="3677278259" sldId="317"/>
            <ac:graphicFrameMk id="3" creationId="{D2C008C4-F6BD-4C5F-9663-74B9DA984675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42F027DC-EEE0-F193-C29C-23CBCBCFBE4A}" dt="2020-09-09T10:12:53.457" v="3066"/>
          <ac:graphicFrameMkLst>
            <pc:docMk/>
            <pc:sldMk cId="3677278259" sldId="317"/>
            <ac:graphicFrameMk id="5" creationId="{620CC0E5-F87D-4E20-A1FC-7041E38199BD}"/>
          </ac:graphicFrameMkLst>
        </pc:graphicFrameChg>
        <pc:picChg chg="del">
          <ac:chgData name="ｷﾑ　ﾌｨﾐｮﾝ" userId="S::7796674846@utac.u-tokyo.ac.jp::971cad96-f269-4d17-834e-61d62a92d69f" providerId="AD" clId="Web-{42F027DC-EEE0-F193-C29C-23CBCBCFBE4A}" dt="2020-09-09T07:23:19.612" v="370"/>
          <ac:picMkLst>
            <pc:docMk/>
            <pc:sldMk cId="3677278259" sldId="317"/>
            <ac:picMk id="3" creationId="{293C12D7-0917-4ED7-A83F-FA0F7482D4EE}"/>
          </ac:picMkLst>
        </pc:picChg>
      </pc:sldChg>
      <pc:sldChg chg="add del replId">
        <pc:chgData name="ｷﾑ　ﾌｨﾐｮﾝ" userId="S::7796674846@utac.u-tokyo.ac.jp::971cad96-f269-4d17-834e-61d62a92d69f" providerId="AD" clId="Web-{42F027DC-EEE0-F193-C29C-23CBCBCFBE4A}" dt="2020-09-09T08:12:59.994" v="563"/>
        <pc:sldMkLst>
          <pc:docMk/>
          <pc:sldMk cId="3123182675" sldId="318"/>
        </pc:sldMkLst>
      </pc:sldChg>
      <pc:sldChg chg="addSp delSp modSp add replId">
        <pc:chgData name="ｷﾑ　ﾌｨﾐｮﾝ" userId="S::7796674846@utac.u-tokyo.ac.jp::971cad96-f269-4d17-834e-61d62a92d69f" providerId="AD" clId="Web-{42F027DC-EEE0-F193-C29C-23CBCBCFBE4A}" dt="2020-09-09T10:18:25.138" v="3158"/>
        <pc:sldMkLst>
          <pc:docMk/>
          <pc:sldMk cId="255353982" sldId="319"/>
        </pc:sldMkLst>
        <pc:spChg chg="del">
          <ac:chgData name="ｷﾑ　ﾌｨﾐｮﾝ" userId="S::7796674846@utac.u-tokyo.ac.jp::971cad96-f269-4d17-834e-61d62a92d69f" providerId="AD" clId="Web-{42F027DC-EEE0-F193-C29C-23CBCBCFBE4A}" dt="2020-09-09T08:33:10.733" v="725"/>
          <ac:spMkLst>
            <pc:docMk/>
            <pc:sldMk cId="255353982" sldId="319"/>
            <ac:spMk id="8" creationId="{020046D2-6FD1-43F0-A34F-3C9983D9314E}"/>
          </ac:spMkLst>
        </pc:spChg>
        <pc:spChg chg="add mod">
          <ac:chgData name="ｷﾑ　ﾌｨﾐｮﾝ" userId="S::7796674846@utac.u-tokyo.ac.jp::971cad96-f269-4d17-834e-61d62a92d69f" providerId="AD" clId="Web-{42F027DC-EEE0-F193-C29C-23CBCBCFBE4A}" dt="2020-09-09T10:18:25.138" v="3158"/>
          <ac:spMkLst>
            <pc:docMk/>
            <pc:sldMk cId="255353982" sldId="319"/>
            <ac:spMk id="10" creationId="{A05BBC11-8DA0-4477-9DB9-4E58BA85F8A7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6:58.816" v="1582" actId="20577"/>
          <ac:spMkLst>
            <pc:docMk/>
            <pc:sldMk cId="255353982" sldId="31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2:10.668" v="1508" actId="20577"/>
          <ac:spMkLst>
            <pc:docMk/>
            <pc:sldMk cId="255353982" sldId="319"/>
            <ac:spMk id="93" creationId="{00000000-0000-0000-0000-000000000000}"/>
          </ac:spMkLst>
        </pc:spChg>
        <pc:graphicFrameChg chg="del mod modGraphic">
          <ac:chgData name="ｷﾑ　ﾌｨﾐｮﾝ" userId="S::7796674846@utac.u-tokyo.ac.jp::971cad96-f269-4d17-834e-61d62a92d69f" providerId="AD" clId="Web-{42F027DC-EEE0-F193-C29C-23CBCBCFBE4A}" dt="2020-09-09T08:13:10.755" v="567"/>
          <ac:graphicFrameMkLst>
            <pc:docMk/>
            <pc:sldMk cId="255353982" sldId="319"/>
            <ac:graphicFrameMk id="3" creationId="{D2C008C4-F6BD-4C5F-9663-74B9DA984675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42F027DC-EEE0-F193-C29C-23CBCBCFBE4A}" dt="2020-09-09T08:47:09.255" v="781"/>
          <ac:graphicFrameMkLst>
            <pc:docMk/>
            <pc:sldMk cId="255353982" sldId="319"/>
            <ac:graphicFrameMk id="5" creationId="{ABB10000-2B28-4DD1-B8C9-9CF602095507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42F027DC-EEE0-F193-C29C-23CBCBCFBE4A}" dt="2020-09-09T08:53:09.123" v="978" actId="1076"/>
          <ac:graphicFrameMkLst>
            <pc:docMk/>
            <pc:sldMk cId="255353982" sldId="319"/>
            <ac:graphicFrameMk id="9" creationId="{1FFA46E4-FB13-491F-BF0C-3FC90FA01762}"/>
          </ac:graphicFrameMkLst>
        </pc:graphicFrameChg>
        <pc:picChg chg="add mod">
          <ac:chgData name="ｷﾑ　ﾌｨﾐｮﾝ" userId="S::7796674846@utac.u-tokyo.ac.jp::971cad96-f269-4d17-834e-61d62a92d69f" providerId="AD" clId="Web-{42F027DC-EEE0-F193-C29C-23CBCBCFBE4A}" dt="2020-09-09T08:33:21.296" v="727" actId="1076"/>
          <ac:picMkLst>
            <pc:docMk/>
            <pc:sldMk cId="255353982" sldId="319"/>
            <ac:picMk id="2" creationId="{49962E37-F678-4553-BB8F-DDB285F3C7E3}"/>
          </ac:picMkLst>
        </pc:picChg>
      </pc:sldChg>
      <pc:sldChg chg="addSp delSp modSp add ord replId">
        <pc:chgData name="ｷﾑ　ﾌｨﾐｮﾝ" userId="S::7796674846@utac.u-tokyo.ac.jp::971cad96-f269-4d17-834e-61d62a92d69f" providerId="AD" clId="Web-{42F027DC-EEE0-F193-C29C-23CBCBCFBE4A}" dt="2020-09-09T10:18:31.216" v="3160" actId="20577"/>
        <pc:sldMkLst>
          <pc:docMk/>
          <pc:sldMk cId="1710538937" sldId="320"/>
        </pc:sldMkLst>
        <pc:spChg chg="add mod">
          <ac:chgData name="ｷﾑ　ﾌｨﾐｮﾝ" userId="S::7796674846@utac.u-tokyo.ac.jp::971cad96-f269-4d17-834e-61d62a92d69f" providerId="AD" clId="Web-{42F027DC-EEE0-F193-C29C-23CBCBCFBE4A}" dt="2020-09-09T08:58:14.334" v="1185" actId="20577"/>
          <ac:spMkLst>
            <pc:docMk/>
            <pc:sldMk cId="1710538937" sldId="320"/>
            <ac:spMk id="2" creationId="{432EA244-84CC-447F-AFC6-0F97B0F15163}"/>
          </ac:spMkLst>
        </pc:spChg>
        <pc:spChg chg="add mod">
          <ac:chgData name="ｷﾑ　ﾌｨﾐｮﾝ" userId="S::7796674846@utac.u-tokyo.ac.jp::971cad96-f269-4d17-834e-61d62a92d69f" providerId="AD" clId="Web-{42F027DC-EEE0-F193-C29C-23CBCBCFBE4A}" dt="2020-09-09T10:18:31.216" v="3160" actId="20577"/>
          <ac:spMkLst>
            <pc:docMk/>
            <pc:sldMk cId="1710538937" sldId="320"/>
            <ac:spMk id="7" creationId="{A101C6D3-DF3E-4EDE-A3A3-833F88F8E33E}"/>
          </ac:spMkLst>
        </pc:spChg>
        <pc:spChg chg="del">
          <ac:chgData name="ｷﾑ　ﾌｨﾐｮﾝ" userId="S::7796674846@utac.u-tokyo.ac.jp::971cad96-f269-4d17-834e-61d62a92d69f" providerId="AD" clId="Web-{42F027DC-EEE0-F193-C29C-23CBCBCFBE4A}" dt="2020-09-09T10:11:02.751" v="3032"/>
          <ac:spMkLst>
            <pc:docMk/>
            <pc:sldMk cId="1710538937" sldId="320"/>
            <ac:spMk id="8" creationId="{020046D2-6FD1-43F0-A34F-3C9983D9314E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7:10.316" v="1591" actId="20577"/>
          <ac:spMkLst>
            <pc:docMk/>
            <pc:sldMk cId="1710538937" sldId="320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4:33.562" v="1701" actId="20577"/>
          <ac:spMkLst>
            <pc:docMk/>
            <pc:sldMk cId="1710538937" sldId="320"/>
            <ac:spMk id="93" creationId="{00000000-0000-0000-0000-000000000000}"/>
          </ac:spMkLst>
        </pc:spChg>
        <pc:graphicFrameChg chg="del mod modGraphic">
          <ac:chgData name="ｷﾑ　ﾌｨﾐｮﾝ" userId="S::7796674846@utac.u-tokyo.ac.jp::971cad96-f269-4d17-834e-61d62a92d69f" providerId="AD" clId="Web-{42F027DC-EEE0-F193-C29C-23CBCBCFBE4A}" dt="2020-09-09T09:07:19.270" v="1251"/>
          <ac:graphicFrameMkLst>
            <pc:docMk/>
            <pc:sldMk cId="1710538937" sldId="320"/>
            <ac:graphicFrameMk id="3" creationId="{D2C008C4-F6BD-4C5F-9663-74B9DA984675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42F027DC-EEE0-F193-C29C-23CBCBCFBE4A}" dt="2020-09-09T09:24:13.140" v="1699" actId="1076"/>
          <ac:graphicFrameMkLst>
            <pc:docMk/>
            <pc:sldMk cId="1710538937" sldId="320"/>
            <ac:graphicFrameMk id="5" creationId="{DD12F05E-63FC-4F2E-845E-C796DF0E1D81}"/>
          </ac:graphicFrameMkLst>
        </pc:graphicFrameChg>
      </pc:sldChg>
      <pc:sldChg chg="addSp delSp modSp add ord replId">
        <pc:chgData name="ｷﾑ　ﾌｨﾐｮﾝ" userId="S::7796674846@utac.u-tokyo.ac.jp::971cad96-f269-4d17-834e-61d62a92d69f" providerId="AD" clId="Web-{42F027DC-EEE0-F193-C29C-23CBCBCFBE4A}" dt="2020-09-09T10:14:17.491" v="3098" actId="20577"/>
        <pc:sldMkLst>
          <pc:docMk/>
          <pc:sldMk cId="3026823523" sldId="321"/>
        </pc:sldMkLst>
        <pc:spChg chg="add mod">
          <ac:chgData name="ｷﾑ　ﾌｨﾐｮﾝ" userId="S::7796674846@utac.u-tokyo.ac.jp::971cad96-f269-4d17-834e-61d62a92d69f" providerId="AD" clId="Web-{42F027DC-EEE0-F193-C29C-23CBCBCFBE4A}" dt="2020-09-09T10:14:17.491" v="3098" actId="20577"/>
          <ac:spMkLst>
            <pc:docMk/>
            <pc:sldMk cId="3026823523" sldId="321"/>
            <ac:spMk id="5" creationId="{5136417D-8E1F-4F3C-9678-079579A736EA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7:22.207" v="1598" actId="20577"/>
          <ac:spMkLst>
            <pc:docMk/>
            <pc:sldMk cId="3026823523" sldId="321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14:07.031" v="1559" actId="20577"/>
          <ac:spMkLst>
            <pc:docMk/>
            <pc:sldMk cId="3026823523" sldId="321"/>
            <ac:spMk id="93" creationId="{00000000-0000-0000-0000-000000000000}"/>
          </ac:spMkLst>
        </pc:spChg>
        <pc:graphicFrameChg chg="mod modGraphic">
          <ac:chgData name="ｷﾑ　ﾌｨﾐｮﾝ" userId="S::7796674846@utac.u-tokyo.ac.jp::971cad96-f269-4d17-834e-61d62a92d69f" providerId="AD" clId="Web-{42F027DC-EEE0-F193-C29C-23CBCBCFBE4A}" dt="2020-09-09T09:10:15.228" v="1465"/>
          <ac:graphicFrameMkLst>
            <pc:docMk/>
            <pc:sldMk cId="3026823523" sldId="321"/>
            <ac:graphicFrameMk id="9" creationId="{1FFA46E4-FB13-491F-BF0C-3FC90FA01762}"/>
          </ac:graphicFrameMkLst>
        </pc:graphicFrameChg>
        <pc:picChg chg="add del">
          <ac:chgData name="ｷﾑ　ﾌｨﾐｮﾝ" userId="S::7796674846@utac.u-tokyo.ac.jp::971cad96-f269-4d17-834e-61d62a92d69f" providerId="AD" clId="Web-{42F027DC-EEE0-F193-C29C-23CBCBCFBE4A}" dt="2020-09-09T09:09:23.148" v="1399"/>
          <ac:picMkLst>
            <pc:docMk/>
            <pc:sldMk cId="3026823523" sldId="321"/>
            <ac:picMk id="2" creationId="{49962E37-F678-4553-BB8F-DDB285F3C7E3}"/>
          </ac:picMkLst>
        </pc:picChg>
        <pc:picChg chg="add del mod">
          <ac:chgData name="ｷﾑ　ﾌｨﾐｮﾝ" userId="S::7796674846@utac.u-tokyo.ac.jp::971cad96-f269-4d17-834e-61d62a92d69f" providerId="AD" clId="Web-{42F027DC-EEE0-F193-C29C-23CBCBCFBE4A}" dt="2020-09-09T09:08:49.163" v="1392"/>
          <ac:picMkLst>
            <pc:docMk/>
            <pc:sldMk cId="3026823523" sldId="321"/>
            <ac:picMk id="3" creationId="{D7A7151F-4AFE-4AFA-B09A-42893FA18A46}"/>
          </ac:picMkLst>
        </pc:picChg>
        <pc:picChg chg="add mod ord">
          <ac:chgData name="ｷﾑ　ﾌｨﾐｮﾝ" userId="S::7796674846@utac.u-tokyo.ac.jp::971cad96-f269-4d17-834e-61d62a92d69f" providerId="AD" clId="Web-{42F027DC-EEE0-F193-C29C-23CBCBCFBE4A}" dt="2020-09-09T09:09:20.961" v="1398"/>
          <ac:picMkLst>
            <pc:docMk/>
            <pc:sldMk cId="3026823523" sldId="321"/>
            <ac:picMk id="4" creationId="{A70E3529-D576-44D9-80D2-C53B345208AF}"/>
          </ac:picMkLst>
        </pc:picChg>
      </pc:sldChg>
      <pc:sldChg chg="addSp delSp modSp add ord replId">
        <pc:chgData name="ｷﾑ　ﾌｨﾐｮﾝ" userId="S::7796674846@utac.u-tokyo.ac.jp::971cad96-f269-4d17-834e-61d62a92d69f" providerId="AD" clId="Web-{42F027DC-EEE0-F193-C29C-23CBCBCFBE4A}" dt="2020-09-09T10:19:10.221" v="3164" actId="20577"/>
        <pc:sldMkLst>
          <pc:docMk/>
          <pc:sldMk cId="1363653341" sldId="322"/>
        </pc:sldMkLst>
        <pc:spChg chg="del">
          <ac:chgData name="ｷﾑ　ﾌｨﾐｮﾝ" userId="S::7796674846@utac.u-tokyo.ac.jp::971cad96-f269-4d17-834e-61d62a92d69f" providerId="AD" clId="Web-{42F027DC-EEE0-F193-C29C-23CBCBCFBE4A}" dt="2020-09-09T10:11:08.767" v="3033"/>
          <ac:spMkLst>
            <pc:docMk/>
            <pc:sldMk cId="1363653341" sldId="322"/>
            <ac:spMk id="8" creationId="{020046D2-6FD1-43F0-A34F-3C9983D9314E}"/>
          </ac:spMkLst>
        </pc:spChg>
        <pc:spChg chg="add mod">
          <ac:chgData name="ｷﾑ　ﾌｨﾐｮﾝ" userId="S::7796674846@utac.u-tokyo.ac.jp::971cad96-f269-4d17-834e-61d62a92d69f" providerId="AD" clId="Web-{42F027DC-EEE0-F193-C29C-23CBCBCFBE4A}" dt="2020-09-09T10:14:46.585" v="3107" actId="20577"/>
          <ac:spMkLst>
            <pc:docMk/>
            <pc:sldMk cId="1363653341" sldId="322"/>
            <ac:spMk id="17" creationId="{823ECA25-4957-404D-AD72-6E034A851C00}"/>
          </ac:spMkLst>
        </pc:spChg>
        <pc:spChg chg="add mod">
          <ac:chgData name="ｷﾑ　ﾌｨﾐｮﾝ" userId="S::7796674846@utac.u-tokyo.ac.jp::971cad96-f269-4d17-834e-61d62a92d69f" providerId="AD" clId="Web-{42F027DC-EEE0-F193-C29C-23CBCBCFBE4A}" dt="2020-09-09T10:19:10.221" v="3164" actId="20577"/>
          <ac:spMkLst>
            <pc:docMk/>
            <pc:sldMk cId="1363653341" sldId="322"/>
            <ac:spMk id="21" creationId="{3ACB29E4-45B8-4133-A6FC-39893C56FE12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26:44.540" v="1711" actId="20577"/>
          <ac:spMkLst>
            <pc:docMk/>
            <pc:sldMk cId="1363653341" sldId="322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10:17:53.981" v="3156" actId="20577"/>
          <ac:spMkLst>
            <pc:docMk/>
            <pc:sldMk cId="1363653341" sldId="322"/>
            <ac:spMk id="93" creationId="{00000000-0000-0000-0000-000000000000}"/>
          </ac:spMkLst>
        </pc:spChg>
        <pc:graphicFrameChg chg="add mod modGraphic">
          <ac:chgData name="ｷﾑ　ﾌｨﾐｮﾝ" userId="S::7796674846@utac.u-tokyo.ac.jp::971cad96-f269-4d17-834e-61d62a92d69f" providerId="AD" clId="Web-{42F027DC-EEE0-F193-C29C-23CBCBCFBE4A}" dt="2020-09-09T10:18:54.888" v="3163" actId="1076"/>
          <ac:graphicFrameMkLst>
            <pc:docMk/>
            <pc:sldMk cId="1363653341" sldId="322"/>
            <ac:graphicFrameMk id="2" creationId="{1DDE39FB-AEA5-4610-A0C5-817F5331A140}"/>
          </ac:graphicFrameMkLst>
        </pc:graphicFrameChg>
        <pc:graphicFrameChg chg="del mod modGraphic">
          <ac:chgData name="ｷﾑ　ﾌｨﾐｮﾝ" userId="S::7796674846@utac.u-tokyo.ac.jp::971cad96-f269-4d17-834e-61d62a92d69f" providerId="AD" clId="Web-{42F027DC-EEE0-F193-C29C-23CBCBCFBE4A}" dt="2020-09-09T09:31:38.829" v="1863"/>
          <ac:graphicFrameMkLst>
            <pc:docMk/>
            <pc:sldMk cId="1363653341" sldId="322"/>
            <ac:graphicFrameMk id="3" creationId="{D2C008C4-F6BD-4C5F-9663-74B9DA984675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42F027DC-EEE0-F193-C29C-23CBCBCFBE4A}" dt="2020-09-09T09:39:50.279" v="2073"/>
          <ac:graphicFrameMkLst>
            <pc:docMk/>
            <pc:sldMk cId="1363653341" sldId="322"/>
            <ac:graphicFrameMk id="10" creationId="{87DE12E9-FE5C-4F3B-94E2-46C2B269EA5A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42F027DC-EEE0-F193-C29C-23CBCBCFBE4A}" dt="2020-09-09T09:40:35.640" v="2187"/>
          <ac:graphicFrameMkLst>
            <pc:docMk/>
            <pc:sldMk cId="1363653341" sldId="322"/>
            <ac:graphicFrameMk id="12" creationId="{3956C4B1-8599-4801-91BB-9E3BEAC7AC31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42F027DC-EEE0-F193-C29C-23CBCBCFBE4A}" dt="2020-09-09T10:17:36.793" v="3151"/>
          <ac:graphicFrameMkLst>
            <pc:docMk/>
            <pc:sldMk cId="1363653341" sldId="322"/>
            <ac:graphicFrameMk id="14" creationId="{10364FE6-026C-437E-8DA1-55E6247D8A88}"/>
          </ac:graphicFrameMkLst>
        </pc:graphicFrameChg>
        <pc:graphicFrameChg chg="add del mod modGraphic">
          <ac:chgData name="ｷﾑ　ﾌｨﾐｮﾝ" userId="S::7796674846@utac.u-tokyo.ac.jp::971cad96-f269-4d17-834e-61d62a92d69f" providerId="AD" clId="Web-{42F027DC-EEE0-F193-C29C-23CBCBCFBE4A}" dt="2020-09-09T10:17:40.402" v="3152"/>
          <ac:graphicFrameMkLst>
            <pc:docMk/>
            <pc:sldMk cId="1363653341" sldId="322"/>
            <ac:graphicFrameMk id="19" creationId="{57A1735C-F165-40AE-9582-D6519A6EC3C3}"/>
          </ac:graphicFrameMkLst>
        </pc:graphicFrameChg>
        <pc:picChg chg="add del mod">
          <ac:chgData name="ｷﾑ　ﾌｨﾐｮﾝ" userId="S::7796674846@utac.u-tokyo.ac.jp::971cad96-f269-4d17-834e-61d62a92d69f" providerId="AD" clId="Web-{42F027DC-EEE0-F193-C29C-23CBCBCFBE4A}" dt="2020-09-09T09:34:51.240" v="2010"/>
          <ac:picMkLst>
            <pc:docMk/>
            <pc:sldMk cId="1363653341" sldId="322"/>
            <ac:picMk id="4" creationId="{F8D0B638-A234-4E73-B131-14DAA49B68CE}"/>
          </ac:picMkLst>
        </pc:picChg>
        <pc:picChg chg="add del mod">
          <ac:chgData name="ｷﾑ　ﾌｨﾐｮﾝ" userId="S::7796674846@utac.u-tokyo.ac.jp::971cad96-f269-4d17-834e-61d62a92d69f" providerId="AD" clId="Web-{42F027DC-EEE0-F193-C29C-23CBCBCFBE4A}" dt="2020-09-09T09:47:54.010" v="2418"/>
          <ac:picMkLst>
            <pc:docMk/>
            <pc:sldMk cId="1363653341" sldId="322"/>
            <ac:picMk id="5" creationId="{967E9750-A3DB-405F-8914-C5C5A5209DDE}"/>
          </ac:picMkLst>
        </pc:picChg>
        <pc:picChg chg="add del mod ord">
          <ac:chgData name="ｷﾑ　ﾌｨﾐｮﾝ" userId="S::7796674846@utac.u-tokyo.ac.jp::971cad96-f269-4d17-834e-61d62a92d69f" providerId="AD" clId="Web-{42F027DC-EEE0-F193-C29C-23CBCBCFBE4A}" dt="2020-09-09T09:56:57.774" v="2735"/>
          <ac:picMkLst>
            <pc:docMk/>
            <pc:sldMk cId="1363653341" sldId="322"/>
            <ac:picMk id="15" creationId="{6F4EEB8A-A499-4CD3-ACB6-DD33D7D48A75}"/>
          </ac:picMkLst>
        </pc:picChg>
        <pc:picChg chg="add mod ord">
          <ac:chgData name="ｷﾑ　ﾌｨﾐｮﾝ" userId="S::7796674846@utac.u-tokyo.ac.jp::971cad96-f269-4d17-834e-61d62a92d69f" providerId="AD" clId="Web-{42F027DC-EEE0-F193-C29C-23CBCBCFBE4A}" dt="2020-09-09T09:56:54.712" v="2734"/>
          <ac:picMkLst>
            <pc:docMk/>
            <pc:sldMk cId="1363653341" sldId="322"/>
            <ac:picMk id="16" creationId="{8AE5DCA3-7FE8-491D-9A2F-585010393C00}"/>
          </ac:picMkLst>
        </pc:picChg>
      </pc:sldChg>
      <pc:sldChg chg="addSp delSp modSp add ord replId">
        <pc:chgData name="ｷﾑ　ﾌｨﾐｮﾝ" userId="S::7796674846@utac.u-tokyo.ac.jp::971cad96-f269-4d17-834e-61d62a92d69f" providerId="AD" clId="Web-{42F027DC-EEE0-F193-C29C-23CBCBCFBE4A}" dt="2020-09-09T10:19:23.112" v="3167" actId="20577"/>
        <pc:sldMkLst>
          <pc:docMk/>
          <pc:sldMk cId="1833825996" sldId="323"/>
        </pc:sldMkLst>
        <pc:spChg chg="add mod">
          <ac:chgData name="ｷﾑ　ﾌｨﾐｮﾝ" userId="S::7796674846@utac.u-tokyo.ac.jp::971cad96-f269-4d17-834e-61d62a92d69f" providerId="AD" clId="Web-{42F027DC-EEE0-F193-C29C-23CBCBCFBE4A}" dt="2020-09-09T10:14:51.413" v="3108" actId="20577"/>
          <ac:spMkLst>
            <pc:docMk/>
            <pc:sldMk cId="1833825996" sldId="323"/>
            <ac:spMk id="7" creationId="{9A63F5AF-9DF0-479A-8EC4-A33078FE3727}"/>
          </ac:spMkLst>
        </pc:spChg>
        <pc:spChg chg="add mod">
          <ac:chgData name="ｷﾑ　ﾌｨﾐｮﾝ" userId="S::7796674846@utac.u-tokyo.ac.jp::971cad96-f269-4d17-834e-61d62a92d69f" providerId="AD" clId="Web-{42F027DC-EEE0-F193-C29C-23CBCBCFBE4A}" dt="2020-09-09T10:19:23.112" v="3167" actId="20577"/>
          <ac:spMkLst>
            <pc:docMk/>
            <pc:sldMk cId="1833825996" sldId="323"/>
            <ac:spMk id="10" creationId="{C9C5DEDD-8EFF-4CDF-A594-AF2D79A2BD4F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09:44:16.005" v="2339" actId="20577"/>
          <ac:spMkLst>
            <pc:docMk/>
            <pc:sldMk cId="1833825996" sldId="323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10:17:48.902" v="3153" actId="20577"/>
          <ac:spMkLst>
            <pc:docMk/>
            <pc:sldMk cId="1833825996" sldId="323"/>
            <ac:spMk id="93" creationId="{00000000-0000-0000-0000-000000000000}"/>
          </ac:spMkLst>
        </pc:spChg>
        <pc:graphicFrameChg chg="mod modGraphic">
          <ac:chgData name="ｷﾑ　ﾌｨﾐｮﾝ" userId="S::7796674846@utac.u-tokyo.ac.jp::971cad96-f269-4d17-834e-61d62a92d69f" providerId="AD" clId="Web-{42F027DC-EEE0-F193-C29C-23CBCBCFBE4A}" dt="2020-09-09T10:19:20.956" v="3166" actId="1076"/>
          <ac:graphicFrameMkLst>
            <pc:docMk/>
            <pc:sldMk cId="1833825996" sldId="323"/>
            <ac:graphicFrameMk id="2" creationId="{1DDE39FB-AEA5-4610-A0C5-817F5331A140}"/>
          </ac:graphicFrameMkLst>
        </pc:graphicFrameChg>
        <pc:graphicFrameChg chg="add mod ord">
          <ac:chgData name="ｷﾑ　ﾌｨﾐｮﾝ" userId="S::7796674846@utac.u-tokyo.ac.jp::971cad96-f269-4d17-834e-61d62a92d69f" providerId="AD" clId="Web-{42F027DC-EEE0-F193-C29C-23CBCBCFBE4A}" dt="2020-09-09T10:16:56.463" v="3121"/>
          <ac:graphicFrameMkLst>
            <pc:docMk/>
            <pc:sldMk cId="1833825996" sldId="323"/>
            <ac:graphicFrameMk id="9" creationId="{592694E1-F84B-453A-AB68-A32BBEB96DEE}"/>
          </ac:graphicFrameMkLst>
        </pc:graphicFrameChg>
        <pc:graphicFrameChg chg="del">
          <ac:chgData name="ｷﾑ　ﾌｨﾐｮﾝ" userId="S::7796674846@utac.u-tokyo.ac.jp::971cad96-f269-4d17-834e-61d62a92d69f" providerId="AD" clId="Web-{42F027DC-EEE0-F193-C29C-23CBCBCFBE4A}" dt="2020-09-09T10:17:02.885" v="3122"/>
          <ac:graphicFrameMkLst>
            <pc:docMk/>
            <pc:sldMk cId="1833825996" sldId="323"/>
            <ac:graphicFrameMk id="14" creationId="{10364FE6-026C-437E-8DA1-55E6247D8A88}"/>
          </ac:graphicFrameMkLst>
        </pc:graphicFrameChg>
        <pc:picChg chg="add mod">
          <ac:chgData name="ｷﾑ　ﾌｨﾐｮﾝ" userId="S::7796674846@utac.u-tokyo.ac.jp::971cad96-f269-4d17-834e-61d62a92d69f" providerId="AD" clId="Web-{42F027DC-EEE0-F193-C29C-23CBCBCFBE4A}" dt="2020-09-09T09:57:24.822" v="2740" actId="1076"/>
          <ac:picMkLst>
            <pc:docMk/>
            <pc:sldMk cId="1833825996" sldId="323"/>
            <ac:picMk id="3" creationId="{DF7B4BFE-597C-4722-A885-9A9DD64C6D96}"/>
          </ac:picMkLst>
        </pc:picChg>
        <pc:picChg chg="add del">
          <ac:chgData name="ｷﾑ　ﾌｨﾐｮﾝ" userId="S::7796674846@utac.u-tokyo.ac.jp::971cad96-f269-4d17-834e-61d62a92d69f" providerId="AD" clId="Web-{42F027DC-EEE0-F193-C29C-23CBCBCFBE4A}" dt="2020-09-09T09:57:28.650" v="2741"/>
          <ac:picMkLst>
            <pc:docMk/>
            <pc:sldMk cId="1833825996" sldId="323"/>
            <ac:picMk id="4" creationId="{3DA108EC-7A36-4BE1-ABF9-D7AABEB234C1}"/>
          </ac:picMkLst>
        </pc:picChg>
        <pc:picChg chg="del">
          <ac:chgData name="ｷﾑ　ﾌｨﾐｮﾝ" userId="S::7796674846@utac.u-tokyo.ac.jp::971cad96-f269-4d17-834e-61d62a92d69f" providerId="AD" clId="Web-{42F027DC-EEE0-F193-C29C-23CBCBCFBE4A}" dt="2020-09-09T09:56:23.164" v="2729"/>
          <ac:picMkLst>
            <pc:docMk/>
            <pc:sldMk cId="1833825996" sldId="323"/>
            <ac:picMk id="5" creationId="{967E9750-A3DB-405F-8914-C5C5A5209DDE}"/>
          </ac:picMkLst>
        </pc:picChg>
      </pc:sldChg>
      <pc:sldChg chg="addSp delSp modSp add ord">
        <pc:chgData name="ｷﾑ　ﾌｨﾐｮﾝ" userId="S::7796674846@utac.u-tokyo.ac.jp::971cad96-f269-4d17-834e-61d62a92d69f" providerId="AD" clId="Web-{42F027DC-EEE0-F193-C29C-23CBCBCFBE4A}" dt="2020-09-09T10:27:11.081" v="3241"/>
        <pc:sldMkLst>
          <pc:docMk/>
          <pc:sldMk cId="187915968" sldId="324"/>
        </pc:sldMkLst>
        <pc:spChg chg="add del">
          <ac:chgData name="ｷﾑ　ﾌｨﾐｮﾝ" userId="S::7796674846@utac.u-tokyo.ac.jp::971cad96-f269-4d17-834e-61d62a92d69f" providerId="AD" clId="Web-{42F027DC-EEE0-F193-C29C-23CBCBCFBE4A}" dt="2020-09-09T10:25:06.090" v="3213"/>
          <ac:spMkLst>
            <pc:docMk/>
            <pc:sldMk cId="187915968" sldId="324"/>
            <ac:spMk id="5" creationId="{D2C51FC6-9B87-47CB-99A4-ADB3948E68E4}"/>
          </ac:spMkLst>
        </pc:spChg>
        <pc:spChg chg="add del mod">
          <ac:chgData name="ｷﾑ　ﾌｨﾐｮﾝ" userId="S::7796674846@utac.u-tokyo.ac.jp::971cad96-f269-4d17-834e-61d62a92d69f" providerId="AD" clId="Web-{42F027DC-EEE0-F193-C29C-23CBCBCFBE4A}" dt="2020-09-09T10:26:52.705" v="3237" actId="1076"/>
          <ac:spMkLst>
            <pc:docMk/>
            <pc:sldMk cId="187915968" sldId="324"/>
            <ac:spMk id="83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10:27:11.081" v="3241"/>
          <ac:spMkLst>
            <pc:docMk/>
            <pc:sldMk cId="187915968" sldId="324"/>
            <ac:spMk id="84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42F027DC-EEE0-F193-C29C-23CBCBCFBE4A}" dt="2020-09-09T10:25:33.606" v="3217" actId="20577"/>
          <ac:spMkLst>
            <pc:docMk/>
            <pc:sldMk cId="187915968" sldId="324"/>
            <ac:spMk id="85" creationId="{00000000-0000-0000-0000-000000000000}"/>
          </ac:spMkLst>
        </pc:spChg>
      </pc:sldChg>
      <pc:sldMasterChg chg="add addSldLayout">
        <pc:chgData name="ｷﾑ　ﾌｨﾐｮﾝ" userId="S::7796674846@utac.u-tokyo.ac.jp::971cad96-f269-4d17-834e-61d62a92d69f" providerId="AD" clId="Web-{42F027DC-EEE0-F193-C29C-23CBCBCFBE4A}" dt="2020-09-09T10:23:13.978" v="3195"/>
        <pc:sldMasterMkLst>
          <pc:docMk/>
          <pc:sldMasterMk cId="0" sldId="2147483648"/>
        </pc:sldMasterMkLst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ｷﾑ　ﾌｨﾐｮﾝ" userId="S::7796674846@utac.u-tokyo.ac.jp::971cad96-f269-4d17-834e-61d62a92d69f" providerId="AD" clId="Web-{42F027DC-EEE0-F193-C29C-23CBCBCFBE4A}" dt="2020-09-09T10:23:13.978" v="3195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ｷﾑ　ﾌｨﾐｮﾝ" userId="S::7796674846@utac.u-tokyo.ac.jp::971cad96-f269-4d17-834e-61d62a92d69f" providerId="AD" clId="Web-{DA258EBF-EF49-1425-E5B7-81DDB0DBA7C0}"/>
    <pc:docChg chg="addSld delSld modSld sldOrd">
      <pc:chgData name="ｷﾑ　ﾌｨﾐｮﾝ" userId="S::7796674846@utac.u-tokyo.ac.jp::971cad96-f269-4d17-834e-61d62a92d69f" providerId="AD" clId="Web-{DA258EBF-EF49-1425-E5B7-81DDB0DBA7C0}" dt="2020-09-10T06:53:04.340" v="1518" actId="20577"/>
      <pc:docMkLst>
        <pc:docMk/>
      </pc:docMkLst>
      <pc:sldChg chg="modSp ord">
        <pc:chgData name="ｷﾑ　ﾌｨﾐｮﾝ" userId="S::7796674846@utac.u-tokyo.ac.jp::971cad96-f269-4d17-834e-61d62a92d69f" providerId="AD" clId="Web-{DA258EBF-EF49-1425-E5B7-81DDB0DBA7C0}" dt="2020-09-10T06:18:43.212" v="1173" actId="20577"/>
        <pc:sldMkLst>
          <pc:docMk/>
          <pc:sldMk cId="2438119083" sldId="309"/>
        </pc:sldMkLst>
        <pc:spChg chg="mod">
          <ac:chgData name="ｷﾑ　ﾌｨﾐｮﾝ" userId="S::7796674846@utac.u-tokyo.ac.jp::971cad96-f269-4d17-834e-61d62a92d69f" providerId="AD" clId="Web-{DA258EBF-EF49-1425-E5B7-81DDB0DBA7C0}" dt="2020-09-10T06:17:57.180" v="1160" actId="20577"/>
          <ac:spMkLst>
            <pc:docMk/>
            <pc:sldMk cId="2438119083" sldId="30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18:43.212" v="1173" actId="20577"/>
          <ac:spMkLst>
            <pc:docMk/>
            <pc:sldMk cId="2438119083" sldId="309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DA258EBF-EF49-1425-E5B7-81DDB0DBA7C0}" dt="2020-09-10T06:53:04.340" v="1518" actId="20577"/>
        <pc:sldMkLst>
          <pc:docMk/>
          <pc:sldMk cId="3441920708" sldId="310"/>
        </pc:sldMkLst>
        <pc:spChg chg="mod">
          <ac:chgData name="ｷﾑ　ﾌｨﾐｮﾝ" userId="S::7796674846@utac.u-tokyo.ac.jp::971cad96-f269-4d17-834e-61d62a92d69f" providerId="AD" clId="Web-{DA258EBF-EF49-1425-E5B7-81DDB0DBA7C0}" dt="2020-09-10T06:53:04.340" v="1518" actId="20577"/>
          <ac:spMkLst>
            <pc:docMk/>
            <pc:sldMk cId="3441920708" sldId="310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DA258EBF-EF49-1425-E5B7-81DDB0DBA7C0}" dt="2020-09-10T06:18:28.759" v="1169" actId="20577"/>
        <pc:sldMkLst>
          <pc:docMk/>
          <pc:sldMk cId="1287306856" sldId="313"/>
        </pc:sldMkLst>
        <pc:spChg chg="mod">
          <ac:chgData name="ｷﾑ　ﾌｨﾐｮﾝ" userId="S::7796674846@utac.u-tokyo.ac.jp::971cad96-f269-4d17-834e-61d62a92d69f" providerId="AD" clId="Web-{DA258EBF-EF49-1425-E5B7-81DDB0DBA7C0}" dt="2020-09-10T06:18:01.586" v="1162" actId="20577"/>
          <ac:spMkLst>
            <pc:docMk/>
            <pc:sldMk cId="1287306856" sldId="313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18:28.759" v="1169" actId="20577"/>
          <ac:spMkLst>
            <pc:docMk/>
            <pc:sldMk cId="1287306856" sldId="313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DA258EBF-EF49-1425-E5B7-81DDB0DBA7C0}" dt="2020-09-10T06:18:05.352" v="1167" actId="20577"/>
        <pc:sldMkLst>
          <pc:docMk/>
          <pc:sldMk cId="964014159" sldId="315"/>
        </pc:sldMkLst>
        <pc:spChg chg="mod">
          <ac:chgData name="ｷﾑ　ﾌｨﾐｮﾝ" userId="S::7796674846@utac.u-tokyo.ac.jp::971cad96-f269-4d17-834e-61d62a92d69f" providerId="AD" clId="Web-{DA258EBF-EF49-1425-E5B7-81DDB0DBA7C0}" dt="2020-09-10T06:18:05.352" v="1167" actId="20577"/>
          <ac:spMkLst>
            <pc:docMk/>
            <pc:sldMk cId="964014159" sldId="315"/>
            <ac:spMk id="92" creationId="{00000000-0000-0000-0000-000000000000}"/>
          </ac:spMkLst>
        </pc:spChg>
      </pc:sldChg>
      <pc:sldChg chg="add del mod modShow">
        <pc:chgData name="ｷﾑ　ﾌｨﾐｮﾝ" userId="S::7796674846@utac.u-tokyo.ac.jp::971cad96-f269-4d17-834e-61d62a92d69f" providerId="AD" clId="Web-{DA258EBF-EF49-1425-E5B7-81DDB0DBA7C0}" dt="2020-09-10T05:25:54.787" v="467"/>
        <pc:sldMkLst>
          <pc:docMk/>
          <pc:sldMk cId="3961168043" sldId="316"/>
        </pc:sldMkLst>
      </pc:sldChg>
      <pc:sldChg chg="addSp delSp modSp ord">
        <pc:chgData name="ｷﾑ　ﾌｨﾐｮﾝ" userId="S::7796674846@utac.u-tokyo.ac.jp::971cad96-f269-4d17-834e-61d62a92d69f" providerId="AD" clId="Web-{DA258EBF-EF49-1425-E5B7-81DDB0DBA7C0}" dt="2020-09-10T05:22:59.876" v="454" actId="20577"/>
        <pc:sldMkLst>
          <pc:docMk/>
          <pc:sldMk cId="3677278259" sldId="317"/>
        </pc:sldMkLst>
        <pc:spChg chg="add del mod">
          <ac:chgData name="ｷﾑ　ﾌｨﾐｮﾝ" userId="S::7796674846@utac.u-tokyo.ac.jp::971cad96-f269-4d17-834e-61d62a92d69f" providerId="AD" clId="Web-{DA258EBF-EF49-1425-E5B7-81DDB0DBA7C0}" dt="2020-09-10T05:22:55.704" v="452"/>
          <ac:spMkLst>
            <pc:docMk/>
            <pc:sldMk cId="3677278259" sldId="317"/>
            <ac:spMk id="2" creationId="{50F53B15-8FE6-4E0C-BAB3-B7B275DDF5A2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5:22:59.876" v="454" actId="20577"/>
          <ac:spMkLst>
            <pc:docMk/>
            <pc:sldMk cId="3677278259" sldId="317"/>
            <ac:spMk id="6" creationId="{EFF66B2B-D310-438B-B5EE-B3136356048A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5:14:21.768" v="299" actId="20577"/>
          <ac:spMkLst>
            <pc:docMk/>
            <pc:sldMk cId="3677278259" sldId="317"/>
            <ac:spMk id="93" creationId="{00000000-0000-0000-0000-000000000000}"/>
          </ac:spMkLst>
        </pc:spChg>
      </pc:sldChg>
      <pc:sldChg chg="addSp delSp modSp ord">
        <pc:chgData name="ｷﾑ　ﾌｨﾐｮﾝ" userId="S::7796674846@utac.u-tokyo.ac.jp::971cad96-f269-4d17-834e-61d62a92d69f" providerId="AD" clId="Web-{DA258EBF-EF49-1425-E5B7-81DDB0DBA7C0}" dt="2020-09-10T06:35:30.768" v="1393" actId="20577"/>
        <pc:sldMkLst>
          <pc:docMk/>
          <pc:sldMk cId="255353982" sldId="319"/>
        </pc:sldMkLst>
        <pc:spChg chg="del mod">
          <ac:chgData name="ｷﾑ　ﾌｨﾐｮﾝ" userId="S::7796674846@utac.u-tokyo.ac.jp::971cad96-f269-4d17-834e-61d62a92d69f" providerId="AD" clId="Web-{DA258EBF-EF49-1425-E5B7-81DDB0DBA7C0}" dt="2020-09-10T05:55:49.351" v="534"/>
          <ac:spMkLst>
            <pc:docMk/>
            <pc:sldMk cId="255353982" sldId="319"/>
            <ac:spMk id="10" creationId="{A05BBC11-8DA0-4477-9DB9-4E58BA85F8A7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26:01.629" v="1234" actId="20577"/>
          <ac:spMkLst>
            <pc:docMk/>
            <pc:sldMk cId="255353982" sldId="31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35:30.768" v="1393" actId="20577"/>
          <ac:spMkLst>
            <pc:docMk/>
            <pc:sldMk cId="255353982" sldId="319"/>
            <ac:spMk id="93" creationId="{00000000-0000-0000-0000-000000000000}"/>
          </ac:spMkLst>
        </pc:spChg>
        <pc:graphicFrameChg chg="add mod modGraphic">
          <ac:chgData name="ｷﾑ　ﾌｨﾐｮﾝ" userId="S::7796674846@utac.u-tokyo.ac.jp::971cad96-f269-4d17-834e-61d62a92d69f" providerId="AD" clId="Web-{DA258EBF-EF49-1425-E5B7-81DDB0DBA7C0}" dt="2020-09-10T06:35:21.908" v="1388" actId="1076"/>
          <ac:graphicFrameMkLst>
            <pc:docMk/>
            <pc:sldMk cId="255353982" sldId="319"/>
            <ac:graphicFrameMk id="5" creationId="{E4C63CBF-BD6D-4F9D-ACFD-04CD66D10068}"/>
          </ac:graphicFrameMkLst>
        </pc:graphicFrameChg>
        <pc:graphicFrameChg chg="del">
          <ac:chgData name="ｷﾑ　ﾌｨﾐｮﾝ" userId="S::7796674846@utac.u-tokyo.ac.jp::971cad96-f269-4d17-834e-61d62a92d69f" providerId="AD" clId="Web-{DA258EBF-EF49-1425-E5B7-81DDB0DBA7C0}" dt="2020-09-10T05:55:05.866" v="524"/>
          <ac:graphicFrameMkLst>
            <pc:docMk/>
            <pc:sldMk cId="255353982" sldId="319"/>
            <ac:graphicFrameMk id="9" creationId="{1FFA46E4-FB13-491F-BF0C-3FC90FA01762}"/>
          </ac:graphicFrameMkLst>
        </pc:graphicFrameChg>
        <pc:picChg chg="del">
          <ac:chgData name="ｷﾑ　ﾌｨﾐｮﾝ" userId="S::7796674846@utac.u-tokyo.ac.jp::971cad96-f269-4d17-834e-61d62a92d69f" providerId="AD" clId="Web-{DA258EBF-EF49-1425-E5B7-81DDB0DBA7C0}" dt="2020-09-10T05:48:22.481" v="519"/>
          <ac:picMkLst>
            <pc:docMk/>
            <pc:sldMk cId="255353982" sldId="319"/>
            <ac:picMk id="2" creationId="{49962E37-F678-4553-BB8F-DDB285F3C7E3}"/>
          </ac:picMkLst>
        </pc:picChg>
        <pc:picChg chg="add mod">
          <ac:chgData name="ｷﾑ　ﾌｨﾐｮﾝ" userId="S::7796674846@utac.u-tokyo.ac.jp::971cad96-f269-4d17-834e-61d62a92d69f" providerId="AD" clId="Web-{DA258EBF-EF49-1425-E5B7-81DDB0DBA7C0}" dt="2020-09-10T06:35:21.892" v="1387" actId="1076"/>
          <ac:picMkLst>
            <pc:docMk/>
            <pc:sldMk cId="255353982" sldId="319"/>
            <ac:picMk id="3" creationId="{C4E44CDE-1A35-4D8B-883D-DA4F53D389BD}"/>
          </ac:picMkLst>
        </pc:picChg>
      </pc:sldChg>
      <pc:sldChg chg="ord">
        <pc:chgData name="ｷﾑ　ﾌｨﾐｮﾝ" userId="S::7796674846@utac.u-tokyo.ac.jp::971cad96-f269-4d17-834e-61d62a92d69f" providerId="AD" clId="Web-{DA258EBF-EF49-1425-E5B7-81DDB0DBA7C0}" dt="2020-09-10T05:07:04.928" v="135"/>
        <pc:sldMkLst>
          <pc:docMk/>
          <pc:sldMk cId="1710538937" sldId="320"/>
        </pc:sldMkLst>
      </pc:sldChg>
      <pc:sldChg chg="modSp ord">
        <pc:chgData name="ｷﾑ　ﾌｨﾐｮﾝ" userId="S::7796674846@utac.u-tokyo.ac.jp::971cad96-f269-4d17-834e-61d62a92d69f" providerId="AD" clId="Web-{DA258EBF-EF49-1425-E5B7-81DDB0DBA7C0}" dt="2020-09-10T06:31:06.683" v="1349" actId="20577"/>
        <pc:sldMkLst>
          <pc:docMk/>
          <pc:sldMk cId="3026823523" sldId="321"/>
        </pc:sldMkLst>
        <pc:spChg chg="mod">
          <ac:chgData name="ｷﾑ　ﾌｨﾐｮﾝ" userId="S::7796674846@utac.u-tokyo.ac.jp::971cad96-f269-4d17-834e-61d62a92d69f" providerId="AD" clId="Web-{DA258EBF-EF49-1425-E5B7-81DDB0DBA7C0}" dt="2020-09-10T06:31:06.683" v="1349" actId="20577"/>
          <ac:spMkLst>
            <pc:docMk/>
            <pc:sldMk cId="3026823523" sldId="321"/>
            <ac:spMk id="93" creationId="{00000000-0000-0000-0000-000000000000}"/>
          </ac:spMkLst>
        </pc:spChg>
      </pc:sldChg>
      <pc:sldChg chg="mod modShow">
        <pc:chgData name="ｷﾑ　ﾌｨﾐｮﾝ" userId="S::7796674846@utac.u-tokyo.ac.jp::971cad96-f269-4d17-834e-61d62a92d69f" providerId="AD" clId="Web-{DA258EBF-EF49-1425-E5B7-81DDB0DBA7C0}" dt="2020-09-10T05:23:56.409" v="464"/>
        <pc:sldMkLst>
          <pc:docMk/>
          <pc:sldMk cId="1363653341" sldId="322"/>
        </pc:sldMkLst>
      </pc:sldChg>
      <pc:sldChg chg="mod modShow">
        <pc:chgData name="ｷﾑ　ﾌｨﾐｮﾝ" userId="S::7796674846@utac.u-tokyo.ac.jp::971cad96-f269-4d17-834e-61d62a92d69f" providerId="AD" clId="Web-{DA258EBF-EF49-1425-E5B7-81DDB0DBA7C0}" dt="2020-09-10T05:23:56.315" v="463"/>
        <pc:sldMkLst>
          <pc:docMk/>
          <pc:sldMk cId="1833825996" sldId="323"/>
        </pc:sldMkLst>
      </pc:sldChg>
      <pc:sldChg chg="modSp">
        <pc:chgData name="ｷﾑ　ﾌｨﾐｮﾝ" userId="S::7796674846@utac.u-tokyo.ac.jp::971cad96-f269-4d17-834e-61d62a92d69f" providerId="AD" clId="Web-{DA258EBF-EF49-1425-E5B7-81DDB0DBA7C0}" dt="2020-09-10T06:32:56.373" v="1356" actId="1076"/>
        <pc:sldMkLst>
          <pc:docMk/>
          <pc:sldMk cId="187915968" sldId="324"/>
        </pc:sldMkLst>
        <pc:spChg chg="mod">
          <ac:chgData name="ｷﾑ　ﾌｨﾐｮﾝ" userId="S::7796674846@utac.u-tokyo.ac.jp::971cad96-f269-4d17-834e-61d62a92d69f" providerId="AD" clId="Web-{DA258EBF-EF49-1425-E5B7-81DDB0DBA7C0}" dt="2020-09-10T06:32:56.373" v="1356" actId="1076"/>
          <ac:spMkLst>
            <pc:docMk/>
            <pc:sldMk cId="187915968" sldId="324"/>
            <ac:spMk id="83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4:54:38.611" v="12" actId="20577"/>
          <ac:spMkLst>
            <pc:docMk/>
            <pc:sldMk cId="187915968" sldId="324"/>
            <ac:spMk id="85" creationId="{00000000-0000-0000-0000-000000000000}"/>
          </ac:spMkLst>
        </pc:spChg>
      </pc:sldChg>
      <pc:sldChg chg="modSp add ord replId">
        <pc:chgData name="ｷﾑ　ﾌｨﾐｮﾝ" userId="S::7796674846@utac.u-tokyo.ac.jp::971cad96-f269-4d17-834e-61d62a92d69f" providerId="AD" clId="Web-{DA258EBF-EF49-1425-E5B7-81DDB0DBA7C0}" dt="2020-09-10T06:21:47.779" v="1227" actId="20577"/>
        <pc:sldMkLst>
          <pc:docMk/>
          <pc:sldMk cId="1870061777" sldId="325"/>
        </pc:sldMkLst>
        <pc:spChg chg="mod">
          <ac:chgData name="ｷﾑ　ﾌｨﾐｮﾝ" userId="S::7796674846@utac.u-tokyo.ac.jp::971cad96-f269-4d17-834e-61d62a92d69f" providerId="AD" clId="Web-{DA258EBF-EF49-1425-E5B7-81DDB0DBA7C0}" dt="2020-09-10T04:54:31.188" v="11" actId="20577"/>
          <ac:spMkLst>
            <pc:docMk/>
            <pc:sldMk cId="1870061777" sldId="325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21:47.779" v="1227" actId="20577"/>
          <ac:spMkLst>
            <pc:docMk/>
            <pc:sldMk cId="1870061777" sldId="325"/>
            <ac:spMk id="93" creationId="{00000000-0000-0000-0000-000000000000}"/>
          </ac:spMkLst>
        </pc:spChg>
      </pc:sldChg>
      <pc:sldChg chg="addSp delSp modSp add ord replId">
        <pc:chgData name="ｷﾑ　ﾌｨﾐｮﾝ" userId="S::7796674846@utac.u-tokyo.ac.jp::971cad96-f269-4d17-834e-61d62a92d69f" providerId="AD" clId="Web-{DA258EBF-EF49-1425-E5B7-81DDB0DBA7C0}" dt="2020-09-10T06:41:56.824" v="1513" actId="20577"/>
        <pc:sldMkLst>
          <pc:docMk/>
          <pc:sldMk cId="489695244" sldId="326"/>
        </pc:sldMkLst>
        <pc:spChg chg="add del mod">
          <ac:chgData name="ｷﾑ　ﾌｨﾐｮﾝ" userId="S::7796674846@utac.u-tokyo.ac.jp::971cad96-f269-4d17-834e-61d62a92d69f" providerId="AD" clId="Web-{DA258EBF-EF49-1425-E5B7-81DDB0DBA7C0}" dt="2020-09-10T05:23:13.329" v="460"/>
          <ac:spMkLst>
            <pc:docMk/>
            <pc:sldMk cId="489695244" sldId="326"/>
            <ac:spMk id="2" creationId="{94E44E29-CA63-42AC-8019-B95EEB11C10A}"/>
          </ac:spMkLst>
        </pc:spChg>
        <pc:spChg chg="add del">
          <ac:chgData name="ｷﾑ　ﾌｨﾐｮﾝ" userId="S::7796674846@utac.u-tokyo.ac.jp::971cad96-f269-4d17-834e-61d62a92d69f" providerId="AD" clId="Web-{DA258EBF-EF49-1425-E5B7-81DDB0DBA7C0}" dt="2020-09-10T05:23:25.533" v="462"/>
          <ac:spMkLst>
            <pc:docMk/>
            <pc:sldMk cId="489695244" sldId="326"/>
            <ac:spMk id="3" creationId="{774EBA7C-100C-48C7-B7A5-9A1DCFD12E87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00:55.921" v="760" actId="20577"/>
          <ac:spMkLst>
            <pc:docMk/>
            <pc:sldMk cId="489695244" sldId="326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41:56.824" v="1513" actId="20577"/>
          <ac:spMkLst>
            <pc:docMk/>
            <pc:sldMk cId="489695244" sldId="326"/>
            <ac:spMk id="93" creationId="{00000000-0000-0000-0000-000000000000}"/>
          </ac:spMkLst>
        </pc:spChg>
        <pc:spChg chg="del mod">
          <ac:chgData name="ｷﾑ　ﾌｨﾐｮﾝ" userId="S::7796674846@utac.u-tokyo.ac.jp::971cad96-f269-4d17-834e-61d62a92d69f" providerId="AD" clId="Web-{DA258EBF-EF49-1425-E5B7-81DDB0DBA7C0}" dt="2020-09-10T05:23:07.361" v="457"/>
          <ac:spMkLst>
            <pc:docMk/>
            <pc:sldMk cId="489695244" sldId="326"/>
            <ac:spMk id="94" creationId="{00000000-0000-0000-0000-000000000000}"/>
          </ac:spMkLst>
        </pc:spChg>
      </pc:sldChg>
      <pc:sldChg chg="add del replId">
        <pc:chgData name="ｷﾑ　ﾌｨﾐｮﾝ" userId="S::7796674846@utac.u-tokyo.ac.jp::971cad96-f269-4d17-834e-61d62a92d69f" providerId="AD" clId="Web-{DA258EBF-EF49-1425-E5B7-81DDB0DBA7C0}" dt="2020-09-10T05:00:38.761" v="59"/>
        <pc:sldMkLst>
          <pc:docMk/>
          <pc:sldMk cId="1379377998" sldId="326"/>
        </pc:sldMkLst>
      </pc:sldChg>
      <pc:sldChg chg="modSp add del replId">
        <pc:chgData name="ｷﾑ　ﾌｨﾐｮﾝ" userId="S::7796674846@utac.u-tokyo.ac.jp::971cad96-f269-4d17-834e-61d62a92d69f" providerId="AD" clId="Web-{DA258EBF-EF49-1425-E5B7-81DDB0DBA7C0}" dt="2020-09-10T05:13:51.486" v="295"/>
        <pc:sldMkLst>
          <pc:docMk/>
          <pc:sldMk cId="1978869006" sldId="326"/>
        </pc:sldMkLst>
        <pc:spChg chg="mod">
          <ac:chgData name="ｷﾑ　ﾌｨﾐｮﾝ" userId="S::7796674846@utac.u-tokyo.ac.jp::971cad96-f269-4d17-834e-61d62a92d69f" providerId="AD" clId="Web-{DA258EBF-EF49-1425-E5B7-81DDB0DBA7C0}" dt="2020-09-10T05:11:46.826" v="226" actId="20577"/>
          <ac:spMkLst>
            <pc:docMk/>
            <pc:sldMk cId="1978869006" sldId="326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5:13:34.970" v="289" actId="20577"/>
          <ac:spMkLst>
            <pc:docMk/>
            <pc:sldMk cId="1978869006" sldId="326"/>
            <ac:spMk id="93" creationId="{00000000-0000-0000-0000-000000000000}"/>
          </ac:spMkLst>
        </pc:spChg>
      </pc:sldChg>
      <pc:sldChg chg="modSp add del ord replId">
        <pc:chgData name="ｷﾑ　ﾌｨﾐｮﾝ" userId="S::7796674846@utac.u-tokyo.ac.jp::971cad96-f269-4d17-834e-61d62a92d69f" providerId="AD" clId="Web-{DA258EBF-EF49-1425-E5B7-81DDB0DBA7C0}" dt="2020-09-10T05:08:43.352" v="168"/>
        <pc:sldMkLst>
          <pc:docMk/>
          <pc:sldMk cId="2694401094" sldId="326"/>
        </pc:sldMkLst>
        <pc:spChg chg="mod">
          <ac:chgData name="ｷﾑ　ﾌｨﾐｮﾝ" userId="S::7796674846@utac.u-tokyo.ac.jp::971cad96-f269-4d17-834e-61d62a92d69f" providerId="AD" clId="Web-{DA258EBF-EF49-1425-E5B7-81DDB0DBA7C0}" dt="2020-09-10T05:08:24.993" v="160" actId="20577"/>
          <ac:spMkLst>
            <pc:docMk/>
            <pc:sldMk cId="2694401094" sldId="326"/>
            <ac:spMk id="93" creationId="{00000000-0000-0000-0000-000000000000}"/>
          </ac:spMkLst>
        </pc:spChg>
      </pc:sldChg>
      <pc:sldChg chg="addSp delSp modSp add ord replId">
        <pc:chgData name="ｷﾑ　ﾌｨﾐｮﾝ" userId="S::7796674846@utac.u-tokyo.ac.jp::971cad96-f269-4d17-834e-61d62a92d69f" providerId="AD" clId="Web-{DA258EBF-EF49-1425-E5B7-81DDB0DBA7C0}" dt="2020-09-10T06:13:57.690" v="969" actId="20577"/>
        <pc:sldMkLst>
          <pc:docMk/>
          <pc:sldMk cId="1604937197" sldId="327"/>
        </pc:sldMkLst>
        <pc:spChg chg="del">
          <ac:chgData name="ｷﾑ　ﾌｨﾐｮﾝ" userId="S::7796674846@utac.u-tokyo.ac.jp::971cad96-f269-4d17-834e-61d62a92d69f" providerId="AD" clId="Web-{DA258EBF-EF49-1425-E5B7-81DDB0DBA7C0}" dt="2020-09-10T05:47:54.480" v="515"/>
          <ac:spMkLst>
            <pc:docMk/>
            <pc:sldMk cId="1604937197" sldId="327"/>
            <ac:spMk id="7" creationId="{E1C01563-80FD-444F-B614-B00275A674A5}"/>
          </ac:spMkLst>
        </pc:spChg>
        <pc:spChg chg="add mod">
          <ac:chgData name="ｷﾑ　ﾌｨﾐｮﾝ" userId="S::7796674846@utac.u-tokyo.ac.jp::971cad96-f269-4d17-834e-61d62a92d69f" providerId="AD" clId="Web-{DA258EBF-EF49-1425-E5B7-81DDB0DBA7C0}" dt="2020-09-10T06:12:16.562" v="936" actId="20577"/>
          <ac:spMkLst>
            <pc:docMk/>
            <pc:sldMk cId="1604937197" sldId="327"/>
            <ac:spMk id="8" creationId="{6BB72261-ADAA-4A56-B69F-63712CACEDD2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13:18.798" v="947" actId="20577"/>
          <ac:spMkLst>
            <pc:docMk/>
            <pc:sldMk cId="1604937197" sldId="327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13:57.690" v="969" actId="20577"/>
          <ac:spMkLst>
            <pc:docMk/>
            <pc:sldMk cId="1604937197" sldId="327"/>
            <ac:spMk id="93" creationId="{00000000-0000-0000-0000-000000000000}"/>
          </ac:spMkLst>
        </pc:spChg>
        <pc:graphicFrameChg chg="add mod modGraphic">
          <ac:chgData name="ｷﾑ　ﾌｨﾐｮﾝ" userId="S::7796674846@utac.u-tokyo.ac.jp::971cad96-f269-4d17-834e-61d62a92d69f" providerId="AD" clId="Web-{DA258EBF-EF49-1425-E5B7-81DDB0DBA7C0}" dt="2020-09-10T06:11:32.749" v="917"/>
          <ac:graphicFrameMkLst>
            <pc:docMk/>
            <pc:sldMk cId="1604937197" sldId="327"/>
            <ac:graphicFrameMk id="4" creationId="{84B8FABB-A2F1-464E-96C1-E396B3BA6CA1}"/>
          </ac:graphicFrameMkLst>
        </pc:graphicFrameChg>
        <pc:graphicFrameChg chg="del mod modGraphic">
          <ac:chgData name="ｷﾑ　ﾌｨﾐｮﾝ" userId="S::7796674846@utac.u-tokyo.ac.jp::971cad96-f269-4d17-834e-61d62a92d69f" providerId="AD" clId="Web-{DA258EBF-EF49-1425-E5B7-81DDB0DBA7C0}" dt="2020-09-10T05:47:42.886" v="512"/>
          <ac:graphicFrameMkLst>
            <pc:docMk/>
            <pc:sldMk cId="1604937197" sldId="327"/>
            <ac:graphicFrameMk id="5" creationId="{620CC0E5-F87D-4E20-A1FC-7041E38199BD}"/>
          </ac:graphicFrameMkLst>
        </pc:graphicFrameChg>
        <pc:picChg chg="add del mod">
          <ac:chgData name="ｷﾑ　ﾌｨﾐｮﾝ" userId="S::7796674846@utac.u-tokyo.ac.jp::971cad96-f269-4d17-834e-61d62a92d69f" providerId="AD" clId="Web-{DA258EBF-EF49-1425-E5B7-81DDB0DBA7C0}" dt="2020-09-10T05:48:18.356" v="518"/>
          <ac:picMkLst>
            <pc:docMk/>
            <pc:sldMk cId="1604937197" sldId="327"/>
            <ac:picMk id="2" creationId="{D4E29CE9-8BFF-4725-BA3D-94DD300FEC31}"/>
          </ac:picMkLst>
        </pc:picChg>
      </pc:sldChg>
      <pc:sldChg chg="add del ord replId">
        <pc:chgData name="ｷﾑ　ﾌｨﾐｮﾝ" userId="S::7796674846@utac.u-tokyo.ac.jp::971cad96-f269-4d17-834e-61d62a92d69f" providerId="AD" clId="Web-{DA258EBF-EF49-1425-E5B7-81DDB0DBA7C0}" dt="2020-09-10T06:26:05.316" v="1235"/>
        <pc:sldMkLst>
          <pc:docMk/>
          <pc:sldMk cId="2063303728" sldId="328"/>
        </pc:sldMkLst>
      </pc:sldChg>
      <pc:sldChg chg="modSp add del ord replId">
        <pc:chgData name="ｷﾑ　ﾌｨﾐｮﾝ" userId="S::7796674846@utac.u-tokyo.ac.jp::971cad96-f269-4d17-834e-61d62a92d69f" providerId="AD" clId="Web-{DA258EBF-EF49-1425-E5B7-81DDB0DBA7C0}" dt="2020-09-10T06:26:29.286" v="1240"/>
        <pc:sldMkLst>
          <pc:docMk/>
          <pc:sldMk cId="4121198557" sldId="329"/>
        </pc:sldMkLst>
        <pc:spChg chg="mod">
          <ac:chgData name="ｷﾑ　ﾌｨﾐｮﾝ" userId="S::7796674846@utac.u-tokyo.ac.jp::971cad96-f269-4d17-834e-61d62a92d69f" providerId="AD" clId="Web-{DA258EBF-EF49-1425-E5B7-81DDB0DBA7C0}" dt="2020-09-10T06:00:25.483" v="745" actId="20577"/>
          <ac:spMkLst>
            <pc:docMk/>
            <pc:sldMk cId="4121198557" sldId="329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00:29.561" v="752" actId="20577"/>
          <ac:spMkLst>
            <pc:docMk/>
            <pc:sldMk cId="4121198557" sldId="329"/>
            <ac:spMk id="93" creationId="{00000000-0000-0000-0000-000000000000}"/>
          </ac:spMkLst>
        </pc:spChg>
      </pc:sldChg>
      <pc:sldChg chg="modSp add del replId">
        <pc:chgData name="ｷﾑ　ﾌｨﾐｮﾝ" userId="S::7796674846@utac.u-tokyo.ac.jp::971cad96-f269-4d17-834e-61d62a92d69f" providerId="AD" clId="Web-{DA258EBF-EF49-1425-E5B7-81DDB0DBA7C0}" dt="2020-09-10T06:14:44.144" v="986"/>
        <pc:sldMkLst>
          <pc:docMk/>
          <pc:sldMk cId="359859473" sldId="330"/>
        </pc:sldMkLst>
        <pc:spChg chg="mod">
          <ac:chgData name="ｷﾑ　ﾌｨﾐｮﾝ" userId="S::7796674846@utac.u-tokyo.ac.jp::971cad96-f269-4d17-834e-61d62a92d69f" providerId="AD" clId="Web-{DA258EBF-EF49-1425-E5B7-81DDB0DBA7C0}" dt="2020-09-10T06:14:14.096" v="974" actId="20577"/>
          <ac:spMkLst>
            <pc:docMk/>
            <pc:sldMk cId="359859473" sldId="330"/>
            <ac:spMk id="92" creationId="{00000000-0000-0000-0000-000000000000}"/>
          </ac:spMkLst>
        </pc:spChg>
      </pc:sldChg>
      <pc:sldChg chg="add del replId">
        <pc:chgData name="ｷﾑ　ﾌｨﾐｮﾝ" userId="S::7796674846@utac.u-tokyo.ac.jp::971cad96-f269-4d17-834e-61d62a92d69f" providerId="AD" clId="Web-{DA258EBF-EF49-1425-E5B7-81DDB0DBA7C0}" dt="2020-09-10T06:12:57.235" v="938"/>
        <pc:sldMkLst>
          <pc:docMk/>
          <pc:sldMk cId="4078733620" sldId="330"/>
        </pc:sldMkLst>
      </pc:sldChg>
      <pc:sldChg chg="addSp delSp modSp add replId">
        <pc:chgData name="ｷﾑ　ﾌｨﾐｮﾝ" userId="S::7796674846@utac.u-tokyo.ac.jp::971cad96-f269-4d17-834e-61d62a92d69f" providerId="AD" clId="Web-{DA258EBF-EF49-1425-E5B7-81DDB0DBA7C0}" dt="2020-09-10T06:38:38.553" v="1487" actId="20577"/>
        <pc:sldMkLst>
          <pc:docMk/>
          <pc:sldMk cId="912506336" sldId="331"/>
        </pc:sldMkLst>
        <pc:spChg chg="add mod">
          <ac:chgData name="ｷﾑ　ﾌｨﾐｮﾝ" userId="S::7796674846@utac.u-tokyo.ac.jp::971cad96-f269-4d17-834e-61d62a92d69f" providerId="AD" clId="Web-{DA258EBF-EF49-1425-E5B7-81DDB0DBA7C0}" dt="2020-09-10T06:38:38.553" v="1487" actId="20577"/>
          <ac:spMkLst>
            <pc:docMk/>
            <pc:sldMk cId="912506336" sldId="331"/>
            <ac:spMk id="8" creationId="{1632D770-497C-404A-AD49-203574702BA6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26:15.676" v="1238" actId="20577"/>
          <ac:spMkLst>
            <pc:docMk/>
            <pc:sldMk cId="912506336" sldId="331"/>
            <ac:spMk id="92" creationId="{00000000-0000-0000-0000-000000000000}"/>
          </ac:spMkLst>
        </pc:spChg>
        <pc:spChg chg="del mod">
          <ac:chgData name="ｷﾑ　ﾌｨﾐｮﾝ" userId="S::7796674846@utac.u-tokyo.ac.jp::971cad96-f269-4d17-834e-61d62a92d69f" providerId="AD" clId="Web-{DA258EBF-EF49-1425-E5B7-81DDB0DBA7C0}" dt="2020-09-10T06:35:42.205" v="1394"/>
          <ac:spMkLst>
            <pc:docMk/>
            <pc:sldMk cId="912506336" sldId="331"/>
            <ac:spMk id="93" creationId="{00000000-0000-0000-0000-000000000000}"/>
          </ac:spMkLst>
        </pc:spChg>
        <pc:graphicFrameChg chg="del">
          <ac:chgData name="ｷﾑ　ﾌｨﾐｮﾝ" userId="S::7796674846@utac.u-tokyo.ac.jp::971cad96-f269-4d17-834e-61d62a92d69f" providerId="AD" clId="Web-{DA258EBF-EF49-1425-E5B7-81DDB0DBA7C0}" dt="2020-09-10T06:14:58.613" v="993"/>
          <ac:graphicFrameMkLst>
            <pc:docMk/>
            <pc:sldMk cId="912506336" sldId="331"/>
            <ac:graphicFrameMk id="5" creationId="{E4C63CBF-BD6D-4F9D-ACFD-04CD66D10068}"/>
          </ac:graphicFrameMkLst>
        </pc:graphicFrameChg>
        <pc:graphicFrameChg chg="add mod modGraphic">
          <ac:chgData name="ｷﾑ　ﾌｨﾐｮﾝ" userId="S::7796674846@utac.u-tokyo.ac.jp::971cad96-f269-4d17-834e-61d62a92d69f" providerId="AD" clId="Web-{DA258EBF-EF49-1425-E5B7-81DDB0DBA7C0}" dt="2020-09-10T06:17:16.429" v="1151"/>
          <ac:graphicFrameMkLst>
            <pc:docMk/>
            <pc:sldMk cId="912506336" sldId="331"/>
            <ac:graphicFrameMk id="7" creationId="{1893E283-D514-4AD9-BCC1-E914812F7AD2}"/>
          </ac:graphicFrameMkLst>
        </pc:graphicFrameChg>
        <pc:picChg chg="add mod">
          <ac:chgData name="ｷﾑ　ﾌｨﾐｮﾝ" userId="S::7796674846@utac.u-tokyo.ac.jp::971cad96-f269-4d17-834e-61d62a92d69f" providerId="AD" clId="Web-{DA258EBF-EF49-1425-E5B7-81DDB0DBA7C0}" dt="2020-09-10T06:15:23.332" v="998" actId="14100"/>
          <ac:picMkLst>
            <pc:docMk/>
            <pc:sldMk cId="912506336" sldId="331"/>
            <ac:picMk id="2" creationId="{0771267B-3B32-479A-B291-BFF0D7E06452}"/>
          </ac:picMkLst>
        </pc:picChg>
        <pc:picChg chg="del">
          <ac:chgData name="ｷﾑ　ﾌｨﾐｮﾝ" userId="S::7796674846@utac.u-tokyo.ac.jp::971cad96-f269-4d17-834e-61d62a92d69f" providerId="AD" clId="Web-{DA258EBF-EF49-1425-E5B7-81DDB0DBA7C0}" dt="2020-09-10T06:14:54.660" v="992"/>
          <ac:picMkLst>
            <pc:docMk/>
            <pc:sldMk cId="912506336" sldId="331"/>
            <ac:picMk id="3" creationId="{C4E44CDE-1A35-4D8B-883D-DA4F53D389BD}"/>
          </ac:picMkLst>
        </pc:picChg>
      </pc:sldChg>
      <pc:sldChg chg="addSp modSp add ord replId">
        <pc:chgData name="ｷﾑ　ﾌｨﾐｮﾝ" userId="S::7796674846@utac.u-tokyo.ac.jp::971cad96-f269-4d17-834e-61d62a92d69f" providerId="AD" clId="Web-{DA258EBF-EF49-1425-E5B7-81DDB0DBA7C0}" dt="2020-09-10T06:31:55.215" v="1355" actId="20577"/>
        <pc:sldMkLst>
          <pc:docMk/>
          <pc:sldMk cId="3894900548" sldId="332"/>
        </pc:sldMkLst>
        <pc:spChg chg="mod">
          <ac:chgData name="ｷﾑ　ﾌｨﾐｮﾝ" userId="S::7796674846@utac.u-tokyo.ac.jp::971cad96-f269-4d17-834e-61d62a92d69f" providerId="AD" clId="Web-{DA258EBF-EF49-1425-E5B7-81DDB0DBA7C0}" dt="2020-09-10T06:31:55.215" v="1355" actId="20577"/>
          <ac:spMkLst>
            <pc:docMk/>
            <pc:sldMk cId="3894900548" sldId="332"/>
            <ac:spMk id="92" creationId="{00000000-0000-0000-0000-000000000000}"/>
          </ac:spMkLst>
        </pc:spChg>
        <pc:spChg chg="mod">
          <ac:chgData name="ｷﾑ　ﾌｨﾐｮﾝ" userId="S::7796674846@utac.u-tokyo.ac.jp::971cad96-f269-4d17-834e-61d62a92d69f" providerId="AD" clId="Web-{DA258EBF-EF49-1425-E5B7-81DDB0DBA7C0}" dt="2020-09-10T06:31:17.761" v="1351" actId="14100"/>
          <ac:spMkLst>
            <pc:docMk/>
            <pc:sldMk cId="3894900548" sldId="332"/>
            <ac:spMk id="93" creationId="{00000000-0000-0000-0000-000000000000}"/>
          </ac:spMkLst>
        </pc:spChg>
        <pc:graphicFrameChg chg="mod modGraphic">
          <ac:chgData name="ｷﾑ　ﾌｨﾐｮﾝ" userId="S::7796674846@utac.u-tokyo.ac.jp::971cad96-f269-4d17-834e-61d62a92d69f" providerId="AD" clId="Web-{DA258EBF-EF49-1425-E5B7-81DDB0DBA7C0}" dt="2020-09-10T06:29:47.603" v="1320"/>
          <ac:graphicFrameMkLst>
            <pc:docMk/>
            <pc:sldMk cId="3894900548" sldId="332"/>
            <ac:graphicFrameMk id="9" creationId="{1FFA46E4-FB13-491F-BF0C-3FC90FA01762}"/>
          </ac:graphicFrameMkLst>
        </pc:graphicFrameChg>
        <pc:picChg chg="add mod">
          <ac:chgData name="ｷﾑ　ﾌｨﾐｮﾝ" userId="S::7796674846@utac.u-tokyo.ac.jp::971cad96-f269-4d17-834e-61d62a92d69f" providerId="AD" clId="Web-{DA258EBF-EF49-1425-E5B7-81DDB0DBA7C0}" dt="2020-09-10T06:27:53.991" v="1246" actId="1076"/>
          <ac:picMkLst>
            <pc:docMk/>
            <pc:sldMk cId="3894900548" sldId="332"/>
            <ac:picMk id="2" creationId="{EA737099-BC5A-4505-B4D5-4DCE6F3B3157}"/>
          </ac:picMkLst>
        </pc:picChg>
      </pc:sldChg>
    </pc:docChg>
  </pc:docChgLst>
  <pc:docChgLst>
    <pc:chgData name="ｷﾑ　ﾌｨﾐｮﾝ" userId="S::7796674846@utac.u-tokyo.ac.jp::971cad96-f269-4d17-834e-61d62a92d69f" providerId="AD" clId="Web-{366BC39D-C5FA-AEDA-79C5-3BC2E8CF7BBB}"/>
    <pc:docChg chg="modSld">
      <pc:chgData name="ｷﾑ　ﾌｨﾐｮﾝ" userId="S::7796674846@utac.u-tokyo.ac.jp::971cad96-f269-4d17-834e-61d62a92d69f" providerId="AD" clId="Web-{366BC39D-C5FA-AEDA-79C5-3BC2E8CF7BBB}" dt="2020-09-10T02:04:54.265" v="23" actId="20577"/>
      <pc:docMkLst>
        <pc:docMk/>
      </pc:docMkLst>
      <pc:sldChg chg="modSp">
        <pc:chgData name="ｷﾑ　ﾌｨﾐｮﾝ" userId="S::7796674846@utac.u-tokyo.ac.jp::971cad96-f269-4d17-834e-61d62a92d69f" providerId="AD" clId="Web-{366BC39D-C5FA-AEDA-79C5-3BC2E8CF7BBB}" dt="2020-09-10T02:04:54.265" v="23" actId="20577"/>
        <pc:sldMkLst>
          <pc:docMk/>
          <pc:sldMk cId="2438119083" sldId="309"/>
        </pc:sldMkLst>
        <pc:spChg chg="mod">
          <ac:chgData name="ｷﾑ　ﾌｨﾐｮﾝ" userId="S::7796674846@utac.u-tokyo.ac.jp::971cad96-f269-4d17-834e-61d62a92d69f" providerId="AD" clId="Web-{366BC39D-C5FA-AEDA-79C5-3BC2E8CF7BBB}" dt="2020-09-10T02:04:54.265" v="23" actId="20577"/>
          <ac:spMkLst>
            <pc:docMk/>
            <pc:sldMk cId="2438119083" sldId="309"/>
            <ac:spMk id="92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1:59:12.224" v="11"/>
        <pc:sldMkLst>
          <pc:docMk/>
          <pc:sldMk cId="1287306856" sldId="313"/>
        </pc:sldMkLst>
        <pc:spChg chg="mod">
          <ac:chgData name="ｷﾑ　ﾌｨﾐｮﾝ" userId="S::7796674846@utac.u-tokyo.ac.jp::971cad96-f269-4d17-834e-61d62a92d69f" providerId="AD" clId="Web-{366BC39D-C5FA-AEDA-79C5-3BC2E8CF7BBB}" dt="2020-09-10T01:59:07.739" v="10"/>
          <ac:spMkLst>
            <pc:docMk/>
            <pc:sldMk cId="1287306856" sldId="313"/>
            <ac:spMk id="4" creationId="{C1C257CC-3FF4-4D28-B6D0-11C5E33668F7}"/>
          </ac:spMkLst>
        </pc:spChg>
        <pc:spChg chg="mod">
          <ac:chgData name="ｷﾑ　ﾌｨﾐｮﾝ" userId="S::7796674846@utac.u-tokyo.ac.jp::971cad96-f269-4d17-834e-61d62a92d69f" providerId="AD" clId="Web-{366BC39D-C5FA-AEDA-79C5-3BC2E8CF7BBB}" dt="2020-09-10T01:59:12.224" v="11"/>
          <ac:spMkLst>
            <pc:docMk/>
            <pc:sldMk cId="1287306856" sldId="313"/>
            <ac:spMk id="11" creationId="{E71E7336-7782-4DF3-9E3C-B82162DF4982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2:00:20.132" v="16" actId="20577"/>
        <pc:sldMkLst>
          <pc:docMk/>
          <pc:sldMk cId="3961168043" sldId="316"/>
        </pc:sldMkLst>
        <pc:spChg chg="mod">
          <ac:chgData name="ｷﾑ　ﾌｨﾐｮﾝ" userId="S::7796674846@utac.u-tokyo.ac.jp::971cad96-f269-4d17-834e-61d62a92d69f" providerId="AD" clId="Web-{366BC39D-C5FA-AEDA-79C5-3BC2E8CF7BBB}" dt="2020-09-10T02:00:20.132" v="16" actId="20577"/>
          <ac:spMkLst>
            <pc:docMk/>
            <pc:sldMk cId="3961168043" sldId="316"/>
            <ac:spMk id="93" creationId="{00000000-0000-0000-0000-000000000000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2:00:29.835" v="17" actId="20577"/>
        <pc:sldMkLst>
          <pc:docMk/>
          <pc:sldMk cId="3677278259" sldId="317"/>
        </pc:sldMkLst>
        <pc:spChg chg="mod">
          <ac:chgData name="ｷﾑ　ﾌｨﾐｮﾝ" userId="S::7796674846@utac.u-tokyo.ac.jp::971cad96-f269-4d17-834e-61d62a92d69f" providerId="AD" clId="Web-{366BC39D-C5FA-AEDA-79C5-3BC2E8CF7BBB}" dt="2020-09-10T02:00:29.835" v="17" actId="20577"/>
          <ac:spMkLst>
            <pc:docMk/>
            <pc:sldMk cId="3677278259" sldId="317"/>
            <ac:spMk id="7" creationId="{E1C01563-80FD-444F-B614-B00275A674A5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2:00:43.258" v="18" actId="20577"/>
        <pc:sldMkLst>
          <pc:docMk/>
          <pc:sldMk cId="1710538937" sldId="320"/>
        </pc:sldMkLst>
        <pc:spChg chg="mod">
          <ac:chgData name="ｷﾑ　ﾌｨﾐｮﾝ" userId="S::7796674846@utac.u-tokyo.ac.jp::971cad96-f269-4d17-834e-61d62a92d69f" providerId="AD" clId="Web-{366BC39D-C5FA-AEDA-79C5-3BC2E8CF7BBB}" dt="2020-09-10T02:00:43.258" v="18" actId="20577"/>
          <ac:spMkLst>
            <pc:docMk/>
            <pc:sldMk cId="1710538937" sldId="320"/>
            <ac:spMk id="7" creationId="{A101C6D3-DF3E-4EDE-A3A3-833F88F8E33E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2:01:00.743" v="19" actId="20577"/>
        <pc:sldMkLst>
          <pc:docMk/>
          <pc:sldMk cId="1363653341" sldId="322"/>
        </pc:sldMkLst>
        <pc:spChg chg="mod">
          <ac:chgData name="ｷﾑ　ﾌｨﾐｮﾝ" userId="S::7796674846@utac.u-tokyo.ac.jp::971cad96-f269-4d17-834e-61d62a92d69f" providerId="AD" clId="Web-{366BC39D-C5FA-AEDA-79C5-3BC2E8CF7BBB}" dt="2020-09-10T02:01:00.743" v="19" actId="20577"/>
          <ac:spMkLst>
            <pc:docMk/>
            <pc:sldMk cId="1363653341" sldId="322"/>
            <ac:spMk id="21" creationId="{3ACB29E4-45B8-4133-A6FC-39893C56FE12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2:01:03.993" v="20" actId="20577"/>
        <pc:sldMkLst>
          <pc:docMk/>
          <pc:sldMk cId="1833825996" sldId="323"/>
        </pc:sldMkLst>
        <pc:spChg chg="mod">
          <ac:chgData name="ｷﾑ　ﾌｨﾐｮﾝ" userId="S::7796674846@utac.u-tokyo.ac.jp::971cad96-f269-4d17-834e-61d62a92d69f" providerId="AD" clId="Web-{366BC39D-C5FA-AEDA-79C5-3BC2E8CF7BBB}" dt="2020-09-10T02:01:03.993" v="20" actId="20577"/>
          <ac:spMkLst>
            <pc:docMk/>
            <pc:sldMk cId="1833825996" sldId="323"/>
            <ac:spMk id="10" creationId="{C9C5DEDD-8EFF-4CDF-A594-AF2D79A2BD4F}"/>
          </ac:spMkLst>
        </pc:spChg>
      </pc:sldChg>
      <pc:sldChg chg="modSp">
        <pc:chgData name="ｷﾑ　ﾌｨﾐｮﾝ" userId="S::7796674846@utac.u-tokyo.ac.jp::971cad96-f269-4d17-834e-61d62a92d69f" providerId="AD" clId="Web-{366BC39D-C5FA-AEDA-79C5-3BC2E8CF7BBB}" dt="2020-09-10T01:58:40.395" v="9" actId="20577"/>
        <pc:sldMkLst>
          <pc:docMk/>
          <pc:sldMk cId="187915968" sldId="324"/>
        </pc:sldMkLst>
        <pc:spChg chg="mod">
          <ac:chgData name="ｷﾑ　ﾌｨﾐｮﾝ" userId="S::7796674846@utac.u-tokyo.ac.jp::971cad96-f269-4d17-834e-61d62a92d69f" providerId="AD" clId="Web-{366BC39D-C5FA-AEDA-79C5-3BC2E8CF7BBB}" dt="2020-09-10T01:58:40.395" v="9" actId="20577"/>
          <ac:spMkLst>
            <pc:docMk/>
            <pc:sldMk cId="187915968" sldId="32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  <a:endParaRPr lang="ja-JP" altLang="en-US" sz="2800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2020/09/10</a:t>
            </a:r>
            <a:endParaRPr lang="ja-JP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 dirty="0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論文言及目的によるメトリック分析(3/3)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771267B-3B32-479A-B291-BFF0D7E0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" y="1942324"/>
            <a:ext cx="8846094" cy="329401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3E283-D514-4AD9-BCC1-E914812F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7373"/>
              </p:ext>
            </p:extLst>
          </p:nvPr>
        </p:nvGraphicFramePr>
        <p:xfrm>
          <a:off x="1324018" y="5347791"/>
          <a:ext cx="6957565" cy="110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11">
                  <a:extLst>
                    <a:ext uri="{9D8B030D-6E8A-4147-A177-3AD203B41FA5}">
                      <a16:colId xmlns:a16="http://schemas.microsoft.com/office/drawing/2014/main" val="1625618861"/>
                    </a:ext>
                  </a:extLst>
                </a:gridCol>
                <a:gridCol w="822150">
                  <a:extLst>
                    <a:ext uri="{9D8B030D-6E8A-4147-A177-3AD203B41FA5}">
                      <a16:colId xmlns:a16="http://schemas.microsoft.com/office/drawing/2014/main" val="293853385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04574104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358075512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63806914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3532715993"/>
                    </a:ext>
                  </a:extLst>
                </a:gridCol>
                <a:gridCol w="822150">
                  <a:extLst>
                    <a:ext uri="{9D8B030D-6E8A-4147-A177-3AD203B41FA5}">
                      <a16:colId xmlns:a16="http://schemas.microsoft.com/office/drawing/2014/main" val="177716397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982947121"/>
                    </a:ext>
                  </a:extLst>
                </a:gridCol>
                <a:gridCol w="447346">
                  <a:extLst>
                    <a:ext uri="{9D8B030D-6E8A-4147-A177-3AD203B41FA5}">
                      <a16:colId xmlns:a16="http://schemas.microsoft.com/office/drawing/2014/main" val="11970418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983941721"/>
                    </a:ext>
                  </a:extLst>
                </a:gridCol>
                <a:gridCol w="622188">
                  <a:extLst>
                    <a:ext uri="{9D8B030D-6E8A-4147-A177-3AD203B41FA5}">
                      <a16:colId xmlns:a16="http://schemas.microsoft.com/office/drawing/2014/main" val="3600389694"/>
                    </a:ext>
                  </a:extLst>
                </a:gridCol>
              </a:tblGrid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93097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08400218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6382369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0.0012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0.1057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0.7001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32981140"/>
                  </a:ext>
                </a:extLst>
              </a:tr>
            </a:tbl>
          </a:graphicData>
        </a:graphic>
      </p:graphicFrame>
      <p:sp>
        <p:nvSpPr>
          <p:cNvPr id="8" name="TextShape 2">
            <a:extLst>
              <a:ext uri="{FF2B5EF4-FFF2-40B4-BE49-F238E27FC236}">
                <a16:creationId xmlns:a16="http://schemas.microsoft.com/office/drawing/2014/main" id="{1632D770-497C-404A-AD49-203574702BA6}"/>
              </a:ext>
            </a:extLst>
          </p:cNvPr>
          <p:cNvSpPr txBox="1"/>
          <p:nvPr/>
        </p:nvSpPr>
        <p:spPr>
          <a:xfrm>
            <a:off x="171312" y="1040879"/>
            <a:ext cx="8321834" cy="136169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AAS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2019論稿に対し、解説動画＜紹介動画＜参照動画順に、有意に高い。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補足資料付きグループは2019には逆効果、2014では有意性が見られない。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506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言及目的による動画人気度の違い(1/3)</a:t>
            </a:r>
            <a:endParaRPr lang="en-US"/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1305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目的：言及目的による動画人気度の違いを評価する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 論文言及動画のメトリックス分析</a:t>
            </a:r>
            <a:endParaRPr lang="ja-JP"/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 (1)COMP+MATH (2)Environmental+Earth+Agricultural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 OR 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前年度Scopus CiteScore上位ソース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(1)から284(5%)・(2)から60(1%)のソース取得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上記ソースから14.01~14.06で出版された論稿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プラットフォーム: 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　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取得後は論文言及目的ラベル付け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(1) 143本 (2) 112本の動画入手・ラベル付け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438119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言及目的による動画人気度の違い(2/3)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471147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方法：動画ビューを「論文出版・動画公開時間差」でプロット(図１)</a:t>
            </a:r>
            <a:endParaRPr lang="ja-JP">
              <a:latin typeface="Meiryo"/>
              <a:ea typeface="Meiryo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フィルタ：ビュー1000以上の動画に絞る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lvl="2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89本/260本(34%)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動画ビューは(1)露出度と(2)コンテンツに影響を受ける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(1)露出度の影響を抑える方法として、ビューを購読者数でスケール化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（図２）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動画メトリックス分析</a:t>
            </a: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3BEBD-0F33-42F0-82C7-5F70DCFD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76" y="1011726"/>
            <a:ext cx="4225839" cy="2618877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A736CC-A02B-4B83-A7D4-FF912192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72" y="3752184"/>
            <a:ext cx="4225839" cy="2607500"/>
          </a:xfrm>
          <a:prstGeom prst="rect">
            <a:avLst/>
          </a:prstGeom>
        </p:spPr>
      </p:pic>
      <p:sp>
        <p:nvSpPr>
          <p:cNvPr id="4" name="TextShape 2">
            <a:extLst>
              <a:ext uri="{FF2B5EF4-FFF2-40B4-BE49-F238E27FC236}">
                <a16:creationId xmlns:a16="http://schemas.microsoft.com/office/drawing/2014/main" id="{C1C257CC-3FF4-4D28-B6D0-11C5E33668F7}"/>
              </a:ext>
            </a:extLst>
          </p:cNvPr>
          <p:cNvSpPr txBox="1"/>
          <p:nvPr/>
        </p:nvSpPr>
        <p:spPr>
          <a:xfrm>
            <a:off x="4690738" y="3506329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図１　動画ビュー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E71E7336-7782-4DF3-9E3C-B82162DF4982}"/>
              </a:ext>
            </a:extLst>
          </p:cNvPr>
          <p:cNvSpPr txBox="1"/>
          <p:nvPr/>
        </p:nvSpPr>
        <p:spPr>
          <a:xfrm>
            <a:off x="4688833" y="625144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図２　スケールされた動画ビュー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306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言及目的による動画人気度の違い(3/3)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15103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研究紹介動画と補足資料は出版後1年以内に投稿されている。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スケールされたビューは、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解説・評価動画(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explanation/assessment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論文補足動画(supplementary)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AutoNum type="arabicPeriod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研究紹介動画(news)</a:t>
            </a:r>
            <a:endParaRPr lang="ja-JP">
              <a:latin typeface="Meiryo"/>
              <a:ea typeface="Meiryo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　の順で高い傾向が見受けられる。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但し、最新の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購読者数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で一律にスケール化している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参照動画(reference)は幅広く分布する→ref動画をスタイル別に分けると？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動画メトリックス分析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253FE-5AD5-4975-9AC5-E620AA2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82" y="1589081"/>
            <a:ext cx="4977480" cy="30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動画メトリックス相関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957862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動画：2014, 2019 Comp分野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Like・dislikeが0でない動画を対象(N=30)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Durationと各Count間では弱い相関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各Count間に強い相関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一般的なサイエンスコミュニケーション動画と比較すると？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動画メトリックス分析</a:t>
            </a: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3C12D7-0917-4ED7-A83F-FA0F7482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85" y="947499"/>
            <a:ext cx="3258326" cy="5883605"/>
          </a:xfrm>
          <a:prstGeom prst="rect">
            <a:avLst/>
          </a:prstGeom>
        </p:spPr>
      </p:pic>
      <p:sp>
        <p:nvSpPr>
          <p:cNvPr id="2" name="TextShape 2">
            <a:extLst>
              <a:ext uri="{FF2B5EF4-FFF2-40B4-BE49-F238E27FC236}">
                <a16:creationId xmlns:a16="http://schemas.microsoft.com/office/drawing/2014/main" id="{3AED08B3-13D8-4E8B-8129-5A3A389F2ED2}"/>
              </a:ext>
            </a:extLst>
          </p:cNvPr>
          <p:cNvSpPr txBox="1"/>
          <p:nvPr/>
        </p:nvSpPr>
        <p:spPr>
          <a:xfrm>
            <a:off x="5138381" y="623231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図３　動画メトリックス間相関図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68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8AE5DCA3-7FE8-491D-9A2F-58501039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12" y="2301691"/>
            <a:ext cx="5000505" cy="3029369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出版早期動画公開と被引用数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271487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論文出版早期の動画公開と被引用数の伸びの関係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論文出版日から９０日以内に言及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公開された論文に絞る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論文出版日として、当ジャーナルの年月に１日を付与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br>
              <a: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</a:b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→３年間に渡ってp値が高く、有意性が弱いと見られる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DE39FB-AEA5-4610-A0C5-817F5331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94329"/>
              </p:ext>
            </p:extLst>
          </p:nvPr>
        </p:nvGraphicFramePr>
        <p:xfrm>
          <a:off x="4954593" y="1243430"/>
          <a:ext cx="3907557" cy="9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90">
                  <a:extLst>
                    <a:ext uri="{9D8B030D-6E8A-4147-A177-3AD203B41FA5}">
                      <a16:colId xmlns:a16="http://schemas.microsoft.com/office/drawing/2014/main" val="577831309"/>
                    </a:ext>
                  </a:extLst>
                </a:gridCol>
                <a:gridCol w="849024">
                  <a:extLst>
                    <a:ext uri="{9D8B030D-6E8A-4147-A177-3AD203B41FA5}">
                      <a16:colId xmlns:a16="http://schemas.microsoft.com/office/drawing/2014/main" val="1630887097"/>
                    </a:ext>
                  </a:extLst>
                </a:gridCol>
                <a:gridCol w="818336">
                  <a:extLst>
                    <a:ext uri="{9D8B030D-6E8A-4147-A177-3AD203B41FA5}">
                      <a16:colId xmlns:a16="http://schemas.microsoft.com/office/drawing/2014/main" val="2717857721"/>
                    </a:ext>
                  </a:extLst>
                </a:gridCol>
                <a:gridCol w="808107">
                  <a:extLst>
                    <a:ext uri="{9D8B030D-6E8A-4147-A177-3AD203B41FA5}">
                      <a16:colId xmlns:a16="http://schemas.microsoft.com/office/drawing/2014/main" val="1413985805"/>
                    </a:ext>
                  </a:extLst>
                </a:gridCol>
              </a:tblGrid>
              <a:tr h="33550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78354605"/>
                  </a:ext>
                </a:extLst>
              </a:tr>
              <a:tr h="23765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>
                          <a:effectLst/>
                        </a:rPr>
                        <a:t>3382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>
                          <a:effectLst/>
                        </a:rPr>
                        <a:t>3418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>
                          <a:effectLst/>
                        </a:rPr>
                        <a:t>3297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6193927"/>
                  </a:ext>
                </a:extLst>
              </a:tr>
              <a:tr h="33550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内、早期動画付き論稿数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20(0.6%)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20(0.6%)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19(0.6%)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090723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364FE6-026C-437E-8DA1-55E6247D8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29977"/>
              </p:ext>
            </p:extLst>
          </p:nvPr>
        </p:nvGraphicFramePr>
        <p:xfrm>
          <a:off x="4409397" y="5490225"/>
          <a:ext cx="481177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38">
                  <a:extLst>
                    <a:ext uri="{9D8B030D-6E8A-4147-A177-3AD203B41FA5}">
                      <a16:colId xmlns:a16="http://schemas.microsoft.com/office/drawing/2014/main" val="509955990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1802364942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3324142034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2691349195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1054058579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789108152"/>
                    </a:ext>
                  </a:extLst>
                </a:gridCol>
                <a:gridCol w="654135">
                  <a:extLst>
                    <a:ext uri="{9D8B030D-6E8A-4147-A177-3AD203B41FA5}">
                      <a16:colId xmlns:a16="http://schemas.microsoft.com/office/drawing/2014/main" val="136151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Year​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2019​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2017​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2014​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9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Set​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w/o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w/o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w/o video​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w/ video​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3365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Mean​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0.7​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0.7​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1.1​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1.3​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1.3​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1.5​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76313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P-value​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0.7823​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0.0871​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0.0535​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23434"/>
                  </a:ext>
                </a:extLst>
              </a:tr>
            </a:tbl>
          </a:graphicData>
        </a:graphic>
      </p:graphicFrame>
      <p:sp>
        <p:nvSpPr>
          <p:cNvPr id="17" name="TextShape 2">
            <a:extLst>
              <a:ext uri="{FF2B5EF4-FFF2-40B4-BE49-F238E27FC236}">
                <a16:creationId xmlns:a16="http://schemas.microsoft.com/office/drawing/2014/main" id="{823ECA25-4957-404D-AD72-6E034A851C00}"/>
              </a:ext>
            </a:extLst>
          </p:cNvPr>
          <p:cNvSpPr txBox="1"/>
          <p:nvPr/>
        </p:nvSpPr>
        <p:spPr>
          <a:xfrm>
            <a:off x="4736657" y="642361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図６　年度別被引用数プロットとt-test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21" name="TextShape 2">
            <a:extLst>
              <a:ext uri="{FF2B5EF4-FFF2-40B4-BE49-F238E27FC236}">
                <a16:creationId xmlns:a16="http://schemas.microsoft.com/office/drawing/2014/main" id="{3ACB29E4-45B8-4133-A6FC-39893C56FE12}"/>
              </a:ext>
            </a:extLst>
          </p:cNvPr>
          <p:cNvSpPr txBox="1"/>
          <p:nvPr/>
        </p:nvSpPr>
        <p:spPr>
          <a:xfrm>
            <a:off x="4841870" y="885559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表３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653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2694E1-F84B-453A-AB68-A32BBEB9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81634"/>
              </p:ext>
            </p:extLst>
          </p:nvPr>
        </p:nvGraphicFramePr>
        <p:xfrm>
          <a:off x="4408759" y="5480022"/>
          <a:ext cx="481177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38">
                  <a:extLst>
                    <a:ext uri="{9D8B030D-6E8A-4147-A177-3AD203B41FA5}">
                      <a16:colId xmlns:a16="http://schemas.microsoft.com/office/drawing/2014/main" val="509955990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1802364942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3324142034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2691349195"/>
                    </a:ext>
                  </a:extLst>
                </a:gridCol>
                <a:gridCol w="665222">
                  <a:extLst>
                    <a:ext uri="{9D8B030D-6E8A-4147-A177-3AD203B41FA5}">
                      <a16:colId xmlns:a16="http://schemas.microsoft.com/office/drawing/2014/main" val="1054058579"/>
                    </a:ext>
                  </a:extLst>
                </a:gridCol>
                <a:gridCol w="753919">
                  <a:extLst>
                    <a:ext uri="{9D8B030D-6E8A-4147-A177-3AD203B41FA5}">
                      <a16:colId xmlns:a16="http://schemas.microsoft.com/office/drawing/2014/main" val="789108152"/>
                    </a:ext>
                  </a:extLst>
                </a:gridCol>
                <a:gridCol w="654135">
                  <a:extLst>
                    <a:ext uri="{9D8B030D-6E8A-4147-A177-3AD203B41FA5}">
                      <a16:colId xmlns:a16="http://schemas.microsoft.com/office/drawing/2014/main" val="136151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9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3365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76313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0.0001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0.0022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</a:rPr>
                        <a:t>0.2017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23434"/>
                  </a:ext>
                </a:extLst>
              </a:tr>
            </a:tbl>
          </a:graphicData>
        </a:graphic>
      </p:graphicFrame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出版早期動画公開とAAS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271487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論文出版早期の動画公開とAASの伸びの関係</a:t>
            </a:r>
            <a:endParaRPr lang="en-US" alt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前と同様に、論文出版日から９０日以内に言及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公開された論文に絞る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</a:t>
            </a:r>
            <a:endParaRPr 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早期動画公開グループは、最新論文(2019)のAASの伸びに有意な違いを見せる</a:t>
            </a:r>
            <a:endParaRPr lang="en-US" altLang="ja-JP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2014では有意性がなく(p=0.20)、AAS平均値の大小が逆転している</a:t>
            </a:r>
            <a:endParaRPr lang="ja-JP"/>
          </a:p>
          <a:p>
            <a:pPr>
              <a:lnSpc>
                <a:spcPct val="150000"/>
              </a:lnSpc>
              <a:buClr>
                <a:srgbClr val="ED7D31"/>
              </a:buClr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DE39FB-AEA5-4610-A0C5-817F5331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01934"/>
              </p:ext>
            </p:extLst>
          </p:nvPr>
        </p:nvGraphicFramePr>
        <p:xfrm>
          <a:off x="4916333" y="1281690"/>
          <a:ext cx="3907557" cy="100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90">
                  <a:extLst>
                    <a:ext uri="{9D8B030D-6E8A-4147-A177-3AD203B41FA5}">
                      <a16:colId xmlns:a16="http://schemas.microsoft.com/office/drawing/2014/main" val="577831309"/>
                    </a:ext>
                  </a:extLst>
                </a:gridCol>
                <a:gridCol w="849024">
                  <a:extLst>
                    <a:ext uri="{9D8B030D-6E8A-4147-A177-3AD203B41FA5}">
                      <a16:colId xmlns:a16="http://schemas.microsoft.com/office/drawing/2014/main" val="1630887097"/>
                    </a:ext>
                  </a:extLst>
                </a:gridCol>
                <a:gridCol w="818336">
                  <a:extLst>
                    <a:ext uri="{9D8B030D-6E8A-4147-A177-3AD203B41FA5}">
                      <a16:colId xmlns:a16="http://schemas.microsoft.com/office/drawing/2014/main" val="2717857721"/>
                    </a:ext>
                  </a:extLst>
                </a:gridCol>
                <a:gridCol w="808107">
                  <a:extLst>
                    <a:ext uri="{9D8B030D-6E8A-4147-A177-3AD203B41FA5}">
                      <a16:colId xmlns:a16="http://schemas.microsoft.com/office/drawing/2014/main" val="1413985805"/>
                    </a:ext>
                  </a:extLst>
                </a:gridCol>
              </a:tblGrid>
              <a:tr h="34963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78354605"/>
                  </a:ext>
                </a:extLst>
              </a:tr>
              <a:tr h="24765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13057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10969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9022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6193927"/>
                  </a:ext>
                </a:extLst>
              </a:tr>
              <a:tr h="349631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>
                          <a:effectLst/>
                        </a:rPr>
                        <a:t>内、早期動画付き論稿数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20(0.3%)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20(0.3%)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19(0.3%)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0907231"/>
                  </a:ext>
                </a:extLst>
              </a:tr>
            </a:tbl>
          </a:graphicData>
        </a:graphic>
      </p:graphicFrame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B4BFE-597C-4722-A885-9A9DD64C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12" y="2301692"/>
            <a:ext cx="5000506" cy="3029369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9A63F5AF-9DF0-479A-8EC4-A33078FE3727}"/>
              </a:ext>
            </a:extLst>
          </p:cNvPr>
          <p:cNvSpPr txBox="1"/>
          <p:nvPr/>
        </p:nvSpPr>
        <p:spPr>
          <a:xfrm>
            <a:off x="4688832" y="642361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図７　年度別被引用数プロットとt-test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C9C5DEDD-8EFF-4CDF-A594-AF2D79A2BD4F}"/>
              </a:ext>
            </a:extLst>
          </p:cNvPr>
          <p:cNvSpPr txBox="1"/>
          <p:nvPr/>
        </p:nvSpPr>
        <p:spPr>
          <a:xfrm>
            <a:off x="4841870" y="885559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表４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825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計画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55415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動画目的・スタイルによる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動画公開の目的、視覚・音声スタイルと論文メトリックスとの相関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分野による違い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生命・惑星科学分野に対して分析を行い、数学・コンピューター科学の場合と比較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動画が作られる論文の特徴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動画制作が集中される小分野を分析(Scopus sub-subject)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言及論文のトレンドを抽出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例)Sentence-BERTを用いて、Abstractをベクトル化、クラスタリング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46D2-6FD1-43F0-A34F-3C9983D9314E}"/>
              </a:ext>
            </a:extLst>
          </p:cNvPr>
          <p:cNvSpPr txBox="1"/>
          <p:nvPr/>
        </p:nvSpPr>
        <p:spPr>
          <a:xfrm>
            <a:off x="8503507" y="6547021"/>
            <a:ext cx="6425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BFBFB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1920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動画基盤リサーチコミュニケーションのリサーチメトリックスへの影響力の推定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目標：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 dirty="0">
                <a:uFill>
                  <a:solidFill>
                    <a:srgbClr val="FFFFFF"/>
                  </a:solidFill>
                </a:uFill>
                <a:latin typeface="Meiryo"/>
                <a:ea typeface="+mn-lt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  <a:endParaRPr lang="ja-JP" sz="1200" spc="-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ターゲット視聴者によって、どのような動画公開方式が特に効果的と考えられるか？</a:t>
            </a: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動画リサーチコミュニケーションの効果検証</a:t>
            </a:r>
            <a:endParaRPr lang="en-US" altLang="ja-JP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3958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動画基盤リサーチコミュニケーションの有意な効果を検証し、重要性を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確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認</a:t>
            </a:r>
            <a:endParaRPr lang="ja-JP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2014, 2017, 2019 Scopus 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論文言及動画を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入手</a:t>
            </a: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論文ソース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分野: Computer Science + Mathematics</a:t>
            </a:r>
            <a:endParaRPr lang="ja-JP">
              <a:latin typeface="Arial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タイプ: Journals/Conference Proceedings</a:t>
            </a:r>
            <a:endParaRPr lang="ja-JP"/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前年度Scopus CiteScore上位5%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156(2019)/168(2017)/155(2014)個のソース選択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論文: 上記ソースから、各年度の1~6月で出版された論稿</a:t>
            </a:r>
          </a:p>
          <a:p>
            <a:pPr marL="800100" lvl="1" indent="-34290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プラットフォーム: YouTube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ターゲット論文の(1)「DOI」　(2)「DOIからのRedirection URL」を動画説明文に含むこと</a:t>
            </a:r>
          </a:p>
          <a:p>
            <a:pPr marL="1257300" lvl="2" indent="-34290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結果: 80(2019)/107(2017)/148(2014)本の動画を入手</a:t>
            </a:r>
          </a:p>
        </p:txBody>
      </p:sp>
    </p:spTree>
    <p:extLst>
      <p:ext uri="{BB962C8B-B14F-4D97-AF65-F5344CB8AC3E}">
        <p14:creationId xmlns:p14="http://schemas.microsoft.com/office/powerpoint/2010/main" val="489695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動画付き論文と被引用数(1/2)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動画付き・無しグループで被引用数の分布を調査・統計分析</a:t>
            </a:r>
            <a:endParaRPr 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 2017, 2019 Comp分野論稿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１以上の被引用数が登録されている論稿のみを選択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各年度において、両グループのlog(被引用数)分布をt-検定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0CC0E5-F87D-4E20-A1FC-7041E3819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3444"/>
              </p:ext>
            </p:extLst>
          </p:nvPr>
        </p:nvGraphicFramePr>
        <p:xfrm>
          <a:off x="1865146" y="3395523"/>
          <a:ext cx="5491706" cy="201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668">
                  <a:extLst>
                    <a:ext uri="{9D8B030D-6E8A-4147-A177-3AD203B41FA5}">
                      <a16:colId xmlns:a16="http://schemas.microsoft.com/office/drawing/2014/main" val="577831309"/>
                    </a:ext>
                  </a:extLst>
                </a:gridCol>
                <a:gridCol w="1193224">
                  <a:extLst>
                    <a:ext uri="{9D8B030D-6E8A-4147-A177-3AD203B41FA5}">
                      <a16:colId xmlns:a16="http://schemas.microsoft.com/office/drawing/2014/main" val="1630887097"/>
                    </a:ext>
                  </a:extLst>
                </a:gridCol>
                <a:gridCol w="1150095">
                  <a:extLst>
                    <a:ext uri="{9D8B030D-6E8A-4147-A177-3AD203B41FA5}">
                      <a16:colId xmlns:a16="http://schemas.microsoft.com/office/drawing/2014/main" val="2717857721"/>
                    </a:ext>
                  </a:extLst>
                </a:gridCol>
                <a:gridCol w="1135719">
                  <a:extLst>
                    <a:ext uri="{9D8B030D-6E8A-4147-A177-3AD203B41FA5}">
                      <a16:colId xmlns:a16="http://schemas.microsoft.com/office/drawing/2014/main" val="1413985805"/>
                    </a:ext>
                  </a:extLst>
                </a:gridCol>
              </a:tblGrid>
              <a:tr h="45571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78354605"/>
                  </a:ext>
                </a:extLst>
              </a:tr>
              <a:tr h="32551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14330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11353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9336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54697490"/>
                  </a:ext>
                </a:extLst>
              </a:tr>
              <a:tr h="45571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内、被引用数無し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1273(8.9%)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384(3.4%)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314(3.4%)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52835554"/>
                  </a:ext>
                </a:extLst>
              </a:tr>
              <a:tr h="32551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13057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10969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9022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76193927"/>
                  </a:ext>
                </a:extLst>
              </a:tr>
              <a:tr h="45571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62(0.5%)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71(0.6%)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100(1.1%)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70907231"/>
                  </a:ext>
                </a:extLst>
              </a:tr>
            </a:tbl>
          </a:graphicData>
        </a:graphic>
      </p:graphicFrame>
      <p:sp>
        <p:nvSpPr>
          <p:cNvPr id="7" name="TextShape 2">
            <a:extLst>
              <a:ext uri="{FF2B5EF4-FFF2-40B4-BE49-F238E27FC236}">
                <a16:creationId xmlns:a16="http://schemas.microsoft.com/office/drawing/2014/main" id="{E1C01563-80FD-444F-B614-B00275A674A5}"/>
              </a:ext>
            </a:extLst>
          </p:cNvPr>
          <p:cNvSpPr txBox="1"/>
          <p:nvPr/>
        </p:nvSpPr>
        <p:spPr>
          <a:xfrm>
            <a:off x="2441092" y="299939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表１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27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0E3529-D576-44D9-80D2-C53B3452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6" y="1085228"/>
            <a:ext cx="4923986" cy="2965870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動画付き論文と被引用数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(2/2)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225654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出版後1年ほど(2019)の論稿では、被引用数平均値に有意な違いは見られていない。</a:t>
            </a:r>
            <a:endParaRPr lang="en-US" altLang="ja-JP">
              <a:latin typeface="Arial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時間が経つほど、動画付きグループの平均値が無しグループより有意に大きくなる傾向が見える。</a:t>
            </a:r>
            <a:endParaRPr lang="en-US" altLang="ja-JP"/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FA46E4-FB13-491F-BF0C-3FC90FA0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12884"/>
              </p:ext>
            </p:extLst>
          </p:nvPr>
        </p:nvGraphicFramePr>
        <p:xfrm>
          <a:off x="4591129" y="4084192"/>
          <a:ext cx="43094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05">
                  <a:extLst>
                    <a:ext uri="{9D8B030D-6E8A-4147-A177-3AD203B41FA5}">
                      <a16:colId xmlns:a16="http://schemas.microsoft.com/office/drawing/2014/main" val="3095802683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669203551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4017551747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2082313844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389782699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464878025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2412439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4861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1.3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1.3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8719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0.1660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0.0002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34023"/>
                  </a:ext>
                </a:extLst>
              </a:tr>
            </a:tbl>
          </a:graphicData>
        </a:graphic>
      </p:graphicFrame>
      <p:sp>
        <p:nvSpPr>
          <p:cNvPr id="5" name="TextShape 2">
            <a:extLst>
              <a:ext uri="{FF2B5EF4-FFF2-40B4-BE49-F238E27FC236}">
                <a16:creationId xmlns:a16="http://schemas.microsoft.com/office/drawing/2014/main" id="{5136417D-8E1F-4F3C-9678-079579A736EA}"/>
              </a:ext>
            </a:extLst>
          </p:cNvPr>
          <p:cNvSpPr txBox="1"/>
          <p:nvPr/>
        </p:nvSpPr>
        <p:spPr>
          <a:xfrm>
            <a:off x="4784481" y="541930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図５　年度別被引用数プロットとt-test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737099-BC5A-4505-B4D5-4DCE6F3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72" y="1085488"/>
            <a:ext cx="4998168" cy="29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0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動画付き論文とAAS(1/2)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動画付き・無しグループでAAS*の分布を調査・統計分析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 2017, 2019 Comp分野論稿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条件: AASが付与されている論稿**のみを対象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各年度において、両グループのlog(AAS)分布をt-検定</a:t>
            </a: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AAS計算に当言及動画セットは直接寄与しない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EA244-84CC-447F-AFC6-0F97B0F15163}"/>
              </a:ext>
            </a:extLst>
          </p:cNvPr>
          <p:cNvSpPr txBox="1"/>
          <p:nvPr/>
        </p:nvSpPr>
        <p:spPr>
          <a:xfrm>
            <a:off x="244861" y="6328107"/>
            <a:ext cx="85012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ea typeface="Meiryo"/>
              </a:rPr>
              <a:t>*</a:t>
            </a:r>
            <a:r>
              <a:rPr lang="en-US" altLang="ja-JP" sz="1200">
                <a:ea typeface="Meiryo"/>
              </a:rPr>
              <a:t>AAS: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Altmetric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Attention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Score.</a:t>
            </a:r>
            <a:r>
              <a:rPr lang="ja-JP" altLang="en-US" sz="1200">
                <a:ea typeface="Meiryo"/>
              </a:rPr>
              <a:t> 米</a:t>
            </a:r>
            <a:r>
              <a:rPr lang="en-US" altLang="ja-JP" sz="1200">
                <a:ea typeface="Meiryo"/>
              </a:rPr>
              <a:t>Altmetric</a:t>
            </a:r>
            <a:r>
              <a:rPr lang="ja-JP" altLang="en-US" sz="1200">
                <a:ea typeface="Meiryo"/>
              </a:rPr>
              <a:t>社が学術文献に付与する、代表的な</a:t>
            </a:r>
            <a:r>
              <a:rPr lang="en-US" altLang="ja-JP" sz="1200">
                <a:ea typeface="Meiryo"/>
              </a:rPr>
              <a:t>Alternative</a:t>
            </a:r>
            <a:r>
              <a:rPr lang="ja-JP" altLang="en-US" sz="1200" dirty="0">
                <a:ea typeface="Meiryo"/>
              </a:rPr>
              <a:t> </a:t>
            </a:r>
            <a:r>
              <a:rPr lang="en-US" altLang="ja-JP" sz="1200">
                <a:ea typeface="Meiryo"/>
              </a:rPr>
              <a:t>metric</a:t>
            </a:r>
            <a:r>
              <a:rPr lang="ja-JP" altLang="en-US" sz="1200">
                <a:ea typeface="Meiryo"/>
              </a:rPr>
              <a:t>の一つ。</a:t>
            </a:r>
          </a:p>
          <a:p>
            <a:r>
              <a:rPr lang="ja-JP" altLang="en-US" sz="1200">
                <a:ea typeface="Meiryo"/>
              </a:rPr>
              <a:t>**DOI redirection先・Pubmedページから取得を試み、見られない場合は未発見扱い</a:t>
            </a:r>
            <a:endParaRPr lang="ja-JP" altLang="en-US" sz="1200" dirty="0">
              <a:ea typeface="Meiry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2F05E-63FC-4F2E-845E-C796DF0E1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08025"/>
              </p:ext>
            </p:extLst>
          </p:nvPr>
        </p:nvGraphicFramePr>
        <p:xfrm>
          <a:off x="1759932" y="3452912"/>
          <a:ext cx="5930388" cy="19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48">
                  <a:extLst>
                    <a:ext uri="{9D8B030D-6E8A-4147-A177-3AD203B41FA5}">
                      <a16:colId xmlns:a16="http://schemas.microsoft.com/office/drawing/2014/main" val="3923389299"/>
                    </a:ext>
                  </a:extLst>
                </a:gridCol>
                <a:gridCol w="1412663">
                  <a:extLst>
                    <a:ext uri="{9D8B030D-6E8A-4147-A177-3AD203B41FA5}">
                      <a16:colId xmlns:a16="http://schemas.microsoft.com/office/drawing/2014/main" val="1508184153"/>
                    </a:ext>
                  </a:extLst>
                </a:gridCol>
                <a:gridCol w="1286781">
                  <a:extLst>
                    <a:ext uri="{9D8B030D-6E8A-4147-A177-3AD203B41FA5}">
                      <a16:colId xmlns:a16="http://schemas.microsoft.com/office/drawing/2014/main" val="3738296192"/>
                    </a:ext>
                  </a:extLst>
                </a:gridCol>
                <a:gridCol w="1272796">
                  <a:extLst>
                    <a:ext uri="{9D8B030D-6E8A-4147-A177-3AD203B41FA5}">
                      <a16:colId xmlns:a16="http://schemas.microsoft.com/office/drawing/2014/main" val="1518786041"/>
                    </a:ext>
                  </a:extLst>
                </a:gridCol>
              </a:tblGrid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年度・分野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 comp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 comp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71206436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14330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11353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9336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70368231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</a:t>
                      </a:r>
                      <a:r>
                        <a:rPr lang="en-US" sz="1400">
                          <a:effectLst/>
                        </a:rPr>
                        <a:t>AAS</a:t>
                      </a:r>
                      <a:r>
                        <a:rPr lang="ja-JP" altLang="en-US" sz="1400">
                          <a:effectLst/>
                        </a:rPr>
                        <a:t>無し・未発見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10948(76.4%)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7935(69.9%)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6039(64.7%)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6587350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対象論稿数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3382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3418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3297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358961633"/>
                  </a:ext>
                </a:extLst>
              </a:tr>
              <a:tr h="39598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内、動画付き論稿数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37(1.1%)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52(1.5%)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60(1.8%)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76766205"/>
                  </a:ext>
                </a:extLst>
              </a:tr>
            </a:tbl>
          </a:graphicData>
        </a:graphic>
      </p:graphicFrame>
      <p:sp>
        <p:nvSpPr>
          <p:cNvPr id="7" name="TextShape 2">
            <a:extLst>
              <a:ext uri="{FF2B5EF4-FFF2-40B4-BE49-F238E27FC236}">
                <a16:creationId xmlns:a16="http://schemas.microsoft.com/office/drawing/2014/main" id="{A101C6D3-DF3E-4EDE-A3A3-833F88F8E33E}"/>
              </a:ext>
            </a:extLst>
          </p:cNvPr>
          <p:cNvSpPr txBox="1"/>
          <p:nvPr/>
        </p:nvSpPr>
        <p:spPr>
          <a:xfrm>
            <a:off x="2441092" y="2999392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表２　分析対象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538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0E3529-D576-44D9-80D2-C53B3452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6" y="1085228"/>
            <a:ext cx="4923986" cy="2965870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動画付き論文と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AAS(2/2)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44532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出版後1年ほど(2019)の論稿から、AAS平均値は動画付きグループが無しグループより有意に高い。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動画の存在は、被引用数の伸びより、論文のAAS増大に、より即発的に相関を見せる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FA46E4-FB13-491F-BF0C-3FC90FA0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1744"/>
              </p:ext>
            </p:extLst>
          </p:nvPr>
        </p:nvGraphicFramePr>
        <p:xfrm>
          <a:off x="4591129" y="4084192"/>
          <a:ext cx="43094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05">
                  <a:extLst>
                    <a:ext uri="{9D8B030D-6E8A-4147-A177-3AD203B41FA5}">
                      <a16:colId xmlns:a16="http://schemas.microsoft.com/office/drawing/2014/main" val="3095802683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669203551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4017551747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2082313844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389782699"/>
                    </a:ext>
                  </a:extLst>
                </a:gridCol>
                <a:gridCol w="574198">
                  <a:extLst>
                    <a:ext uri="{9D8B030D-6E8A-4147-A177-3AD203B41FA5}">
                      <a16:colId xmlns:a16="http://schemas.microsoft.com/office/drawing/2014/main" val="3464878025"/>
                    </a:ext>
                  </a:extLst>
                </a:gridCol>
                <a:gridCol w="622049">
                  <a:extLst>
                    <a:ext uri="{9D8B030D-6E8A-4147-A177-3AD203B41FA5}">
                      <a16:colId xmlns:a16="http://schemas.microsoft.com/office/drawing/2014/main" val="2412439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2017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w/ video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4861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8719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34023"/>
                  </a:ext>
                </a:extLst>
              </a:tr>
            </a:tbl>
          </a:graphicData>
        </a:graphic>
      </p:graphicFrame>
      <p:sp>
        <p:nvSpPr>
          <p:cNvPr id="5" name="TextShape 2">
            <a:extLst>
              <a:ext uri="{FF2B5EF4-FFF2-40B4-BE49-F238E27FC236}">
                <a16:creationId xmlns:a16="http://schemas.microsoft.com/office/drawing/2014/main" id="{5136417D-8E1F-4F3C-9678-079579A736EA}"/>
              </a:ext>
            </a:extLst>
          </p:cNvPr>
          <p:cNvSpPr txBox="1"/>
          <p:nvPr/>
        </p:nvSpPr>
        <p:spPr>
          <a:xfrm>
            <a:off x="4784481" y="541930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図５　年度別被引用数プロットとt-test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823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論文言及目的によるメトリック分析(1/3)</a:t>
            </a:r>
            <a:endParaRPr lang="en-US" altLang="ja-JP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165006"/>
            <a:ext cx="8671319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動画に論文言及目的のラベル（表３）を与え、グループ化して同様に被引用数・AASを分析</a:t>
            </a:r>
            <a:endParaRPr lang="ja-JP"/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対象: 2014, 2019 Comp分野論稿言及動画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分析: 各年度において、両グループのlog分布をt-検定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sz="1400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8FABB-A2F1-464E-96C1-E396B3BA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13642"/>
              </p:ext>
            </p:extLst>
          </p:nvPr>
        </p:nvGraphicFramePr>
        <p:xfrm>
          <a:off x="289629" y="3302287"/>
          <a:ext cx="880072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606098403"/>
                    </a:ext>
                  </a:extLst>
                </a:gridCol>
                <a:gridCol w="1232101">
                  <a:extLst>
                    <a:ext uri="{9D8B030D-6E8A-4147-A177-3AD203B41FA5}">
                      <a16:colId xmlns:a16="http://schemas.microsoft.com/office/drawing/2014/main" val="565352325"/>
                    </a:ext>
                  </a:extLst>
                </a:gridCol>
                <a:gridCol w="6864565">
                  <a:extLst>
                    <a:ext uri="{9D8B030D-6E8A-4147-A177-3AD203B41FA5}">
                      <a16:colId xmlns:a16="http://schemas.microsoft.com/office/drawing/2014/main" val="318555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ラベル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言及目的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説明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8356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論文解説動画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対象論文の背景・手法・結果等の解説を目的とする動画。学会発表等を含む。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03171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論文紹介動画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論文の出版や内容を簡単に説明する動画。 </a:t>
                      </a:r>
                      <a:r>
                        <a:rPr lang="en-US" sz="1400">
                          <a:effectLst/>
                        </a:rPr>
                        <a:t>Video abstract, preview, review, science news</a:t>
                      </a:r>
                      <a:r>
                        <a:rPr lang="ja-JP" altLang="en-US" sz="1400">
                          <a:effectLst/>
                        </a:rPr>
                        <a:t>等を含む。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4253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補足資料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論文内資料の動画バージョンのみを取り扱う。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4274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effectLst/>
                        </a:rPr>
                        <a:t>参照動画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effectLst/>
                        </a:rPr>
                        <a:t>動画の公開目的や主張の裏付け、もしくは言及目的が不明なケース。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1902418"/>
                  </a:ext>
                </a:extLst>
              </a:tr>
            </a:tbl>
          </a:graphicData>
        </a:graphic>
      </p:graphicFrame>
      <p:sp>
        <p:nvSpPr>
          <p:cNvPr id="8" name="TextShape 2">
            <a:extLst>
              <a:ext uri="{FF2B5EF4-FFF2-40B4-BE49-F238E27FC236}">
                <a16:creationId xmlns:a16="http://schemas.microsoft.com/office/drawing/2014/main" id="{6BB72261-ADAA-4A56-B69F-63712CACEDD2}"/>
              </a:ext>
            </a:extLst>
          </p:cNvPr>
          <p:cNvSpPr txBox="1"/>
          <p:nvPr/>
        </p:nvSpPr>
        <p:spPr>
          <a:xfrm>
            <a:off x="2668658" y="2833890"/>
            <a:ext cx="4130353" cy="43074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4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表３　論文言及目的ラベル</a:t>
            </a:r>
            <a:endParaRPr lang="ja-JP" altLang="en-US" sz="14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937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論文言及目的によるメトリック分析(2/3)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eiryo"/>
              <a:cs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71312" y="1040879"/>
            <a:ext cx="8321834" cy="136169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論文解説動画・参照動画の平均値が有意に高い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紹介動画・補足資料の影響度は相対的に弱い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FF66B2B-D310-438B-B5EE-B3136356048A}"/>
              </a:ext>
            </a:extLst>
          </p:cNvPr>
          <p:cNvSpPr txBox="1"/>
          <p:nvPr/>
        </p:nvSpPr>
        <p:spPr>
          <a:xfrm>
            <a:off x="243720" y="129599"/>
            <a:ext cx="4492388" cy="3244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論文メトリックス分析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E44CDE-1A35-4D8B-883D-DA4F53D3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" y="2173067"/>
            <a:ext cx="8959877" cy="334972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63CBF-BD6D-4F9D-ACFD-04CD66D10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85090"/>
              </p:ext>
            </p:extLst>
          </p:nvPr>
        </p:nvGraphicFramePr>
        <p:xfrm>
          <a:off x="1313674" y="5596044"/>
          <a:ext cx="6737380" cy="11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81">
                  <a:extLst>
                    <a:ext uri="{9D8B030D-6E8A-4147-A177-3AD203B41FA5}">
                      <a16:colId xmlns:a16="http://schemas.microsoft.com/office/drawing/2014/main" val="1458630288"/>
                    </a:ext>
                  </a:extLst>
                </a:gridCol>
                <a:gridCol w="803173">
                  <a:extLst>
                    <a:ext uri="{9D8B030D-6E8A-4147-A177-3AD203B41FA5}">
                      <a16:colId xmlns:a16="http://schemas.microsoft.com/office/drawing/2014/main" val="3758452100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2154923273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1545636060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2176702887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4015810491"/>
                    </a:ext>
                  </a:extLst>
                </a:gridCol>
                <a:gridCol w="803173">
                  <a:extLst>
                    <a:ext uri="{9D8B030D-6E8A-4147-A177-3AD203B41FA5}">
                      <a16:colId xmlns:a16="http://schemas.microsoft.com/office/drawing/2014/main" val="305867322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335348431"/>
                    </a:ext>
                  </a:extLst>
                </a:gridCol>
                <a:gridCol w="437019">
                  <a:extLst>
                    <a:ext uri="{9D8B030D-6E8A-4147-A177-3AD203B41FA5}">
                      <a16:colId xmlns:a16="http://schemas.microsoft.com/office/drawing/2014/main" val="2385801753"/>
                    </a:ext>
                  </a:extLst>
                </a:gridCol>
                <a:gridCol w="590568">
                  <a:extLst>
                    <a:ext uri="{9D8B030D-6E8A-4147-A177-3AD203B41FA5}">
                      <a16:colId xmlns:a16="http://schemas.microsoft.com/office/drawing/2014/main" val="406616836"/>
                    </a:ext>
                  </a:extLst>
                </a:gridCol>
                <a:gridCol w="548226">
                  <a:extLst>
                    <a:ext uri="{9D8B030D-6E8A-4147-A177-3AD203B41FA5}">
                      <a16:colId xmlns:a16="http://schemas.microsoft.com/office/drawing/2014/main" val="4254190527"/>
                    </a:ext>
                  </a:extLst>
                </a:gridCol>
              </a:tblGrid>
              <a:tr h="2673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8100" marR="38100" marT="38100" marB="3810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2019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2014</a:t>
                      </a:r>
                    </a:p>
                  </a:txBody>
                  <a:tcPr marL="38100" marR="38100" marT="38100" marB="381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90398"/>
                  </a:ext>
                </a:extLst>
              </a:tr>
              <a:tr h="2673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w/o video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news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ref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302652011"/>
                  </a:ext>
                </a:extLst>
              </a:tr>
              <a:tr h="2673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1.6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97932688"/>
                  </a:ext>
                </a:extLst>
              </a:tr>
              <a:tr h="34134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P-value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0.0154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0.8470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0.2070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0.0147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0.0481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0.0000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7425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3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17</Slides>
  <Notes>0</Notes>
  <HiddenSlides>3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1946</cp:revision>
  <dcterms:created xsi:type="dcterms:W3CDTF">2020-01-21T06:13:03Z</dcterms:created>
  <dcterms:modified xsi:type="dcterms:W3CDTF">2020-09-10T06:53:07Z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