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48" r:id="rId2"/>
    <p:sldMasterId id="2147483674" r:id="rId3"/>
  </p:sldMasterIdLst>
  <p:notesMasterIdLst>
    <p:notesMasterId r:id="rId16"/>
  </p:notesMasterIdLst>
  <p:sldIdLst>
    <p:sldId id="324" r:id="rId4"/>
    <p:sldId id="325" r:id="rId5"/>
    <p:sldId id="333" r:id="rId6"/>
    <p:sldId id="317" r:id="rId7"/>
    <p:sldId id="332" r:id="rId8"/>
    <p:sldId id="334" r:id="rId9"/>
    <p:sldId id="335" r:id="rId10"/>
    <p:sldId id="337" r:id="rId11"/>
    <p:sldId id="336" r:id="rId12"/>
    <p:sldId id="338" r:id="rId13"/>
    <p:sldId id="339" r:id="rId14"/>
    <p:sldId id="31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C2A0A-7083-3D68-1737-9FF1A273A3A4}" v="2010" dt="2020-06-16T04:30:19.060"/>
    <p1510:client id="{1396BB13-6339-D1DC-DDBD-4727A5D21F44}" v="1441" dt="2020-10-04T06:56:34.826"/>
    <p1510:client id="{19B06939-9A26-24CF-707C-FFF196AB4A4C}" v="241" dt="2020-10-06T12:40:36.585"/>
    <p1510:client id="{24832713-878A-D7EA-867E-FFE97D4AD8AD}" v="3691" dt="2020-06-15T10:58:33.804"/>
    <p1510:client id="{2B633CDC-EAD4-5D73-FF89-3EE4977DCBE6}" v="25" dt="2020-06-14T02:06:42.309"/>
    <p1510:client id="{2F3CB3D5-7509-B90A-4566-33154B06B382}" v="1222" dt="2020-09-08T08:48:52.759"/>
    <p1510:client id="{349FB5A6-0C49-F00F-64EA-BA24183BF4E1}" v="39" dt="2020-06-09T12:00:07.421"/>
    <p1510:client id="{35A2FCEC-9881-96C3-FDF3-41B81B70E088}" v="7" dt="2020-10-03T03:53:37.755"/>
    <p1510:client id="{366BC39D-C5FA-AEDA-79C5-3BC2E8CF7BBB}" v="25" dt="2020-09-10T02:04:55.046"/>
    <p1510:client id="{3A406423-FD4C-4B5A-A379-0ADA132D71B7}" v="1272" dt="2020-06-23T11:50:08.645"/>
    <p1510:client id="{3CA1CD2F-027B-4CCA-EA30-9D7E56D24D5E}" v="249" dt="2020-06-14T13:37:31.710"/>
    <p1510:client id="{3F663DC6-8239-D365-F83D-7B6DF60A85FB}" v="682" dt="2020-06-12T07:59:17.449"/>
    <p1510:client id="{42F027DC-EEE0-F193-C29C-23CBCBCFBE4A}" v="3249" dt="2020-09-09T10:27:11.081"/>
    <p1510:client id="{486F99A0-D3FC-F545-C8A9-8A14F819847E}" v="171" dt="2020-06-15T02:37:16.146"/>
    <p1510:client id="{4B3855B0-7ACF-AFED-8C1B-4DECC3DA8991}" v="1233" dt="2020-06-24T04:18:07.677"/>
    <p1510:client id="{4D9925A9-1FB0-E95E-980C-F6B11574E2D9}" v="114" dt="2020-10-07T05:14:39.084"/>
    <p1510:client id="{4FD84BC0-93B4-A58B-1DF0-2F6556FF82FF}" v="987" dt="2020-06-22T11:22:13.799"/>
    <p1510:client id="{52C0005D-EA06-E53B-15AC-86F710EC178F}" v="77" dt="2020-06-12T05:59:46.972"/>
    <p1510:client id="{61D76D4C-7EB9-673F-5AFF-CECC30BABD43}" v="260" dt="2020-06-12T05:27:28.920"/>
    <p1510:client id="{645A9155-A349-252D-F700-B0DCA25688A8}" v="417" dt="2020-06-07T15:27:23.410"/>
    <p1510:client id="{6C75EC9A-7F2C-7AA2-DBDA-5EF3D543D8F8}" v="2031" dt="2020-06-14T09:44:16.686"/>
    <p1510:client id="{6DAAD17C-EC7F-26D8-A671-9B9EDA9295A4}" v="30" dt="2020-11-17T09:04:33.530"/>
    <p1510:client id="{76A4D374-4611-4E47-2BA9-813B14397E5E}" v="198" dt="2020-06-22T02:34:11.499"/>
    <p1510:client id="{88113837-46EB-6C2F-E8D3-2E71C4C6F1AB}" v="9" dt="2020-06-25T00:31:46.385"/>
    <p1510:client id="{8B4F47FD-81DF-0F10-256A-14E9A1DCC8E4}" v="37" dt="2020-07-20T09:36:08.266"/>
    <p1510:client id="{9148CFC9-B7BA-6719-97C7-E8F10688C6C2}" v="1060" dt="2020-10-06T08:57:13.952"/>
    <p1510:client id="{9A230F39-95A3-2EDF-785E-7EDB9592B4BD}" v="97" dt="2020-07-20T09:31:07.757"/>
    <p1510:client id="{9CCC87CC-C846-E83B-236B-519F76BD189A}" v="354" dt="2020-06-11T14:23:05.326"/>
    <p1510:client id="{A1A1DEBE-B995-213A-172A-D223288DD476}" v="40" dt="2020-06-24T07:58:01.164"/>
    <p1510:client id="{B29DC4C6-CBE3-830D-3141-EE8A83479630}" v="760" dt="2020-06-21T08:00:31.285"/>
    <p1510:client id="{B29FCFC7-CD78-BFDF-7FC6-6D84AA3A5679}" v="398" dt="2020-07-01T05:47:58.246"/>
    <p1510:client id="{B67411AC-BE91-A6E2-0ACB-5BE01F98F816}" v="2" dt="2020-07-06T11:28:14.957"/>
    <p1510:client id="{CDAB9770-1F5A-93F3-BA32-7AA73F57032F}" v="318" dt="2020-06-12T03:01:33.151"/>
    <p1510:client id="{D623AB0F-C592-CE04-2F50-CD615B73F728}" v="81" dt="2020-06-12T01:46:20.966"/>
    <p1510:client id="{DA258EBF-EF49-1425-E5B7-81DDB0DBA7C0}" v="1526" dt="2020-09-10T06:53:04.340"/>
    <p1510:client id="{DC3ACFC1-048F-AF2C-0EB8-E3705CAB72DF}" v="1" dt="2020-11-29T15:28:54.967"/>
    <p1510:client id="{DF553FAF-448D-5DB7-E8CD-9BFEC40845F1}" v="614" dt="2020-06-06T09:47:38.475"/>
    <p1510:client id="{E2C7EE31-79F0-D46A-1890-57D2D3516559}" v="7" dt="2020-06-12T00:31:45.485"/>
    <p1510:client id="{E6E42696-1CA6-F7AC-DD8B-41E0CD7F6A69}" v="2" dt="2020-11-30T00:54:14.871"/>
    <p1510:client id="{E88A78D5-2C93-E162-094F-1D4619A92F12}" v="359" dt="2020-07-02T02:16:20.415"/>
    <p1510:client id="{EBA3AEDA-51D9-41EC-9C80-898811EE9341}" v="4" dt="2020-10-07T01:50:42.377"/>
    <p1510:client id="{F383712C-2C91-3DA7-CDA5-E51D66A850B7}" v="5" dt="2020-06-14T16:09:20.739"/>
    <p1510:client id="{F4FCF457-6FD9-ED90-E817-906FD3E4B30E}" v="1488" dt="2020-07-20T09:25:34.942"/>
    <p1510:client id="{F60AE016-2FBE-AB13-49A1-38E833551D9A}" v="1117" dt="2020-06-08T03:12:32.340"/>
    <p1510:client id="{F9EF6DFA-8FE2-33B2-6296-F2675223997A}" v="172" dt="2020-06-07T04:59:11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ｷﾑ　ﾌｨﾐｮﾝ" userId="S::7796674846@utac.u-tokyo.ac.jp::971cad96-f269-4d17-834e-61d62a92d69f" providerId="AD" clId="Web-{1396BB13-6339-D1DC-DDBD-4727A5D21F44}"/>
    <pc:docChg chg="addSld delSld modSld">
      <pc:chgData name="ｷﾑ　ﾌｨﾐｮﾝ" userId="S::7796674846@utac.u-tokyo.ac.jp::971cad96-f269-4d17-834e-61d62a92d69f" providerId="AD" clId="Web-{1396BB13-6339-D1DC-DDBD-4727A5D21F44}" dt="2020-10-04T06:56:34.826" v="1359" actId="20577"/>
      <pc:docMkLst>
        <pc:docMk/>
      </pc:docMkLst>
      <pc:sldChg chg="add del">
        <pc:chgData name="ｷﾑ　ﾌｨﾐｮﾝ" userId="S::7796674846@utac.u-tokyo.ac.jp::971cad96-f269-4d17-834e-61d62a92d69f" providerId="AD" clId="Web-{1396BB13-6339-D1DC-DDBD-4727A5D21F44}" dt="2020-10-04T04:11:53.785" v="18"/>
        <pc:sldMkLst>
          <pc:docMk/>
          <pc:sldMk cId="2438119083" sldId="309"/>
        </pc:sldMkLst>
      </pc:sldChg>
      <pc:sldChg chg="add del">
        <pc:chgData name="ｷﾑ　ﾌｨﾐｮﾝ" userId="S::7796674846@utac.u-tokyo.ac.jp::971cad96-f269-4d17-834e-61d62a92d69f" providerId="AD" clId="Web-{1396BB13-6339-D1DC-DDBD-4727A5D21F44}" dt="2020-10-04T04:11:53.832" v="19"/>
        <pc:sldMkLst>
          <pc:docMk/>
          <pc:sldMk cId="1287306856" sldId="313"/>
        </pc:sldMkLst>
      </pc:sldChg>
      <pc:sldChg chg="add del">
        <pc:chgData name="ｷﾑ　ﾌｨﾐｮﾝ" userId="S::7796674846@utac.u-tokyo.ac.jp::971cad96-f269-4d17-834e-61d62a92d69f" providerId="AD" clId="Web-{1396BB13-6339-D1DC-DDBD-4727A5D21F44}" dt="2020-10-04T04:11:53.910" v="20"/>
        <pc:sldMkLst>
          <pc:docMk/>
          <pc:sldMk cId="964014159" sldId="315"/>
        </pc:sldMkLst>
      </pc:sldChg>
      <pc:sldChg chg="add del">
        <pc:chgData name="ｷﾑ　ﾌｨﾐｮﾝ" userId="S::7796674846@utac.u-tokyo.ac.jp::971cad96-f269-4d17-834e-61d62a92d69f" providerId="AD" clId="Web-{1396BB13-6339-D1DC-DDBD-4727A5D21F44}" dt="2020-10-04T04:11:53.973" v="21"/>
        <pc:sldMkLst>
          <pc:docMk/>
          <pc:sldMk cId="3961168043" sldId="316"/>
        </pc:sldMkLst>
      </pc:sldChg>
      <pc:sldChg chg="addSp delSp modSp">
        <pc:chgData name="ｷﾑ　ﾌｨﾐｮﾝ" userId="S::7796674846@utac.u-tokyo.ac.jp::971cad96-f269-4d17-834e-61d62a92d69f" providerId="AD" clId="Web-{1396BB13-6339-D1DC-DDBD-4727A5D21F44}" dt="2020-10-04T06:39:10.544" v="1315"/>
        <pc:sldMkLst>
          <pc:docMk/>
          <pc:sldMk cId="3677278259" sldId="317"/>
        </pc:sldMkLst>
        <pc:spChg chg="add mod">
          <ac:chgData name="ｷﾑ　ﾌｨﾐｮﾝ" userId="S::7796674846@utac.u-tokyo.ac.jp::971cad96-f269-4d17-834e-61d62a92d69f" providerId="AD" clId="Web-{1396BB13-6339-D1DC-DDBD-4727A5D21F44}" dt="2020-10-04T06:32:29.896" v="1282" actId="1076"/>
          <ac:spMkLst>
            <pc:docMk/>
            <pc:sldMk cId="3677278259" sldId="317"/>
            <ac:spMk id="4" creationId="{BA643ADD-EAEE-4DF8-B057-76AC5F9CCCE6}"/>
          </ac:spMkLst>
        </pc:spChg>
        <pc:spChg chg="add del mod">
          <ac:chgData name="ｷﾑ　ﾌｨﾐｮﾝ" userId="S::7796674846@utac.u-tokyo.ac.jp::971cad96-f269-4d17-834e-61d62a92d69f" providerId="AD" clId="Web-{1396BB13-6339-D1DC-DDBD-4727A5D21F44}" dt="2020-10-04T05:47:08.377" v="670" actId="20577"/>
          <ac:spMkLst>
            <pc:docMk/>
            <pc:sldMk cId="3677278259" sldId="317"/>
            <ac:spMk id="6" creationId="{EFF66B2B-D310-438B-B5EE-B3136356048A}"/>
          </ac:spMkLst>
        </pc:spChg>
        <pc:spChg chg="del">
          <ac:chgData name="ｷﾑ　ﾌｨﾐｮﾝ" userId="S::7796674846@utac.u-tokyo.ac.jp::971cad96-f269-4d17-834e-61d62a92d69f" providerId="AD" clId="Web-{1396BB13-6339-D1DC-DDBD-4727A5D21F44}" dt="2020-10-04T05:16:53.093" v="99"/>
          <ac:spMkLst>
            <pc:docMk/>
            <pc:sldMk cId="3677278259" sldId="317"/>
            <ac:spMk id="7" creationId="{E1C01563-80FD-444F-B614-B00275A674A5}"/>
          </ac:spMkLst>
        </pc:spChg>
        <pc:spChg chg="add mod">
          <ac:chgData name="ｷﾑ　ﾌｨﾐｮﾝ" userId="S::7796674846@utac.u-tokyo.ac.jp::971cad96-f269-4d17-834e-61d62a92d69f" providerId="AD" clId="Web-{1396BB13-6339-D1DC-DDBD-4727A5D21F44}" dt="2020-10-04T06:37:52.683" v="1312" actId="20577"/>
          <ac:spMkLst>
            <pc:docMk/>
            <pc:sldMk cId="3677278259" sldId="317"/>
            <ac:spMk id="10" creationId="{10C329D8-6C01-4E43-B04D-9022CC768FA5}"/>
          </ac:spMkLst>
        </pc:spChg>
        <pc:spChg chg="mod">
          <ac:chgData name="ｷﾑ　ﾌｨﾐｮﾝ" userId="S::7796674846@utac.u-tokyo.ac.jp::971cad96-f269-4d17-834e-61d62a92d69f" providerId="AD" clId="Web-{1396BB13-6339-D1DC-DDBD-4727A5D21F44}" dt="2020-10-04T06:39:10.544" v="1315"/>
          <ac:spMkLst>
            <pc:docMk/>
            <pc:sldMk cId="3677278259" sldId="317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1396BB13-6339-D1DC-DDBD-4727A5D21F44}" dt="2020-10-04T06:35:11.805" v="1302" actId="20577"/>
          <ac:spMkLst>
            <pc:docMk/>
            <pc:sldMk cId="3677278259" sldId="317"/>
            <ac:spMk id="93" creationId="{00000000-0000-0000-0000-000000000000}"/>
          </ac:spMkLst>
        </pc:spChg>
        <pc:graphicFrameChg chg="add del mod modGraphic">
          <ac:chgData name="ｷﾑ　ﾌｨﾐｮﾝ" userId="S::7796674846@utac.u-tokyo.ac.jp::971cad96-f269-4d17-834e-61d62a92d69f" providerId="AD" clId="Web-{1396BB13-6339-D1DC-DDBD-4727A5D21F44}" dt="2020-10-04T06:29:51.706" v="1054"/>
          <ac:graphicFrameMkLst>
            <pc:docMk/>
            <pc:sldMk cId="3677278259" sldId="317"/>
            <ac:graphicFrameMk id="2" creationId="{3EF91793-8355-4C57-9726-DE0B925FDE07}"/>
          </ac:graphicFrameMkLst>
        </pc:graphicFrameChg>
        <pc:graphicFrameChg chg="add mod modGraphic">
          <ac:chgData name="ｷﾑ　ﾌｨﾐｮﾝ" userId="S::7796674846@utac.u-tokyo.ac.jp::971cad96-f269-4d17-834e-61d62a92d69f" providerId="AD" clId="Web-{1396BB13-6339-D1DC-DDBD-4727A5D21F44}" dt="2020-10-04T06:32:34.100" v="1283" actId="1076"/>
          <ac:graphicFrameMkLst>
            <pc:docMk/>
            <pc:sldMk cId="3677278259" sldId="317"/>
            <ac:graphicFrameMk id="3" creationId="{CCD61E1E-83C8-4CB5-8AE6-4C55F0B0813F}"/>
          </ac:graphicFrameMkLst>
        </pc:graphicFrameChg>
        <pc:graphicFrameChg chg="del mod">
          <ac:chgData name="ｷﾑ　ﾌｨﾐｮﾝ" userId="S::7796674846@utac.u-tokyo.ac.jp::971cad96-f269-4d17-834e-61d62a92d69f" providerId="AD" clId="Web-{1396BB13-6339-D1DC-DDBD-4727A5D21F44}" dt="2020-10-04T05:18:32.392" v="107"/>
          <ac:graphicFrameMkLst>
            <pc:docMk/>
            <pc:sldMk cId="3677278259" sldId="317"/>
            <ac:graphicFrameMk id="5" creationId="{620CC0E5-F87D-4E20-A1FC-7041E38199BD}"/>
          </ac:graphicFrameMkLst>
        </pc:graphicFrameChg>
        <pc:graphicFrameChg chg="add del mod modGraphic">
          <ac:chgData name="ｷﾑ　ﾌｨﾐｮﾝ" userId="S::7796674846@utac.u-tokyo.ac.jp::971cad96-f269-4d17-834e-61d62a92d69f" providerId="AD" clId="Web-{1396BB13-6339-D1DC-DDBD-4727A5D21F44}" dt="2020-10-04T06:30:56.145" v="1065"/>
          <ac:graphicFrameMkLst>
            <pc:docMk/>
            <pc:sldMk cId="3677278259" sldId="317"/>
            <ac:graphicFrameMk id="7" creationId="{A6481DA6-0B81-4EEE-9E02-205F4C5C8171}"/>
          </ac:graphicFrameMkLst>
        </pc:graphicFrameChg>
        <pc:graphicFrameChg chg="add mod modGraphic">
          <ac:chgData name="ｷﾑ　ﾌｨﾐｮﾝ" userId="S::7796674846@utac.u-tokyo.ac.jp::971cad96-f269-4d17-834e-61d62a92d69f" providerId="AD" clId="Web-{1396BB13-6339-D1DC-DDBD-4727A5D21F44}" dt="2020-10-04T06:38:51.356" v="1314"/>
          <ac:graphicFrameMkLst>
            <pc:docMk/>
            <pc:sldMk cId="3677278259" sldId="317"/>
            <ac:graphicFrameMk id="11" creationId="{F99CE623-3F35-4830-844B-684F5E99DDE3}"/>
          </ac:graphicFrameMkLst>
        </pc:graphicFrameChg>
        <pc:picChg chg="add del mod">
          <ac:chgData name="ｷﾑ　ﾌｨﾐｮﾝ" userId="S::7796674846@utac.u-tokyo.ac.jp::971cad96-f269-4d17-834e-61d62a92d69f" providerId="AD" clId="Web-{1396BB13-6339-D1DC-DDBD-4727A5D21F44}" dt="2020-10-04T05:21:37.599" v="213"/>
          <ac:picMkLst>
            <pc:docMk/>
            <pc:sldMk cId="3677278259" sldId="317"/>
            <ac:picMk id="2" creationId="{3C45504E-F793-4370-9032-B1E66FCB0035}"/>
          </ac:picMkLst>
        </pc:picChg>
      </pc:sldChg>
      <pc:sldChg chg="add del">
        <pc:chgData name="ｷﾑ　ﾌｨﾐｮﾝ" userId="S::7796674846@utac.u-tokyo.ac.jp::971cad96-f269-4d17-834e-61d62a92d69f" providerId="AD" clId="Web-{1396BB13-6339-D1DC-DDBD-4727A5D21F44}" dt="2020-10-04T04:11:53.613" v="16"/>
        <pc:sldMkLst>
          <pc:docMk/>
          <pc:sldMk cId="255353982" sldId="319"/>
        </pc:sldMkLst>
      </pc:sldChg>
      <pc:sldChg chg="add del">
        <pc:chgData name="ｷﾑ　ﾌｨﾐｮﾝ" userId="S::7796674846@utac.u-tokyo.ac.jp::971cad96-f269-4d17-834e-61d62a92d69f" providerId="AD" clId="Web-{1396BB13-6339-D1DC-DDBD-4727A5D21F44}" dt="2020-10-04T04:11:53.442" v="13"/>
        <pc:sldMkLst>
          <pc:docMk/>
          <pc:sldMk cId="1710538937" sldId="320"/>
        </pc:sldMkLst>
      </pc:sldChg>
      <pc:sldChg chg="add del">
        <pc:chgData name="ｷﾑ　ﾌｨﾐｮﾝ" userId="S::7796674846@utac.u-tokyo.ac.jp::971cad96-f269-4d17-834e-61d62a92d69f" providerId="AD" clId="Web-{1396BB13-6339-D1DC-DDBD-4727A5D21F44}" dt="2020-10-04T04:11:53.488" v="14"/>
        <pc:sldMkLst>
          <pc:docMk/>
          <pc:sldMk cId="3026823523" sldId="321"/>
        </pc:sldMkLst>
      </pc:sldChg>
      <pc:sldChg chg="add del">
        <pc:chgData name="ｷﾑ　ﾌｨﾐｮﾝ" userId="S::7796674846@utac.u-tokyo.ac.jp::971cad96-f269-4d17-834e-61d62a92d69f" providerId="AD" clId="Web-{1396BB13-6339-D1DC-DDBD-4727A5D21F44}" dt="2020-10-04T04:11:54.035" v="22"/>
        <pc:sldMkLst>
          <pc:docMk/>
          <pc:sldMk cId="1363653341" sldId="322"/>
        </pc:sldMkLst>
      </pc:sldChg>
      <pc:sldChg chg="add del">
        <pc:chgData name="ｷﾑ　ﾌｨﾐｮﾝ" userId="S::7796674846@utac.u-tokyo.ac.jp::971cad96-f269-4d17-834e-61d62a92d69f" providerId="AD" clId="Web-{1396BB13-6339-D1DC-DDBD-4727A5D21F44}" dt="2020-10-04T04:11:54.113" v="23"/>
        <pc:sldMkLst>
          <pc:docMk/>
          <pc:sldMk cId="1833825996" sldId="323"/>
        </pc:sldMkLst>
      </pc:sldChg>
      <pc:sldChg chg="modSp">
        <pc:chgData name="ｷﾑ　ﾌｨﾐｮﾝ" userId="S::7796674846@utac.u-tokyo.ac.jp::971cad96-f269-4d17-834e-61d62a92d69f" providerId="AD" clId="Web-{1396BB13-6339-D1DC-DDBD-4727A5D21F44}" dt="2020-10-04T06:56:34.826" v="1359" actId="20577"/>
        <pc:sldMkLst>
          <pc:docMk/>
          <pc:sldMk cId="489695244" sldId="326"/>
        </pc:sldMkLst>
        <pc:spChg chg="mod">
          <ac:chgData name="ｷﾑ　ﾌｨﾐｮﾝ" userId="S::7796674846@utac.u-tokyo.ac.jp::971cad96-f269-4d17-834e-61d62a92d69f" providerId="AD" clId="Web-{1396BB13-6339-D1DC-DDBD-4727A5D21F44}" dt="2020-10-04T06:55:17.762" v="1317" actId="20577"/>
          <ac:spMkLst>
            <pc:docMk/>
            <pc:sldMk cId="489695244" sldId="326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1396BB13-6339-D1DC-DDBD-4727A5D21F44}" dt="2020-10-04T06:56:34.826" v="1359" actId="20577"/>
          <ac:spMkLst>
            <pc:docMk/>
            <pc:sldMk cId="489695244" sldId="326"/>
            <ac:spMk id="93" creationId="{00000000-0000-0000-0000-000000000000}"/>
          </ac:spMkLst>
        </pc:spChg>
      </pc:sldChg>
      <pc:sldChg chg="add del">
        <pc:chgData name="ｷﾑ　ﾌｨﾐｮﾝ" userId="S::7796674846@utac.u-tokyo.ac.jp::971cad96-f269-4d17-834e-61d62a92d69f" providerId="AD" clId="Web-{1396BB13-6339-D1DC-DDBD-4727A5D21F44}" dt="2020-10-04T04:11:53.567" v="15"/>
        <pc:sldMkLst>
          <pc:docMk/>
          <pc:sldMk cId="1604937197" sldId="327"/>
        </pc:sldMkLst>
      </pc:sldChg>
      <pc:sldChg chg="add del">
        <pc:chgData name="ｷﾑ　ﾌｨﾐｮﾝ" userId="S::7796674846@utac.u-tokyo.ac.jp::971cad96-f269-4d17-834e-61d62a92d69f" providerId="AD" clId="Web-{1396BB13-6339-D1DC-DDBD-4727A5D21F44}" dt="2020-10-04T04:11:53.692" v="17"/>
        <pc:sldMkLst>
          <pc:docMk/>
          <pc:sldMk cId="912506336" sldId="331"/>
        </pc:sldMkLst>
      </pc:sldChg>
      <pc:sldChg chg="addSp delSp modSp add del">
        <pc:chgData name="ｷﾑ　ﾌｨﾐｮﾝ" userId="S::7796674846@utac.u-tokyo.ac.jp::971cad96-f269-4d17-834e-61d62a92d69f" providerId="AD" clId="Web-{1396BB13-6339-D1DC-DDBD-4727A5D21F44}" dt="2020-10-04T06:24:49.717" v="961"/>
        <pc:sldMkLst>
          <pc:docMk/>
          <pc:sldMk cId="3894900548" sldId="332"/>
        </pc:sldMkLst>
        <pc:spChg chg="mod">
          <ac:chgData name="ｷﾑ　ﾌｨﾐｮﾝ" userId="S::7796674846@utac.u-tokyo.ac.jp::971cad96-f269-4d17-834e-61d62a92d69f" providerId="AD" clId="Web-{1396BB13-6339-D1DC-DDBD-4727A5D21F44}" dt="2020-10-04T05:39:32.369" v="492" actId="1076"/>
          <ac:spMkLst>
            <pc:docMk/>
            <pc:sldMk cId="3894900548" sldId="332"/>
            <ac:spMk id="5" creationId="{5136417D-8E1F-4F3C-9678-079579A736EA}"/>
          </ac:spMkLst>
        </pc:spChg>
        <pc:spChg chg="mod">
          <ac:chgData name="ｷﾑ　ﾌｨﾐｮﾝ" userId="S::7796674846@utac.u-tokyo.ac.jp::971cad96-f269-4d17-834e-61d62a92d69f" providerId="AD" clId="Web-{1396BB13-6339-D1DC-DDBD-4727A5D21F44}" dt="2020-10-04T05:47:15.112" v="673" actId="20577"/>
          <ac:spMkLst>
            <pc:docMk/>
            <pc:sldMk cId="3894900548" sldId="332"/>
            <ac:spMk id="6" creationId="{EFF66B2B-D310-438B-B5EE-B3136356048A}"/>
          </ac:spMkLst>
        </pc:spChg>
        <pc:spChg chg="mod">
          <ac:chgData name="ｷﾑ　ﾌｨﾐｮﾝ" userId="S::7796674846@utac.u-tokyo.ac.jp::971cad96-f269-4d17-834e-61d62a92d69f" providerId="AD" clId="Web-{1396BB13-6339-D1DC-DDBD-4727A5D21F44}" dt="2020-10-04T05:46:59.080" v="666" actId="20577"/>
          <ac:spMkLst>
            <pc:docMk/>
            <pc:sldMk cId="3894900548" sldId="332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1396BB13-6339-D1DC-DDBD-4727A5D21F44}" dt="2020-10-04T05:48:03.159" v="679" actId="20577"/>
          <ac:spMkLst>
            <pc:docMk/>
            <pc:sldMk cId="3894900548" sldId="332"/>
            <ac:spMk id="93" creationId="{00000000-0000-0000-0000-000000000000}"/>
          </ac:spMkLst>
        </pc:spChg>
        <pc:graphicFrameChg chg="add del mod modGraphic">
          <ac:chgData name="ｷﾑ　ﾌｨﾐｮﾝ" userId="S::7796674846@utac.u-tokyo.ac.jp::971cad96-f269-4d17-834e-61d62a92d69f" providerId="AD" clId="Web-{1396BB13-6339-D1DC-DDBD-4727A5D21F44}" dt="2020-10-04T06:24:49.717" v="961"/>
          <ac:graphicFrameMkLst>
            <pc:docMk/>
            <pc:sldMk cId="3894900548" sldId="332"/>
            <ac:graphicFrameMk id="3" creationId="{A0A2EF72-56F4-4808-A0C8-F090EB95F4E8}"/>
          </ac:graphicFrameMkLst>
        </pc:graphicFrameChg>
        <pc:graphicFrameChg chg="del">
          <ac:chgData name="ｷﾑ　ﾌｨﾐｮﾝ" userId="S::7796674846@utac.u-tokyo.ac.jp::971cad96-f269-4d17-834e-61d62a92d69f" providerId="AD" clId="Web-{1396BB13-6339-D1DC-DDBD-4727A5D21F44}" dt="2020-10-04T05:22:51.850" v="235"/>
          <ac:graphicFrameMkLst>
            <pc:docMk/>
            <pc:sldMk cId="3894900548" sldId="332"/>
            <ac:graphicFrameMk id="9" creationId="{1FFA46E4-FB13-491F-BF0C-3FC90FA01762}"/>
          </ac:graphicFrameMkLst>
        </pc:graphicFrameChg>
        <pc:graphicFrameChg chg="add del mod">
          <ac:chgData name="ｷﾑ　ﾌｨﾐｮﾝ" userId="S::7796674846@utac.u-tokyo.ac.jp::971cad96-f269-4d17-834e-61d62a92d69f" providerId="AD" clId="Web-{1396BB13-6339-D1DC-DDBD-4727A5D21F44}" dt="2020-10-04T05:48:56.623" v="682"/>
          <ac:graphicFrameMkLst>
            <pc:docMk/>
            <pc:sldMk cId="3894900548" sldId="332"/>
            <ac:graphicFrameMk id="14" creationId="{1455C7D4-10D6-47BF-BC5A-F8BDA61697AB}"/>
          </ac:graphicFrameMkLst>
        </pc:graphicFrameChg>
        <pc:picChg chg="del">
          <ac:chgData name="ｷﾑ　ﾌｨﾐｮﾝ" userId="S::7796674846@utac.u-tokyo.ac.jp::971cad96-f269-4d17-834e-61d62a92d69f" providerId="AD" clId="Web-{1396BB13-6339-D1DC-DDBD-4727A5D21F44}" dt="2020-10-04T05:21:41.161" v="214"/>
          <ac:picMkLst>
            <pc:docMk/>
            <pc:sldMk cId="3894900548" sldId="332"/>
            <ac:picMk id="2" creationId="{EA737099-BC5A-4505-B4D5-4DCE6F3B3157}"/>
          </ac:picMkLst>
        </pc:picChg>
        <pc:picChg chg="add del mod">
          <ac:chgData name="ｷﾑ　ﾌｨﾐｮﾝ" userId="S::7796674846@utac.u-tokyo.ac.jp::971cad96-f269-4d17-834e-61d62a92d69f" providerId="AD" clId="Web-{1396BB13-6339-D1DC-DDBD-4727A5D21F44}" dt="2020-10-04T05:21:52.521" v="220"/>
          <ac:picMkLst>
            <pc:docMk/>
            <pc:sldMk cId="3894900548" sldId="332"/>
            <ac:picMk id="3" creationId="{0C042F40-D958-494E-B37D-A5D4E4782C61}"/>
          </ac:picMkLst>
        </pc:picChg>
        <pc:picChg chg="del mod">
          <ac:chgData name="ｷﾑ　ﾌｨﾐｮﾝ" userId="S::7796674846@utac.u-tokyo.ac.jp::971cad96-f269-4d17-834e-61d62a92d69f" providerId="AD" clId="Web-{1396BB13-6339-D1DC-DDBD-4727A5D21F44}" dt="2020-10-04T05:21:43.896" v="216"/>
          <ac:picMkLst>
            <pc:docMk/>
            <pc:sldMk cId="3894900548" sldId="332"/>
            <ac:picMk id="4" creationId="{A70E3529-D576-44D9-80D2-C53B345208AF}"/>
          </ac:picMkLst>
        </pc:picChg>
        <pc:picChg chg="add del mod">
          <ac:chgData name="ｷﾑ　ﾌｨﾐｮﾝ" userId="S::7796674846@utac.u-tokyo.ac.jp::971cad96-f269-4d17-834e-61d62a92d69f" providerId="AD" clId="Web-{1396BB13-6339-D1DC-DDBD-4727A5D21F44}" dt="2020-10-04T05:22:07.990" v="222"/>
          <ac:picMkLst>
            <pc:docMk/>
            <pc:sldMk cId="3894900548" sldId="332"/>
            <ac:picMk id="7" creationId="{B6BCC15F-3AF2-4283-92C9-85D7302A48DF}"/>
          </ac:picMkLst>
        </pc:picChg>
        <pc:picChg chg="add del mod">
          <ac:chgData name="ｷﾑ　ﾌｨﾐｮﾝ" userId="S::7796674846@utac.u-tokyo.ac.jp::971cad96-f269-4d17-834e-61d62a92d69f" providerId="AD" clId="Web-{1396BB13-6339-D1DC-DDBD-4727A5D21F44}" dt="2020-10-04T05:22:38.053" v="232"/>
          <ac:picMkLst>
            <pc:docMk/>
            <pc:sldMk cId="3894900548" sldId="332"/>
            <ac:picMk id="8" creationId="{6B65B4E1-AE4E-4B4F-957A-FC9C5910EE67}"/>
          </ac:picMkLst>
        </pc:picChg>
        <pc:picChg chg="add del mod">
          <ac:chgData name="ｷﾑ　ﾌｨﾐｮﾝ" userId="S::7796674846@utac.u-tokyo.ac.jp::971cad96-f269-4d17-834e-61d62a92d69f" providerId="AD" clId="Web-{1396BB13-6339-D1DC-DDBD-4727A5D21F44}" dt="2020-10-04T05:22:38.053" v="231"/>
          <ac:picMkLst>
            <pc:docMk/>
            <pc:sldMk cId="3894900548" sldId="332"/>
            <ac:picMk id="10" creationId="{AB025E5B-8D6D-413F-A95C-0BB0CC3D840C}"/>
          </ac:picMkLst>
        </pc:picChg>
        <pc:picChg chg="add del mod">
          <ac:chgData name="ｷﾑ　ﾌｨﾐｮﾝ" userId="S::7796674846@utac.u-tokyo.ac.jp::971cad96-f269-4d17-834e-61d62a92d69f" providerId="AD" clId="Web-{1396BB13-6339-D1DC-DDBD-4727A5D21F44}" dt="2020-10-04T05:22:59.788" v="237"/>
          <ac:picMkLst>
            <pc:docMk/>
            <pc:sldMk cId="3894900548" sldId="332"/>
            <ac:picMk id="11" creationId="{37603E76-0759-4367-9916-7A7A26C145DC}"/>
          </ac:picMkLst>
        </pc:picChg>
        <pc:picChg chg="add mod">
          <ac:chgData name="ｷﾑ　ﾌｨﾐｮﾝ" userId="S::7796674846@utac.u-tokyo.ac.jp::971cad96-f269-4d17-834e-61d62a92d69f" providerId="AD" clId="Web-{1396BB13-6339-D1DC-DDBD-4727A5D21F44}" dt="2020-10-04T05:38:37.274" v="462" actId="1076"/>
          <ac:picMkLst>
            <pc:docMk/>
            <pc:sldMk cId="3894900548" sldId="332"/>
            <ac:picMk id="12" creationId="{A61A3EE3-6BBD-4A35-A57B-D84A544AA4B1}"/>
          </ac:picMkLst>
        </pc:picChg>
        <pc:picChg chg="add mod">
          <ac:chgData name="ｷﾑ　ﾌｨﾐｮﾝ" userId="S::7796674846@utac.u-tokyo.ac.jp::971cad96-f269-4d17-834e-61d62a92d69f" providerId="AD" clId="Web-{1396BB13-6339-D1DC-DDBD-4727A5D21F44}" dt="2020-10-04T05:38:24.258" v="461" actId="1076"/>
          <ac:picMkLst>
            <pc:docMk/>
            <pc:sldMk cId="3894900548" sldId="332"/>
            <ac:picMk id="13" creationId="{AF68BEF1-D061-4A3D-84D7-6FABF7C01DD8}"/>
          </ac:picMkLst>
        </pc:picChg>
      </pc:sldChg>
      <pc:sldChg chg="addSp delSp modSp add del replId">
        <pc:chgData name="ｷﾑ　ﾌｨﾐｮﾝ" userId="S::7796674846@utac.u-tokyo.ac.jp::971cad96-f269-4d17-834e-61d62a92d69f" providerId="AD" clId="Web-{1396BB13-6339-D1DC-DDBD-4727A5D21F44}" dt="2020-10-04T06:37:42.995" v="1307"/>
        <pc:sldMkLst>
          <pc:docMk/>
          <pc:sldMk cId="2083970927" sldId="333"/>
        </pc:sldMkLst>
        <pc:graphicFrameChg chg="del">
          <ac:chgData name="ｷﾑ　ﾌｨﾐｮﾝ" userId="S::7796674846@utac.u-tokyo.ac.jp::971cad96-f269-4d17-834e-61d62a92d69f" providerId="AD" clId="Web-{1396BB13-6339-D1DC-DDBD-4727A5D21F44}" dt="2020-10-04T06:23:12.216" v="871"/>
          <ac:graphicFrameMkLst>
            <pc:docMk/>
            <pc:sldMk cId="2083970927" sldId="333"/>
            <ac:graphicFrameMk id="3" creationId="{A0A2EF72-56F4-4808-A0C8-F090EB95F4E8}"/>
          </ac:graphicFrameMkLst>
        </pc:graphicFrameChg>
        <pc:graphicFrameChg chg="add mod modGraphic">
          <ac:chgData name="ｷﾑ　ﾌｨﾐｮﾝ" userId="S::7796674846@utac.u-tokyo.ac.jp::971cad96-f269-4d17-834e-61d62a92d69f" providerId="AD" clId="Web-{1396BB13-6339-D1DC-DDBD-4727A5D21F44}" dt="2020-10-04T06:23:54.076" v="958" actId="1076"/>
          <ac:graphicFrameMkLst>
            <pc:docMk/>
            <pc:sldMk cId="2083970927" sldId="333"/>
            <ac:graphicFrameMk id="4" creationId="{B3980548-DBFF-4981-B584-D9E059CAA6AC}"/>
          </ac:graphicFrameMkLst>
        </pc:graphicFrameChg>
        <pc:picChg chg="del">
          <ac:chgData name="ｷﾑ　ﾌｨﾐｮﾝ" userId="S::7796674846@utac.u-tokyo.ac.jp::971cad96-f269-4d17-834e-61d62a92d69f" providerId="AD" clId="Web-{1396BB13-6339-D1DC-DDBD-4727A5D21F44}" dt="2020-10-04T06:23:09.184" v="870"/>
          <ac:picMkLst>
            <pc:docMk/>
            <pc:sldMk cId="2083970927" sldId="333"/>
            <ac:picMk id="12" creationId="{A61A3EE3-6BBD-4A35-A57B-D84A544AA4B1}"/>
          </ac:picMkLst>
        </pc:picChg>
        <pc:picChg chg="del">
          <ac:chgData name="ｷﾑ　ﾌｨﾐｮﾝ" userId="S::7796674846@utac.u-tokyo.ac.jp::971cad96-f269-4d17-834e-61d62a92d69f" providerId="AD" clId="Web-{1396BB13-6339-D1DC-DDBD-4727A5D21F44}" dt="2020-10-04T06:23:07.825" v="869"/>
          <ac:picMkLst>
            <pc:docMk/>
            <pc:sldMk cId="2083970927" sldId="333"/>
            <ac:picMk id="13" creationId="{AF68BEF1-D061-4A3D-84D7-6FABF7C01DD8}"/>
          </ac:picMkLst>
        </pc:picChg>
      </pc:sldChg>
      <pc:sldChg chg="add del replId">
        <pc:chgData name="ｷﾑ　ﾌｨﾐｮﾝ" userId="S::7796674846@utac.u-tokyo.ac.jp::971cad96-f269-4d17-834e-61d62a92d69f" providerId="AD" clId="Web-{1396BB13-6339-D1DC-DDBD-4727A5D21F44}" dt="2020-10-04T05:16:48.015" v="98"/>
        <pc:sldMkLst>
          <pc:docMk/>
          <pc:sldMk cId="4277075446" sldId="333"/>
        </pc:sldMkLst>
      </pc:sldChg>
    </pc:docChg>
  </pc:docChgLst>
  <pc:docChgLst>
    <pc:chgData name="ｷﾑ　ﾌｨﾐｮﾝ" userId="S::7796674846@utac.u-tokyo.ac.jp::971cad96-f269-4d17-834e-61d62a92d69f" providerId="AD" clId="Web-{4D9925A9-1FB0-E95E-980C-F6B11574E2D9}"/>
    <pc:docChg chg="modSld">
      <pc:chgData name="ｷﾑ　ﾌｨﾐｮﾝ" userId="S::7796674846@utac.u-tokyo.ac.jp::971cad96-f269-4d17-834e-61d62a92d69f" providerId="AD" clId="Web-{4D9925A9-1FB0-E95E-980C-F6B11574E2D9}" dt="2020-10-07T05:14:39.084" v="113" actId="20577"/>
      <pc:docMkLst>
        <pc:docMk/>
      </pc:docMkLst>
      <pc:sldChg chg="modSp">
        <pc:chgData name="ｷﾑ　ﾌｨﾐｮﾝ" userId="S::7796674846@utac.u-tokyo.ac.jp::971cad96-f269-4d17-834e-61d62a92d69f" providerId="AD" clId="Web-{4D9925A9-1FB0-E95E-980C-F6B11574E2D9}" dt="2020-10-07T05:14:39.084" v="113" actId="20577"/>
        <pc:sldMkLst>
          <pc:docMk/>
          <pc:sldMk cId="3441920708" sldId="310"/>
        </pc:sldMkLst>
        <pc:spChg chg="mod">
          <ac:chgData name="ｷﾑ　ﾌｨﾐｮﾝ" userId="S::7796674846@utac.u-tokyo.ac.jp::971cad96-f269-4d17-834e-61d62a92d69f" providerId="AD" clId="Web-{4D9925A9-1FB0-E95E-980C-F6B11574E2D9}" dt="2020-10-07T05:14:39.084" v="113" actId="20577"/>
          <ac:spMkLst>
            <pc:docMk/>
            <pc:sldMk cId="3441920708" sldId="310"/>
            <ac:spMk id="93" creationId="{00000000-0000-0000-0000-000000000000}"/>
          </ac:spMkLst>
        </pc:spChg>
      </pc:sldChg>
      <pc:sldChg chg="modSp">
        <pc:chgData name="ｷﾑ　ﾌｨﾐｮﾝ" userId="S::7796674846@utac.u-tokyo.ac.jp::971cad96-f269-4d17-834e-61d62a92d69f" providerId="AD" clId="Web-{4D9925A9-1FB0-E95E-980C-F6B11574E2D9}" dt="2020-10-07T05:13:25.567" v="99" actId="20577"/>
        <pc:sldMkLst>
          <pc:docMk/>
          <pc:sldMk cId="1491503109" sldId="339"/>
        </pc:sldMkLst>
        <pc:spChg chg="mod">
          <ac:chgData name="ｷﾑ　ﾌｨﾐｮﾝ" userId="S::7796674846@utac.u-tokyo.ac.jp::971cad96-f269-4d17-834e-61d62a92d69f" providerId="AD" clId="Web-{4D9925A9-1FB0-E95E-980C-F6B11574E2D9}" dt="2020-10-07T05:13:25.567" v="99" actId="20577"/>
          <ac:spMkLst>
            <pc:docMk/>
            <pc:sldMk cId="1491503109" sldId="339"/>
            <ac:spMk id="93" creationId="{00000000-0000-0000-0000-000000000000}"/>
          </ac:spMkLst>
        </pc:spChg>
      </pc:sldChg>
    </pc:docChg>
  </pc:docChgLst>
  <pc:docChgLst>
    <pc:chgData name="ｷﾑ　ﾌｨﾐｮﾝ" userId="S::7796674846@utac.u-tokyo.ac.jp::971cad96-f269-4d17-834e-61d62a92d69f" providerId="AD" clId="Web-{9148CFC9-B7BA-6719-97C7-E8F10688C6C2}"/>
    <pc:docChg chg="addSld delSld modSld sldOrd addMainMaster modMainMaster">
      <pc:chgData name="ｷﾑ　ﾌｨﾐｮﾝ" userId="S::7796674846@utac.u-tokyo.ac.jp::971cad96-f269-4d17-834e-61d62a92d69f" providerId="AD" clId="Web-{9148CFC9-B7BA-6719-97C7-E8F10688C6C2}" dt="2020-10-06T08:57:13.952" v="1019"/>
      <pc:docMkLst>
        <pc:docMk/>
      </pc:docMkLst>
      <pc:sldChg chg="del">
        <pc:chgData name="ｷﾑ　ﾌｨﾐｮﾝ" userId="S::7796674846@utac.u-tokyo.ac.jp::971cad96-f269-4d17-834e-61d62a92d69f" providerId="AD" clId="Web-{9148CFC9-B7BA-6719-97C7-E8F10688C6C2}" dt="2020-10-06T08:27:20.399" v="642"/>
        <pc:sldMkLst>
          <pc:docMk/>
          <pc:sldMk cId="3961168043" sldId="316"/>
        </pc:sldMkLst>
      </pc:sldChg>
      <pc:sldChg chg="modSp">
        <pc:chgData name="ｷﾑ　ﾌｨﾐｮﾝ" userId="S::7796674846@utac.u-tokyo.ac.jp::971cad96-f269-4d17-834e-61d62a92d69f" providerId="AD" clId="Web-{9148CFC9-B7BA-6719-97C7-E8F10688C6C2}" dt="2020-10-06T06:52:55.829" v="10"/>
        <pc:sldMkLst>
          <pc:docMk/>
          <pc:sldMk cId="3677278259" sldId="317"/>
        </pc:sldMkLst>
        <pc:graphicFrameChg chg="mod modGraphic">
          <ac:chgData name="ｷﾑ　ﾌｨﾐｮﾝ" userId="S::7796674846@utac.u-tokyo.ac.jp::971cad96-f269-4d17-834e-61d62a92d69f" providerId="AD" clId="Web-{9148CFC9-B7BA-6719-97C7-E8F10688C6C2}" dt="2020-10-06T06:52:55.829" v="10"/>
          <ac:graphicFrameMkLst>
            <pc:docMk/>
            <pc:sldMk cId="3677278259" sldId="317"/>
            <ac:graphicFrameMk id="11" creationId="{F99CE623-3F35-4830-844B-684F5E99DDE3}"/>
          </ac:graphicFrameMkLst>
        </pc:graphicFrameChg>
      </pc:sldChg>
      <pc:sldChg chg="modSp del">
        <pc:chgData name="ｷﾑ　ﾌｨﾐｮﾝ" userId="S::7796674846@utac.u-tokyo.ac.jp::971cad96-f269-4d17-834e-61d62a92d69f" providerId="AD" clId="Web-{9148CFC9-B7BA-6719-97C7-E8F10688C6C2}" dt="2020-10-06T08:57:13.952" v="1019"/>
        <pc:sldMkLst>
          <pc:docMk/>
          <pc:sldMk cId="1710538937" sldId="320"/>
        </pc:sldMkLst>
        <pc:spChg chg="mod">
          <ac:chgData name="ｷﾑ　ﾌｨﾐｮﾝ" userId="S::7796674846@utac.u-tokyo.ac.jp::971cad96-f269-4d17-834e-61d62a92d69f" providerId="AD" clId="Web-{9148CFC9-B7BA-6719-97C7-E8F10688C6C2}" dt="2020-10-06T08:37:56.721" v="680" actId="20577"/>
          <ac:spMkLst>
            <pc:docMk/>
            <pc:sldMk cId="1710538937" sldId="320"/>
            <ac:spMk id="6" creationId="{EFF66B2B-D310-438B-B5EE-B3136356048A}"/>
          </ac:spMkLst>
        </pc:spChg>
        <pc:spChg chg="mod">
          <ac:chgData name="ｷﾑ　ﾌｨﾐｮﾝ" userId="S::7796674846@utac.u-tokyo.ac.jp::971cad96-f269-4d17-834e-61d62a92d69f" providerId="AD" clId="Web-{9148CFC9-B7BA-6719-97C7-E8F10688C6C2}" dt="2020-10-06T08:37:19.282" v="647" actId="20577"/>
          <ac:spMkLst>
            <pc:docMk/>
            <pc:sldMk cId="1710538937" sldId="320"/>
            <ac:spMk id="92" creationId="{00000000-0000-0000-0000-000000000000}"/>
          </ac:spMkLst>
        </pc:spChg>
      </pc:sldChg>
      <pc:sldChg chg="del">
        <pc:chgData name="ｷﾑ　ﾌｨﾐｮﾝ" userId="S::7796674846@utac.u-tokyo.ac.jp::971cad96-f269-4d17-834e-61d62a92d69f" providerId="AD" clId="Web-{9148CFC9-B7BA-6719-97C7-E8F10688C6C2}" dt="2020-10-06T08:57:13.952" v="1018"/>
        <pc:sldMkLst>
          <pc:docMk/>
          <pc:sldMk cId="3026823523" sldId="321"/>
        </pc:sldMkLst>
      </pc:sldChg>
      <pc:sldChg chg="del">
        <pc:chgData name="ｷﾑ　ﾌｨﾐｮﾝ" userId="S::7796674846@utac.u-tokyo.ac.jp::971cad96-f269-4d17-834e-61d62a92d69f" providerId="AD" clId="Web-{9148CFC9-B7BA-6719-97C7-E8F10688C6C2}" dt="2020-10-06T08:27:20.399" v="641"/>
        <pc:sldMkLst>
          <pc:docMk/>
          <pc:sldMk cId="1363653341" sldId="322"/>
        </pc:sldMkLst>
      </pc:sldChg>
      <pc:sldChg chg="del">
        <pc:chgData name="ｷﾑ　ﾌｨﾐｮﾝ" userId="S::7796674846@utac.u-tokyo.ac.jp::971cad96-f269-4d17-834e-61d62a92d69f" providerId="AD" clId="Web-{9148CFC9-B7BA-6719-97C7-E8F10688C6C2}" dt="2020-10-06T08:27:20.399" v="640"/>
        <pc:sldMkLst>
          <pc:docMk/>
          <pc:sldMk cId="1833825996" sldId="323"/>
        </pc:sldMkLst>
      </pc:sldChg>
      <pc:sldChg chg="del">
        <pc:chgData name="ｷﾑ　ﾌｨﾐｮﾝ" userId="S::7796674846@utac.u-tokyo.ac.jp::971cad96-f269-4d17-834e-61d62a92d69f" providerId="AD" clId="Web-{9148CFC9-B7BA-6719-97C7-E8F10688C6C2}" dt="2020-10-06T08:39:12.473" v="682"/>
        <pc:sldMkLst>
          <pc:docMk/>
          <pc:sldMk cId="489695244" sldId="326"/>
        </pc:sldMkLst>
      </pc:sldChg>
      <pc:sldChg chg="del">
        <pc:chgData name="ｷﾑ　ﾌｨﾐｮﾝ" userId="S::7796674846@utac.u-tokyo.ac.jp::971cad96-f269-4d17-834e-61d62a92d69f" providerId="AD" clId="Web-{9148CFC9-B7BA-6719-97C7-E8F10688C6C2}" dt="2020-10-06T08:57:13.952" v="1017"/>
        <pc:sldMkLst>
          <pc:docMk/>
          <pc:sldMk cId="1604937197" sldId="327"/>
        </pc:sldMkLst>
      </pc:sldChg>
      <pc:sldChg chg="modSp">
        <pc:chgData name="ｷﾑ　ﾌｨﾐｮﾝ" userId="S::7796674846@utac.u-tokyo.ac.jp::971cad96-f269-4d17-834e-61d62a92d69f" providerId="AD" clId="Web-{9148CFC9-B7BA-6719-97C7-E8F10688C6C2}" dt="2020-10-06T07:02:14.404" v="124"/>
        <pc:sldMkLst>
          <pc:docMk/>
          <pc:sldMk cId="3894900548" sldId="332"/>
        </pc:sldMkLst>
        <pc:spChg chg="mod">
          <ac:chgData name="ｷﾑ　ﾌｨﾐｮﾝ" userId="S::7796674846@utac.u-tokyo.ac.jp::971cad96-f269-4d17-834e-61d62a92d69f" providerId="AD" clId="Web-{9148CFC9-B7BA-6719-97C7-E8F10688C6C2}" dt="2020-10-06T07:02:14.404" v="124"/>
          <ac:spMkLst>
            <pc:docMk/>
            <pc:sldMk cId="3894900548" sldId="332"/>
            <ac:spMk id="93" creationId="{00000000-0000-0000-0000-000000000000}"/>
          </ac:spMkLst>
        </pc:spChg>
      </pc:sldChg>
      <pc:sldChg chg="add ord replId">
        <pc:chgData name="ｷﾑ　ﾌｨﾐｮﾝ" userId="S::7796674846@utac.u-tokyo.ac.jp::971cad96-f269-4d17-834e-61d62a92d69f" providerId="AD" clId="Web-{9148CFC9-B7BA-6719-97C7-E8F10688C6C2}" dt="2020-10-06T08:46:15.656" v="835"/>
        <pc:sldMkLst>
          <pc:docMk/>
          <pc:sldMk cId="3604047974" sldId="333"/>
        </pc:sldMkLst>
      </pc:sldChg>
      <pc:sldChg chg="addSp delSp modSp add ord replId">
        <pc:chgData name="ｷﾑ　ﾌｨﾐｮﾝ" userId="S::7796674846@utac.u-tokyo.ac.jp::971cad96-f269-4d17-834e-61d62a92d69f" providerId="AD" clId="Web-{9148CFC9-B7BA-6719-97C7-E8F10688C6C2}" dt="2020-10-06T08:26:11.975" v="637" actId="20577"/>
        <pc:sldMkLst>
          <pc:docMk/>
          <pc:sldMk cId="2623752447" sldId="334"/>
        </pc:sldMkLst>
        <pc:spChg chg="del mod">
          <ac:chgData name="ｷﾑ　ﾌｨﾐｮﾝ" userId="S::7796674846@utac.u-tokyo.ac.jp::971cad96-f269-4d17-834e-61d62a92d69f" providerId="AD" clId="Web-{9148CFC9-B7BA-6719-97C7-E8F10688C6C2}" dt="2020-10-06T08:21:35.343" v="568"/>
          <ac:spMkLst>
            <pc:docMk/>
            <pc:sldMk cId="2623752447" sldId="334"/>
            <ac:spMk id="4" creationId="{BA643ADD-EAEE-4DF8-B057-76AC5F9CCCE6}"/>
          </ac:spMkLst>
        </pc:spChg>
        <pc:spChg chg="add mod">
          <ac:chgData name="ｷﾑ　ﾌｨﾐｮﾝ" userId="S::7796674846@utac.u-tokyo.ac.jp::971cad96-f269-4d17-834e-61d62a92d69f" providerId="AD" clId="Web-{9148CFC9-B7BA-6719-97C7-E8F10688C6C2}" dt="2020-10-06T08:24:43.145" v="610" actId="1076"/>
          <ac:spMkLst>
            <pc:docMk/>
            <pc:sldMk cId="2623752447" sldId="334"/>
            <ac:spMk id="9" creationId="{3B718613-1CED-4946-8511-4B71C27B67B6}"/>
          </ac:spMkLst>
        </pc:spChg>
        <pc:spChg chg="del">
          <ac:chgData name="ｷﾑ　ﾌｨﾐｮﾝ" userId="S::7796674846@utac.u-tokyo.ac.jp::971cad96-f269-4d17-834e-61d62a92d69f" providerId="AD" clId="Web-{9148CFC9-B7BA-6719-97C7-E8F10688C6C2}" dt="2020-10-06T08:09:15.666" v="360"/>
          <ac:spMkLst>
            <pc:docMk/>
            <pc:sldMk cId="2623752447" sldId="334"/>
            <ac:spMk id="10" creationId="{10C329D8-6C01-4E43-B04D-9022CC768FA5}"/>
          </ac:spMkLst>
        </pc:spChg>
        <pc:spChg chg="mod">
          <ac:chgData name="ｷﾑ　ﾌｨﾐｮﾝ" userId="S::7796674846@utac.u-tokyo.ac.jp::971cad96-f269-4d17-834e-61d62a92d69f" providerId="AD" clId="Web-{9148CFC9-B7BA-6719-97C7-E8F10688C6C2}" dt="2020-10-06T08:26:11.975" v="637" actId="20577"/>
          <ac:spMkLst>
            <pc:docMk/>
            <pc:sldMk cId="2623752447" sldId="334"/>
            <ac:spMk id="92" creationId="{00000000-0000-0000-0000-000000000000}"/>
          </ac:spMkLst>
        </pc:spChg>
        <pc:spChg chg="mod ord">
          <ac:chgData name="ｷﾑ　ﾌｨﾐｮﾝ" userId="S::7796674846@utac.u-tokyo.ac.jp::971cad96-f269-4d17-834e-61d62a92d69f" providerId="AD" clId="Web-{9148CFC9-B7BA-6719-97C7-E8F10688C6C2}" dt="2020-10-06T08:24:04.628" v="606" actId="14100"/>
          <ac:spMkLst>
            <pc:docMk/>
            <pc:sldMk cId="2623752447" sldId="334"/>
            <ac:spMk id="93" creationId="{00000000-0000-0000-0000-000000000000}"/>
          </ac:spMkLst>
        </pc:spChg>
        <pc:graphicFrameChg chg="del mod modGraphic">
          <ac:chgData name="ｷﾑ　ﾌｨﾐｮﾝ" userId="S::7796674846@utac.u-tokyo.ac.jp::971cad96-f269-4d17-834e-61d62a92d69f" providerId="AD" clId="Web-{9148CFC9-B7BA-6719-97C7-E8F10688C6C2}" dt="2020-10-06T08:07:26.007" v="268"/>
          <ac:graphicFrameMkLst>
            <pc:docMk/>
            <pc:sldMk cId="2623752447" sldId="334"/>
            <ac:graphicFrameMk id="3" creationId="{CCD61E1E-83C8-4CB5-8AE6-4C55F0B0813F}"/>
          </ac:graphicFrameMkLst>
        </pc:graphicFrameChg>
        <pc:graphicFrameChg chg="add del mod modGraphic">
          <ac:chgData name="ｷﾑ　ﾌｨﾐｮﾝ" userId="S::7796674846@utac.u-tokyo.ac.jp::971cad96-f269-4d17-834e-61d62a92d69f" providerId="AD" clId="Web-{9148CFC9-B7BA-6719-97C7-E8F10688C6C2}" dt="2020-10-06T08:21:37.311" v="569"/>
          <ac:graphicFrameMkLst>
            <pc:docMk/>
            <pc:sldMk cId="2623752447" sldId="334"/>
            <ac:graphicFrameMk id="5" creationId="{C286BD31-1ECC-4655-8CCF-1C2008E18E6D}"/>
          </ac:graphicFrameMkLst>
        </pc:graphicFrameChg>
        <pc:graphicFrameChg chg="del">
          <ac:chgData name="ｷﾑ　ﾌｨﾐｮﾝ" userId="S::7796674846@utac.u-tokyo.ac.jp::971cad96-f269-4d17-834e-61d62a92d69f" providerId="AD" clId="Web-{9148CFC9-B7BA-6719-97C7-E8F10688C6C2}" dt="2020-10-06T08:09:18.275" v="361"/>
          <ac:graphicFrameMkLst>
            <pc:docMk/>
            <pc:sldMk cId="2623752447" sldId="334"/>
            <ac:graphicFrameMk id="11" creationId="{F99CE623-3F35-4830-844B-684F5E99DDE3}"/>
          </ac:graphicFrameMkLst>
        </pc:graphicFrameChg>
        <pc:picChg chg="add mod">
          <ac:chgData name="ｷﾑ　ﾌｨﾐｮﾝ" userId="S::7796674846@utac.u-tokyo.ac.jp::971cad96-f269-4d17-834e-61d62a92d69f" providerId="AD" clId="Web-{9148CFC9-B7BA-6719-97C7-E8F10688C6C2}" dt="2020-10-06T08:24:40.395" v="609" actId="1076"/>
          <ac:picMkLst>
            <pc:docMk/>
            <pc:sldMk cId="2623752447" sldId="334"/>
            <ac:picMk id="7" creationId="{CD00B212-F8CD-49A6-95AC-C9E83B988584}"/>
          </ac:picMkLst>
        </pc:picChg>
        <pc:picChg chg="add mod">
          <ac:chgData name="ｷﾑ　ﾌｨﾐｮﾝ" userId="S::7796674846@utac.u-tokyo.ac.jp::971cad96-f269-4d17-834e-61d62a92d69f" providerId="AD" clId="Web-{9148CFC9-B7BA-6719-97C7-E8F10688C6C2}" dt="2020-10-06T08:24:36.348" v="608" actId="14100"/>
          <ac:picMkLst>
            <pc:docMk/>
            <pc:sldMk cId="2623752447" sldId="334"/>
            <ac:picMk id="8" creationId="{EC6399D3-BC4F-4932-9928-5BB9AB505050}"/>
          </ac:picMkLst>
        </pc:picChg>
      </pc:sldChg>
      <pc:sldChg chg="addSp delSp modSp add replId">
        <pc:chgData name="ｷﾑ　ﾌｨﾐｮﾝ" userId="S::7796674846@utac.u-tokyo.ac.jp::971cad96-f269-4d17-834e-61d62a92d69f" providerId="AD" clId="Web-{9148CFC9-B7BA-6719-97C7-E8F10688C6C2}" dt="2020-10-06T08:47:15.892" v="844" actId="20577"/>
        <pc:sldMkLst>
          <pc:docMk/>
          <pc:sldMk cId="866454736" sldId="335"/>
        </pc:sldMkLst>
        <pc:spChg chg="add mod">
          <ac:chgData name="ｷﾑ　ﾌｨﾐｮﾝ" userId="S::7796674846@utac.u-tokyo.ac.jp::971cad96-f269-4d17-834e-61d62a92d69f" providerId="AD" clId="Web-{9148CFC9-B7BA-6719-97C7-E8F10688C6C2}" dt="2020-10-06T08:46:50.892" v="840" actId="20577"/>
          <ac:spMkLst>
            <pc:docMk/>
            <pc:sldMk cId="866454736" sldId="335"/>
            <ac:spMk id="2" creationId="{7E6C18F0-66C6-4555-9C6E-F910F71B6AD0}"/>
          </ac:spMkLst>
        </pc:spChg>
        <pc:spChg chg="mod">
          <ac:chgData name="ｷﾑ　ﾌｨﾐｮﾝ" userId="S::7796674846@utac.u-tokyo.ac.jp::971cad96-f269-4d17-834e-61d62a92d69f" providerId="AD" clId="Web-{9148CFC9-B7BA-6719-97C7-E8F10688C6C2}" dt="2020-10-06T08:25:59.819" v="633" actId="1076"/>
          <ac:spMkLst>
            <pc:docMk/>
            <pc:sldMk cId="866454736" sldId="335"/>
            <ac:spMk id="4" creationId="{BA643ADD-EAEE-4DF8-B057-76AC5F9CCCE6}"/>
          </ac:spMkLst>
        </pc:spChg>
        <pc:spChg chg="del mod">
          <ac:chgData name="ｷﾑ　ﾌｨﾐｮﾝ" userId="S::7796674846@utac.u-tokyo.ac.jp::971cad96-f269-4d17-834e-61d62a92d69f" providerId="AD" clId="Web-{9148CFC9-B7BA-6719-97C7-E8F10688C6C2}" dt="2020-10-06T08:46:45.485" v="838"/>
          <ac:spMkLst>
            <pc:docMk/>
            <pc:sldMk cId="866454736" sldId="335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9148CFC9-B7BA-6719-97C7-E8F10688C6C2}" dt="2020-10-06T08:47:15.892" v="844" actId="20577"/>
          <ac:spMkLst>
            <pc:docMk/>
            <pc:sldMk cId="866454736" sldId="335"/>
            <ac:spMk id="93" creationId="{00000000-0000-0000-0000-000000000000}"/>
          </ac:spMkLst>
        </pc:spChg>
        <pc:graphicFrameChg chg="mod">
          <ac:chgData name="ｷﾑ　ﾌｨﾐｮﾝ" userId="S::7796674846@utac.u-tokyo.ac.jp::971cad96-f269-4d17-834e-61d62a92d69f" providerId="AD" clId="Web-{9148CFC9-B7BA-6719-97C7-E8F10688C6C2}" dt="2020-10-06T08:25:59.850" v="634" actId="1076"/>
          <ac:graphicFrameMkLst>
            <pc:docMk/>
            <pc:sldMk cId="866454736" sldId="335"/>
            <ac:graphicFrameMk id="5" creationId="{C286BD31-1ECC-4655-8CCF-1C2008E18E6D}"/>
          </ac:graphicFrameMkLst>
        </pc:graphicFrameChg>
      </pc:sldChg>
      <pc:sldChg chg="modSp add ord">
        <pc:chgData name="ｷﾑ　ﾌｨﾐｮﾝ" userId="S::7796674846@utac.u-tokyo.ac.jp::971cad96-f269-4d17-834e-61d62a92d69f" providerId="AD" clId="Web-{9148CFC9-B7BA-6719-97C7-E8F10688C6C2}" dt="2020-10-06T08:56:46.435" v="1016" actId="20577"/>
        <pc:sldMkLst>
          <pc:docMk/>
          <pc:sldMk cId="2236449983" sldId="336"/>
        </pc:sldMkLst>
        <pc:spChg chg="mod">
          <ac:chgData name="ｷﾑ　ﾌｨﾐｮﾝ" userId="S::7796674846@utac.u-tokyo.ac.jp::971cad96-f269-4d17-834e-61d62a92d69f" providerId="AD" clId="Web-{9148CFC9-B7BA-6719-97C7-E8F10688C6C2}" dt="2020-10-06T08:39:30.942" v="695" actId="20577"/>
          <ac:spMkLst>
            <pc:docMk/>
            <pc:sldMk cId="2236449983" sldId="336"/>
            <ac:spMk id="6" creationId="{EFF66B2B-D310-438B-B5EE-B3136356048A}"/>
          </ac:spMkLst>
        </pc:spChg>
        <pc:spChg chg="mod">
          <ac:chgData name="ｷﾑ　ﾌｨﾐｮﾝ" userId="S::7796674846@utac.u-tokyo.ac.jp::971cad96-f269-4d17-834e-61d62a92d69f" providerId="AD" clId="Web-{9148CFC9-B7BA-6719-97C7-E8F10688C6C2}" dt="2020-10-06T08:53:54.369" v="930" actId="20577"/>
          <ac:spMkLst>
            <pc:docMk/>
            <pc:sldMk cId="2236449983" sldId="336"/>
            <ac:spMk id="8" creationId="{6BB72261-ADAA-4A56-B69F-63712CACEDD2}"/>
          </ac:spMkLst>
        </pc:spChg>
        <pc:spChg chg="mod">
          <ac:chgData name="ｷﾑ　ﾌｨﾐｮﾝ" userId="S::7796674846@utac.u-tokyo.ac.jp::971cad96-f269-4d17-834e-61d62a92d69f" providerId="AD" clId="Web-{9148CFC9-B7BA-6719-97C7-E8F10688C6C2}" dt="2020-10-06T08:56:46.435" v="1016" actId="20577"/>
          <ac:spMkLst>
            <pc:docMk/>
            <pc:sldMk cId="2236449983" sldId="336"/>
            <ac:spMk id="93" creationId="{00000000-0000-0000-0000-000000000000}"/>
          </ac:spMkLst>
        </pc:spChg>
      </pc:sldChg>
      <pc:sldChg chg="modSp add ord">
        <pc:chgData name="ｷﾑ　ﾌｨﾐｮﾝ" userId="S::7796674846@utac.u-tokyo.ac.jp::971cad96-f269-4d17-834e-61d62a92d69f" providerId="AD" clId="Web-{9148CFC9-B7BA-6719-97C7-E8F10688C6C2}" dt="2020-10-06T08:51:02.992" v="901" actId="20577"/>
        <pc:sldMkLst>
          <pc:docMk/>
          <pc:sldMk cId="1334973328" sldId="337"/>
        </pc:sldMkLst>
        <pc:spChg chg="mod">
          <ac:chgData name="ｷﾑ　ﾌｨﾐｮﾝ" userId="S::7796674846@utac.u-tokyo.ac.jp::971cad96-f269-4d17-834e-61d62a92d69f" providerId="AD" clId="Web-{9148CFC9-B7BA-6719-97C7-E8F10688C6C2}" dt="2020-10-06T08:51:02.992" v="901" actId="20577"/>
          <ac:spMkLst>
            <pc:docMk/>
            <pc:sldMk cId="1334973328" sldId="337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9148CFC9-B7BA-6719-97C7-E8F10688C6C2}" dt="2020-10-06T08:50:51.711" v="900" actId="20577"/>
          <ac:spMkLst>
            <pc:docMk/>
            <pc:sldMk cId="1334973328" sldId="337"/>
            <ac:spMk id="93" creationId="{00000000-0000-0000-0000-000000000000}"/>
          </ac:spMkLst>
        </pc:spChg>
      </pc:sldChg>
      <pc:sldMasterChg chg="mod modSldLayout">
        <pc:chgData name="ｷﾑ　ﾌｨﾐｮﾝ" userId="S::7796674846@utac.u-tokyo.ac.jp::971cad96-f269-4d17-834e-61d62a92d69f" providerId="AD" clId="Web-{9148CFC9-B7BA-6719-97C7-E8F10688C6C2}" dt="2020-10-06T08:28:11.182" v="644"/>
        <pc:sldMasterMkLst>
          <pc:docMk/>
          <pc:sldMasterMk cId="0" sldId="2147483648"/>
        </pc:sldMasterMkLst>
        <pc:sldLayoutChg chg="mod">
          <pc:chgData name="ｷﾑ　ﾌｨﾐｮﾝ" userId="S::7796674846@utac.u-tokyo.ac.jp::971cad96-f269-4d17-834e-61d62a92d69f" providerId="AD" clId="Web-{9148CFC9-B7BA-6719-97C7-E8F10688C6C2}" dt="2020-10-06T08:28:11.182" v="644"/>
          <pc:sldLayoutMkLst>
            <pc:docMk/>
            <pc:sldMasterMk cId="0" sldId="2147483648"/>
            <pc:sldLayoutMk cId="0" sldId="2147483649"/>
          </pc:sldLayoutMkLst>
        </pc:sldLayoutChg>
        <pc:sldLayoutChg chg="mod">
          <pc:chgData name="ｷﾑ　ﾌｨﾐｮﾝ" userId="S::7796674846@utac.u-tokyo.ac.jp::971cad96-f269-4d17-834e-61d62a92d69f" providerId="AD" clId="Web-{9148CFC9-B7BA-6719-97C7-E8F10688C6C2}" dt="2020-10-06T08:28:11.182" v="644"/>
          <pc:sldLayoutMkLst>
            <pc:docMk/>
            <pc:sldMasterMk cId="0" sldId="2147483648"/>
            <pc:sldLayoutMk cId="0" sldId="2147483650"/>
          </pc:sldLayoutMkLst>
        </pc:sldLayoutChg>
        <pc:sldLayoutChg chg="mod">
          <pc:chgData name="ｷﾑ　ﾌｨﾐｮﾝ" userId="S::7796674846@utac.u-tokyo.ac.jp::971cad96-f269-4d17-834e-61d62a92d69f" providerId="AD" clId="Web-{9148CFC9-B7BA-6719-97C7-E8F10688C6C2}" dt="2020-10-06T08:28:11.182" v="644"/>
          <pc:sldLayoutMkLst>
            <pc:docMk/>
            <pc:sldMasterMk cId="0" sldId="2147483648"/>
            <pc:sldLayoutMk cId="0" sldId="2147483651"/>
          </pc:sldLayoutMkLst>
        </pc:sldLayoutChg>
        <pc:sldLayoutChg chg="mod">
          <pc:chgData name="ｷﾑ　ﾌｨﾐｮﾝ" userId="S::7796674846@utac.u-tokyo.ac.jp::971cad96-f269-4d17-834e-61d62a92d69f" providerId="AD" clId="Web-{9148CFC9-B7BA-6719-97C7-E8F10688C6C2}" dt="2020-10-06T08:28:11.182" v="644"/>
          <pc:sldLayoutMkLst>
            <pc:docMk/>
            <pc:sldMasterMk cId="0" sldId="2147483648"/>
            <pc:sldLayoutMk cId="0" sldId="2147483652"/>
          </pc:sldLayoutMkLst>
        </pc:sldLayoutChg>
        <pc:sldLayoutChg chg="mod">
          <pc:chgData name="ｷﾑ　ﾌｨﾐｮﾝ" userId="S::7796674846@utac.u-tokyo.ac.jp::971cad96-f269-4d17-834e-61d62a92d69f" providerId="AD" clId="Web-{9148CFC9-B7BA-6719-97C7-E8F10688C6C2}" dt="2020-10-06T08:28:11.182" v="644"/>
          <pc:sldLayoutMkLst>
            <pc:docMk/>
            <pc:sldMasterMk cId="0" sldId="2147483648"/>
            <pc:sldLayoutMk cId="0" sldId="2147483653"/>
          </pc:sldLayoutMkLst>
        </pc:sldLayoutChg>
        <pc:sldLayoutChg chg="mod">
          <pc:chgData name="ｷﾑ　ﾌｨﾐｮﾝ" userId="S::7796674846@utac.u-tokyo.ac.jp::971cad96-f269-4d17-834e-61d62a92d69f" providerId="AD" clId="Web-{9148CFC9-B7BA-6719-97C7-E8F10688C6C2}" dt="2020-10-06T08:28:11.182" v="644"/>
          <pc:sldLayoutMkLst>
            <pc:docMk/>
            <pc:sldMasterMk cId="0" sldId="2147483648"/>
            <pc:sldLayoutMk cId="0" sldId="2147483654"/>
          </pc:sldLayoutMkLst>
        </pc:sldLayoutChg>
        <pc:sldLayoutChg chg="mod">
          <pc:chgData name="ｷﾑ　ﾌｨﾐｮﾝ" userId="S::7796674846@utac.u-tokyo.ac.jp::971cad96-f269-4d17-834e-61d62a92d69f" providerId="AD" clId="Web-{9148CFC9-B7BA-6719-97C7-E8F10688C6C2}" dt="2020-10-06T08:28:11.182" v="644"/>
          <pc:sldLayoutMkLst>
            <pc:docMk/>
            <pc:sldMasterMk cId="0" sldId="2147483648"/>
            <pc:sldLayoutMk cId="0" sldId="2147483655"/>
          </pc:sldLayoutMkLst>
        </pc:sldLayoutChg>
        <pc:sldLayoutChg chg="mod">
          <pc:chgData name="ｷﾑ　ﾌｨﾐｮﾝ" userId="S::7796674846@utac.u-tokyo.ac.jp::971cad96-f269-4d17-834e-61d62a92d69f" providerId="AD" clId="Web-{9148CFC9-B7BA-6719-97C7-E8F10688C6C2}" dt="2020-10-06T08:28:11.182" v="644"/>
          <pc:sldLayoutMkLst>
            <pc:docMk/>
            <pc:sldMasterMk cId="0" sldId="2147483648"/>
            <pc:sldLayoutMk cId="0" sldId="2147483656"/>
          </pc:sldLayoutMkLst>
        </pc:sldLayoutChg>
        <pc:sldLayoutChg chg="mod">
          <pc:chgData name="ｷﾑ　ﾌｨﾐｮﾝ" userId="S::7796674846@utac.u-tokyo.ac.jp::971cad96-f269-4d17-834e-61d62a92d69f" providerId="AD" clId="Web-{9148CFC9-B7BA-6719-97C7-E8F10688C6C2}" dt="2020-10-06T08:28:11.182" v="644"/>
          <pc:sldLayoutMkLst>
            <pc:docMk/>
            <pc:sldMasterMk cId="0" sldId="2147483648"/>
            <pc:sldLayoutMk cId="0" sldId="2147483657"/>
          </pc:sldLayoutMkLst>
        </pc:sldLayoutChg>
        <pc:sldLayoutChg chg="mod">
          <pc:chgData name="ｷﾑ　ﾌｨﾐｮﾝ" userId="S::7796674846@utac.u-tokyo.ac.jp::971cad96-f269-4d17-834e-61d62a92d69f" providerId="AD" clId="Web-{9148CFC9-B7BA-6719-97C7-E8F10688C6C2}" dt="2020-10-06T08:28:11.182" v="644"/>
          <pc:sldLayoutMkLst>
            <pc:docMk/>
            <pc:sldMasterMk cId="0" sldId="2147483648"/>
            <pc:sldLayoutMk cId="0" sldId="2147483658"/>
          </pc:sldLayoutMkLst>
        </pc:sldLayoutChg>
        <pc:sldLayoutChg chg="mod">
          <pc:chgData name="ｷﾑ　ﾌｨﾐｮﾝ" userId="S::7796674846@utac.u-tokyo.ac.jp::971cad96-f269-4d17-834e-61d62a92d69f" providerId="AD" clId="Web-{9148CFC9-B7BA-6719-97C7-E8F10688C6C2}" dt="2020-10-06T08:28:11.182" v="644"/>
          <pc:sldLayoutMkLst>
            <pc:docMk/>
            <pc:sldMasterMk cId="0" sldId="2147483648"/>
            <pc:sldLayoutMk cId="0" sldId="2147483659"/>
          </pc:sldLayoutMkLst>
        </pc:sldLayoutChg>
        <pc:sldLayoutChg chg="mod">
          <pc:chgData name="ｷﾑ　ﾌｨﾐｮﾝ" userId="S::7796674846@utac.u-tokyo.ac.jp::971cad96-f269-4d17-834e-61d62a92d69f" providerId="AD" clId="Web-{9148CFC9-B7BA-6719-97C7-E8F10688C6C2}" dt="2020-10-06T08:28:11.182" v="644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mod modSldLayout">
        <pc:chgData name="ｷﾑ　ﾌｨﾐｮﾝ" userId="S::7796674846@utac.u-tokyo.ac.jp::971cad96-f269-4d17-834e-61d62a92d69f" providerId="AD" clId="Web-{9148CFC9-B7BA-6719-97C7-E8F10688C6C2}" dt="2020-10-06T08:28:11.182" v="644"/>
        <pc:sldMasterMkLst>
          <pc:docMk/>
          <pc:sldMasterMk cId="0" sldId="2147483661"/>
        </pc:sldMasterMkLst>
        <pc:sldLayoutChg chg="mod">
          <pc:chgData name="ｷﾑ　ﾌｨﾐｮﾝ" userId="S::7796674846@utac.u-tokyo.ac.jp::971cad96-f269-4d17-834e-61d62a92d69f" providerId="AD" clId="Web-{9148CFC9-B7BA-6719-97C7-E8F10688C6C2}" dt="2020-10-06T08:28:11.182" v="644"/>
          <pc:sldLayoutMkLst>
            <pc:docMk/>
            <pc:sldMasterMk cId="0" sldId="2147483661"/>
            <pc:sldLayoutMk cId="0" sldId="2147483662"/>
          </pc:sldLayoutMkLst>
        </pc:sldLayoutChg>
        <pc:sldLayoutChg chg="mod">
          <pc:chgData name="ｷﾑ　ﾌｨﾐｮﾝ" userId="S::7796674846@utac.u-tokyo.ac.jp::971cad96-f269-4d17-834e-61d62a92d69f" providerId="AD" clId="Web-{9148CFC9-B7BA-6719-97C7-E8F10688C6C2}" dt="2020-10-06T08:28:11.182" v="644"/>
          <pc:sldLayoutMkLst>
            <pc:docMk/>
            <pc:sldMasterMk cId="0" sldId="2147483661"/>
            <pc:sldLayoutMk cId="0" sldId="2147483663"/>
          </pc:sldLayoutMkLst>
        </pc:sldLayoutChg>
        <pc:sldLayoutChg chg="mod">
          <pc:chgData name="ｷﾑ　ﾌｨﾐｮﾝ" userId="S::7796674846@utac.u-tokyo.ac.jp::971cad96-f269-4d17-834e-61d62a92d69f" providerId="AD" clId="Web-{9148CFC9-B7BA-6719-97C7-E8F10688C6C2}" dt="2020-10-06T08:28:11.182" v="644"/>
          <pc:sldLayoutMkLst>
            <pc:docMk/>
            <pc:sldMasterMk cId="0" sldId="2147483661"/>
            <pc:sldLayoutMk cId="0" sldId="2147483664"/>
          </pc:sldLayoutMkLst>
        </pc:sldLayoutChg>
        <pc:sldLayoutChg chg="mod">
          <pc:chgData name="ｷﾑ　ﾌｨﾐｮﾝ" userId="S::7796674846@utac.u-tokyo.ac.jp::971cad96-f269-4d17-834e-61d62a92d69f" providerId="AD" clId="Web-{9148CFC9-B7BA-6719-97C7-E8F10688C6C2}" dt="2020-10-06T08:28:11.182" v="644"/>
          <pc:sldLayoutMkLst>
            <pc:docMk/>
            <pc:sldMasterMk cId="0" sldId="2147483661"/>
            <pc:sldLayoutMk cId="0" sldId="2147483665"/>
          </pc:sldLayoutMkLst>
        </pc:sldLayoutChg>
        <pc:sldLayoutChg chg="mod">
          <pc:chgData name="ｷﾑ　ﾌｨﾐｮﾝ" userId="S::7796674846@utac.u-tokyo.ac.jp::971cad96-f269-4d17-834e-61d62a92d69f" providerId="AD" clId="Web-{9148CFC9-B7BA-6719-97C7-E8F10688C6C2}" dt="2020-10-06T08:28:11.182" v="644"/>
          <pc:sldLayoutMkLst>
            <pc:docMk/>
            <pc:sldMasterMk cId="0" sldId="2147483661"/>
            <pc:sldLayoutMk cId="0" sldId="2147483666"/>
          </pc:sldLayoutMkLst>
        </pc:sldLayoutChg>
        <pc:sldLayoutChg chg="mod">
          <pc:chgData name="ｷﾑ　ﾌｨﾐｮﾝ" userId="S::7796674846@utac.u-tokyo.ac.jp::971cad96-f269-4d17-834e-61d62a92d69f" providerId="AD" clId="Web-{9148CFC9-B7BA-6719-97C7-E8F10688C6C2}" dt="2020-10-06T08:28:11.182" v="644"/>
          <pc:sldLayoutMkLst>
            <pc:docMk/>
            <pc:sldMasterMk cId="0" sldId="2147483661"/>
            <pc:sldLayoutMk cId="0" sldId="2147483667"/>
          </pc:sldLayoutMkLst>
        </pc:sldLayoutChg>
        <pc:sldLayoutChg chg="mod">
          <pc:chgData name="ｷﾑ　ﾌｨﾐｮﾝ" userId="S::7796674846@utac.u-tokyo.ac.jp::971cad96-f269-4d17-834e-61d62a92d69f" providerId="AD" clId="Web-{9148CFC9-B7BA-6719-97C7-E8F10688C6C2}" dt="2020-10-06T08:28:11.182" v="644"/>
          <pc:sldLayoutMkLst>
            <pc:docMk/>
            <pc:sldMasterMk cId="0" sldId="2147483661"/>
            <pc:sldLayoutMk cId="0" sldId="2147483668"/>
          </pc:sldLayoutMkLst>
        </pc:sldLayoutChg>
        <pc:sldLayoutChg chg="mod">
          <pc:chgData name="ｷﾑ　ﾌｨﾐｮﾝ" userId="S::7796674846@utac.u-tokyo.ac.jp::971cad96-f269-4d17-834e-61d62a92d69f" providerId="AD" clId="Web-{9148CFC9-B7BA-6719-97C7-E8F10688C6C2}" dt="2020-10-06T08:28:11.182" v="644"/>
          <pc:sldLayoutMkLst>
            <pc:docMk/>
            <pc:sldMasterMk cId="0" sldId="2147483661"/>
            <pc:sldLayoutMk cId="0" sldId="2147483669"/>
          </pc:sldLayoutMkLst>
        </pc:sldLayoutChg>
        <pc:sldLayoutChg chg="mod">
          <pc:chgData name="ｷﾑ　ﾌｨﾐｮﾝ" userId="S::7796674846@utac.u-tokyo.ac.jp::971cad96-f269-4d17-834e-61d62a92d69f" providerId="AD" clId="Web-{9148CFC9-B7BA-6719-97C7-E8F10688C6C2}" dt="2020-10-06T08:28:11.182" v="644"/>
          <pc:sldLayoutMkLst>
            <pc:docMk/>
            <pc:sldMasterMk cId="0" sldId="2147483661"/>
            <pc:sldLayoutMk cId="0" sldId="2147483670"/>
          </pc:sldLayoutMkLst>
        </pc:sldLayoutChg>
        <pc:sldLayoutChg chg="mod">
          <pc:chgData name="ｷﾑ　ﾌｨﾐｮﾝ" userId="S::7796674846@utac.u-tokyo.ac.jp::971cad96-f269-4d17-834e-61d62a92d69f" providerId="AD" clId="Web-{9148CFC9-B7BA-6719-97C7-E8F10688C6C2}" dt="2020-10-06T08:28:11.182" v="644"/>
          <pc:sldLayoutMkLst>
            <pc:docMk/>
            <pc:sldMasterMk cId="0" sldId="2147483661"/>
            <pc:sldLayoutMk cId="0" sldId="2147483671"/>
          </pc:sldLayoutMkLst>
        </pc:sldLayoutChg>
        <pc:sldLayoutChg chg="mod">
          <pc:chgData name="ｷﾑ　ﾌｨﾐｮﾝ" userId="S::7796674846@utac.u-tokyo.ac.jp::971cad96-f269-4d17-834e-61d62a92d69f" providerId="AD" clId="Web-{9148CFC9-B7BA-6719-97C7-E8F10688C6C2}" dt="2020-10-06T08:28:11.182" v="644"/>
          <pc:sldLayoutMkLst>
            <pc:docMk/>
            <pc:sldMasterMk cId="0" sldId="2147483661"/>
            <pc:sldLayoutMk cId="0" sldId="2147483672"/>
          </pc:sldLayoutMkLst>
        </pc:sldLayoutChg>
        <pc:sldLayoutChg chg="mod">
          <pc:chgData name="ｷﾑ　ﾌｨﾐｮﾝ" userId="S::7796674846@utac.u-tokyo.ac.jp::971cad96-f269-4d17-834e-61d62a92d69f" providerId="AD" clId="Web-{9148CFC9-B7BA-6719-97C7-E8F10688C6C2}" dt="2020-10-06T08:28:11.182" v="644"/>
          <pc:sldLayoutMkLst>
            <pc:docMk/>
            <pc:sldMasterMk cId="0" sldId="2147483661"/>
            <pc:sldLayoutMk cId="0" sldId="2147483673"/>
          </pc:sldLayoutMkLst>
        </pc:sldLayoutChg>
      </pc:sldMasterChg>
      <pc:sldMasterChg chg="add addSldLayout">
        <pc:chgData name="ｷﾑ　ﾌｨﾐｮﾝ" userId="S::7796674846@utac.u-tokyo.ac.jp::971cad96-f269-4d17-834e-61d62a92d69f" providerId="AD" clId="Web-{9148CFC9-B7BA-6719-97C7-E8F10688C6C2}" dt="2020-10-06T08:39:08.223" v="681"/>
        <pc:sldMasterMkLst>
          <pc:docMk/>
          <pc:sldMasterMk cId="0" sldId="2147483674"/>
        </pc:sldMasterMkLst>
        <pc:sldLayoutChg chg="add">
          <pc:chgData name="ｷﾑ　ﾌｨﾐｮﾝ" userId="S::7796674846@utac.u-tokyo.ac.jp::971cad96-f269-4d17-834e-61d62a92d69f" providerId="AD" clId="Web-{9148CFC9-B7BA-6719-97C7-E8F10688C6C2}" dt="2020-10-06T08:39:08.223" v="681"/>
          <pc:sldLayoutMkLst>
            <pc:docMk/>
            <pc:sldMasterMk cId="0" sldId="2147483674"/>
            <pc:sldLayoutMk cId="0" sldId="2147483675"/>
          </pc:sldLayoutMkLst>
        </pc:sldLayoutChg>
        <pc:sldLayoutChg chg="add">
          <pc:chgData name="ｷﾑ　ﾌｨﾐｮﾝ" userId="S::7796674846@utac.u-tokyo.ac.jp::971cad96-f269-4d17-834e-61d62a92d69f" providerId="AD" clId="Web-{9148CFC9-B7BA-6719-97C7-E8F10688C6C2}" dt="2020-10-06T08:39:08.223" v="681"/>
          <pc:sldLayoutMkLst>
            <pc:docMk/>
            <pc:sldMasterMk cId="0" sldId="2147483674"/>
            <pc:sldLayoutMk cId="0" sldId="2147483676"/>
          </pc:sldLayoutMkLst>
        </pc:sldLayoutChg>
        <pc:sldLayoutChg chg="add">
          <pc:chgData name="ｷﾑ　ﾌｨﾐｮﾝ" userId="S::7796674846@utac.u-tokyo.ac.jp::971cad96-f269-4d17-834e-61d62a92d69f" providerId="AD" clId="Web-{9148CFC9-B7BA-6719-97C7-E8F10688C6C2}" dt="2020-10-06T08:39:08.223" v="681"/>
          <pc:sldLayoutMkLst>
            <pc:docMk/>
            <pc:sldMasterMk cId="0" sldId="2147483674"/>
            <pc:sldLayoutMk cId="0" sldId="2147483677"/>
          </pc:sldLayoutMkLst>
        </pc:sldLayoutChg>
        <pc:sldLayoutChg chg="add">
          <pc:chgData name="ｷﾑ　ﾌｨﾐｮﾝ" userId="S::7796674846@utac.u-tokyo.ac.jp::971cad96-f269-4d17-834e-61d62a92d69f" providerId="AD" clId="Web-{9148CFC9-B7BA-6719-97C7-E8F10688C6C2}" dt="2020-10-06T08:39:08.223" v="681"/>
          <pc:sldLayoutMkLst>
            <pc:docMk/>
            <pc:sldMasterMk cId="0" sldId="2147483674"/>
            <pc:sldLayoutMk cId="0" sldId="2147483678"/>
          </pc:sldLayoutMkLst>
        </pc:sldLayoutChg>
        <pc:sldLayoutChg chg="add">
          <pc:chgData name="ｷﾑ　ﾌｨﾐｮﾝ" userId="S::7796674846@utac.u-tokyo.ac.jp::971cad96-f269-4d17-834e-61d62a92d69f" providerId="AD" clId="Web-{9148CFC9-B7BA-6719-97C7-E8F10688C6C2}" dt="2020-10-06T08:39:08.223" v="681"/>
          <pc:sldLayoutMkLst>
            <pc:docMk/>
            <pc:sldMasterMk cId="0" sldId="2147483674"/>
            <pc:sldLayoutMk cId="0" sldId="2147483679"/>
          </pc:sldLayoutMkLst>
        </pc:sldLayoutChg>
        <pc:sldLayoutChg chg="add">
          <pc:chgData name="ｷﾑ　ﾌｨﾐｮﾝ" userId="S::7796674846@utac.u-tokyo.ac.jp::971cad96-f269-4d17-834e-61d62a92d69f" providerId="AD" clId="Web-{9148CFC9-B7BA-6719-97C7-E8F10688C6C2}" dt="2020-10-06T08:39:08.223" v="681"/>
          <pc:sldLayoutMkLst>
            <pc:docMk/>
            <pc:sldMasterMk cId="0" sldId="2147483674"/>
            <pc:sldLayoutMk cId="0" sldId="2147483680"/>
          </pc:sldLayoutMkLst>
        </pc:sldLayoutChg>
        <pc:sldLayoutChg chg="add">
          <pc:chgData name="ｷﾑ　ﾌｨﾐｮﾝ" userId="S::7796674846@utac.u-tokyo.ac.jp::971cad96-f269-4d17-834e-61d62a92d69f" providerId="AD" clId="Web-{9148CFC9-B7BA-6719-97C7-E8F10688C6C2}" dt="2020-10-06T08:39:08.223" v="681"/>
          <pc:sldLayoutMkLst>
            <pc:docMk/>
            <pc:sldMasterMk cId="0" sldId="2147483674"/>
            <pc:sldLayoutMk cId="0" sldId="2147483681"/>
          </pc:sldLayoutMkLst>
        </pc:sldLayoutChg>
        <pc:sldLayoutChg chg="add">
          <pc:chgData name="ｷﾑ　ﾌｨﾐｮﾝ" userId="S::7796674846@utac.u-tokyo.ac.jp::971cad96-f269-4d17-834e-61d62a92d69f" providerId="AD" clId="Web-{9148CFC9-B7BA-6719-97C7-E8F10688C6C2}" dt="2020-10-06T08:39:08.223" v="681"/>
          <pc:sldLayoutMkLst>
            <pc:docMk/>
            <pc:sldMasterMk cId="0" sldId="2147483674"/>
            <pc:sldLayoutMk cId="0" sldId="2147483682"/>
          </pc:sldLayoutMkLst>
        </pc:sldLayoutChg>
        <pc:sldLayoutChg chg="add">
          <pc:chgData name="ｷﾑ　ﾌｨﾐｮﾝ" userId="S::7796674846@utac.u-tokyo.ac.jp::971cad96-f269-4d17-834e-61d62a92d69f" providerId="AD" clId="Web-{9148CFC9-B7BA-6719-97C7-E8F10688C6C2}" dt="2020-10-06T08:39:08.223" v="681"/>
          <pc:sldLayoutMkLst>
            <pc:docMk/>
            <pc:sldMasterMk cId="0" sldId="2147483674"/>
            <pc:sldLayoutMk cId="0" sldId="2147483683"/>
          </pc:sldLayoutMkLst>
        </pc:sldLayoutChg>
        <pc:sldLayoutChg chg="add">
          <pc:chgData name="ｷﾑ　ﾌｨﾐｮﾝ" userId="S::7796674846@utac.u-tokyo.ac.jp::971cad96-f269-4d17-834e-61d62a92d69f" providerId="AD" clId="Web-{9148CFC9-B7BA-6719-97C7-E8F10688C6C2}" dt="2020-10-06T08:39:08.223" v="681"/>
          <pc:sldLayoutMkLst>
            <pc:docMk/>
            <pc:sldMasterMk cId="0" sldId="2147483674"/>
            <pc:sldLayoutMk cId="0" sldId="2147483684"/>
          </pc:sldLayoutMkLst>
        </pc:sldLayoutChg>
        <pc:sldLayoutChg chg="add">
          <pc:chgData name="ｷﾑ　ﾌｨﾐｮﾝ" userId="S::7796674846@utac.u-tokyo.ac.jp::971cad96-f269-4d17-834e-61d62a92d69f" providerId="AD" clId="Web-{9148CFC9-B7BA-6719-97C7-E8F10688C6C2}" dt="2020-10-06T08:39:08.223" v="681"/>
          <pc:sldLayoutMkLst>
            <pc:docMk/>
            <pc:sldMasterMk cId="0" sldId="2147483674"/>
            <pc:sldLayoutMk cId="0" sldId="2147483685"/>
          </pc:sldLayoutMkLst>
        </pc:sldLayoutChg>
        <pc:sldLayoutChg chg="add">
          <pc:chgData name="ｷﾑ　ﾌｨﾐｮﾝ" userId="S::7796674846@utac.u-tokyo.ac.jp::971cad96-f269-4d17-834e-61d62a92d69f" providerId="AD" clId="Web-{9148CFC9-B7BA-6719-97C7-E8F10688C6C2}" dt="2020-10-06T08:39:08.223" v="681"/>
          <pc:sldLayoutMkLst>
            <pc:docMk/>
            <pc:sldMasterMk cId="0" sldId="2147483674"/>
            <pc:sldLayoutMk cId="0" sldId="2147483686"/>
          </pc:sldLayoutMkLst>
        </pc:sldLayoutChg>
      </pc:sldMasterChg>
    </pc:docChg>
  </pc:docChgLst>
  <pc:docChgLst>
    <pc:chgData name="ｷﾑ　ﾌｨﾐｮﾝ" userId="S::7796674846@utac.u-tokyo.ac.jp::971cad96-f269-4d17-834e-61d62a92d69f" providerId="AD" clId="Web-{EBA3AEDA-51D9-41EC-9C80-898811EE9341}"/>
    <pc:docChg chg="modSld">
      <pc:chgData name="ｷﾑ　ﾌｨﾐｮﾝ" userId="S::7796674846@utac.u-tokyo.ac.jp::971cad96-f269-4d17-834e-61d62a92d69f" providerId="AD" clId="Web-{EBA3AEDA-51D9-41EC-9C80-898811EE9341}" dt="2020-10-07T01:50:42.377" v="3" actId="20577"/>
      <pc:docMkLst>
        <pc:docMk/>
      </pc:docMkLst>
      <pc:sldChg chg="modSp">
        <pc:chgData name="ｷﾑ　ﾌｨﾐｮﾝ" userId="S::7796674846@utac.u-tokyo.ac.jp::971cad96-f269-4d17-834e-61d62a92d69f" providerId="AD" clId="Web-{EBA3AEDA-51D9-41EC-9C80-898811EE9341}" dt="2020-10-07T01:48:43.061" v="0" actId="1076"/>
        <pc:sldMkLst>
          <pc:docMk/>
          <pc:sldMk cId="1370419919" sldId="338"/>
        </pc:sldMkLst>
        <pc:picChg chg="mod">
          <ac:chgData name="ｷﾑ　ﾌｨﾐｮﾝ" userId="S::7796674846@utac.u-tokyo.ac.jp::971cad96-f269-4d17-834e-61d62a92d69f" providerId="AD" clId="Web-{EBA3AEDA-51D9-41EC-9C80-898811EE9341}" dt="2020-10-07T01:48:43.061" v="0" actId="1076"/>
          <ac:picMkLst>
            <pc:docMk/>
            <pc:sldMk cId="1370419919" sldId="338"/>
            <ac:picMk id="3" creationId="{C4E44CDE-1A35-4D8B-883D-DA4F53D389BD}"/>
          </ac:picMkLst>
        </pc:picChg>
      </pc:sldChg>
      <pc:sldChg chg="modSp">
        <pc:chgData name="ｷﾑ　ﾌｨﾐｮﾝ" userId="S::7796674846@utac.u-tokyo.ac.jp::971cad96-f269-4d17-834e-61d62a92d69f" providerId="AD" clId="Web-{EBA3AEDA-51D9-41EC-9C80-898811EE9341}" dt="2020-10-07T01:50:42.377" v="3" actId="20577"/>
        <pc:sldMkLst>
          <pc:docMk/>
          <pc:sldMk cId="1491503109" sldId="339"/>
        </pc:sldMkLst>
        <pc:spChg chg="mod">
          <ac:chgData name="ｷﾑ　ﾌｨﾐｮﾝ" userId="S::7796674846@utac.u-tokyo.ac.jp::971cad96-f269-4d17-834e-61d62a92d69f" providerId="AD" clId="Web-{EBA3AEDA-51D9-41EC-9C80-898811EE9341}" dt="2020-10-07T01:50:42.377" v="3" actId="20577"/>
          <ac:spMkLst>
            <pc:docMk/>
            <pc:sldMk cId="1491503109" sldId="339"/>
            <ac:spMk id="7" creationId="{92D7C19C-C71A-4EDD-9F6A-1A31302757B7}"/>
          </ac:spMkLst>
        </pc:spChg>
      </pc:sldChg>
    </pc:docChg>
  </pc:docChgLst>
  <pc:docChgLst>
    <pc:chgData name="ｷﾑ　ﾌｨﾐｮﾝ" userId="S::7796674846@utac.u-tokyo.ac.jp::971cad96-f269-4d17-834e-61d62a92d69f" providerId="AD" clId="Web-{35A2FCEC-9881-96C3-FDF3-41B81B70E088}"/>
    <pc:docChg chg="modSld">
      <pc:chgData name="ｷﾑ　ﾌｨﾐｮﾝ" userId="S::7796674846@utac.u-tokyo.ac.jp::971cad96-f269-4d17-834e-61d62a92d69f" providerId="AD" clId="Web-{35A2FCEC-9881-96C3-FDF3-41B81B70E088}" dt="2020-10-03T03:53:37.755" v="6" actId="20577"/>
      <pc:docMkLst>
        <pc:docMk/>
      </pc:docMkLst>
      <pc:sldChg chg="modSp">
        <pc:chgData name="ｷﾑ　ﾌｨﾐｮﾝ" userId="S::7796674846@utac.u-tokyo.ac.jp::971cad96-f269-4d17-834e-61d62a92d69f" providerId="AD" clId="Web-{35A2FCEC-9881-96C3-FDF3-41B81B70E088}" dt="2020-10-03T03:53:37.755" v="6" actId="20577"/>
        <pc:sldMkLst>
          <pc:docMk/>
          <pc:sldMk cId="187915968" sldId="324"/>
        </pc:sldMkLst>
        <pc:spChg chg="mod">
          <ac:chgData name="ｷﾑ　ﾌｨﾐｮﾝ" userId="S::7796674846@utac.u-tokyo.ac.jp::971cad96-f269-4d17-834e-61d62a92d69f" providerId="AD" clId="Web-{35A2FCEC-9881-96C3-FDF3-41B81B70E088}" dt="2020-10-03T03:53:37.755" v="6" actId="20577"/>
          <ac:spMkLst>
            <pc:docMk/>
            <pc:sldMk cId="187915968" sldId="324"/>
            <ac:spMk id="84" creationId="{00000000-0000-0000-0000-000000000000}"/>
          </ac:spMkLst>
        </pc:spChg>
      </pc:sldChg>
    </pc:docChg>
  </pc:docChgLst>
  <pc:docChgLst>
    <pc:chgData name="ｷﾑ　ﾌｨﾐｮﾝ" userId="S::7796674846@utac.u-tokyo.ac.jp::971cad96-f269-4d17-834e-61d62a92d69f" providerId="AD" clId="Web-{19B06939-9A26-24CF-707C-FFF196AB4A4C}"/>
    <pc:docChg chg="addSld delSld modSld">
      <pc:chgData name="ｷﾑ　ﾌｨﾐｮﾝ" userId="S::7796674846@utac.u-tokyo.ac.jp::971cad96-f269-4d17-834e-61d62a92d69f" providerId="AD" clId="Web-{19B06939-9A26-24CF-707C-FFF196AB4A4C}" dt="2020-10-06T12:40:36.585" v="240" actId="20577"/>
      <pc:docMkLst>
        <pc:docMk/>
      </pc:docMkLst>
      <pc:sldChg chg="del">
        <pc:chgData name="ｷﾑ　ﾌｨﾐｮﾝ" userId="S::7796674846@utac.u-tokyo.ac.jp::971cad96-f269-4d17-834e-61d62a92d69f" providerId="AD" clId="Web-{19B06939-9A26-24CF-707C-FFF196AB4A4C}" dt="2020-10-06T12:28:42.696" v="55"/>
        <pc:sldMkLst>
          <pc:docMk/>
          <pc:sldMk cId="2438119083" sldId="309"/>
        </pc:sldMkLst>
      </pc:sldChg>
      <pc:sldChg chg="modSp">
        <pc:chgData name="ｷﾑ　ﾌｨﾐｮﾝ" userId="S::7796674846@utac.u-tokyo.ac.jp::971cad96-f269-4d17-834e-61d62a92d69f" providerId="AD" clId="Web-{19B06939-9A26-24CF-707C-FFF196AB4A4C}" dt="2020-10-06T12:40:36.585" v="240" actId="20577"/>
        <pc:sldMkLst>
          <pc:docMk/>
          <pc:sldMk cId="3441920708" sldId="310"/>
        </pc:sldMkLst>
        <pc:spChg chg="mod">
          <ac:chgData name="ｷﾑ　ﾌｨﾐｮﾝ" userId="S::7796674846@utac.u-tokyo.ac.jp::971cad96-f269-4d17-834e-61d62a92d69f" providerId="AD" clId="Web-{19B06939-9A26-24CF-707C-FFF196AB4A4C}" dt="2020-10-06T12:40:36.585" v="240" actId="20577"/>
          <ac:spMkLst>
            <pc:docMk/>
            <pc:sldMk cId="3441920708" sldId="310"/>
            <ac:spMk id="93" creationId="{00000000-0000-0000-0000-000000000000}"/>
          </ac:spMkLst>
        </pc:spChg>
      </pc:sldChg>
      <pc:sldChg chg="del">
        <pc:chgData name="ｷﾑ　ﾌｨﾐｮﾝ" userId="S::7796674846@utac.u-tokyo.ac.jp::971cad96-f269-4d17-834e-61d62a92d69f" providerId="AD" clId="Web-{19B06939-9A26-24CF-707C-FFF196AB4A4C}" dt="2020-10-06T12:28:42.696" v="54"/>
        <pc:sldMkLst>
          <pc:docMk/>
          <pc:sldMk cId="1287306856" sldId="313"/>
        </pc:sldMkLst>
      </pc:sldChg>
      <pc:sldChg chg="del">
        <pc:chgData name="ｷﾑ　ﾌｨﾐｮﾝ" userId="S::7796674846@utac.u-tokyo.ac.jp::971cad96-f269-4d17-834e-61d62a92d69f" providerId="AD" clId="Web-{19B06939-9A26-24CF-707C-FFF196AB4A4C}" dt="2020-10-06T12:28:42.696" v="53"/>
        <pc:sldMkLst>
          <pc:docMk/>
          <pc:sldMk cId="964014159" sldId="315"/>
        </pc:sldMkLst>
      </pc:sldChg>
      <pc:sldChg chg="del">
        <pc:chgData name="ｷﾑ　ﾌｨﾐｮﾝ" userId="S::7796674846@utac.u-tokyo.ac.jp::971cad96-f269-4d17-834e-61d62a92d69f" providerId="AD" clId="Web-{19B06939-9A26-24CF-707C-FFF196AB4A4C}" dt="2020-10-06T12:17:38.987" v="27"/>
        <pc:sldMkLst>
          <pc:docMk/>
          <pc:sldMk cId="255353982" sldId="319"/>
        </pc:sldMkLst>
      </pc:sldChg>
      <pc:sldChg chg="del">
        <pc:chgData name="ｷﾑ　ﾌｨﾐｮﾝ" userId="S::7796674846@utac.u-tokyo.ac.jp::971cad96-f269-4d17-834e-61d62a92d69f" providerId="AD" clId="Web-{19B06939-9A26-24CF-707C-FFF196AB4A4C}" dt="2020-10-06T12:17:38.987" v="26"/>
        <pc:sldMkLst>
          <pc:docMk/>
          <pc:sldMk cId="912506336" sldId="331"/>
        </pc:sldMkLst>
      </pc:sldChg>
      <pc:sldChg chg="modSp">
        <pc:chgData name="ｷﾑ　ﾌｨﾐｮﾝ" userId="S::7796674846@utac.u-tokyo.ac.jp::971cad96-f269-4d17-834e-61d62a92d69f" providerId="AD" clId="Web-{19B06939-9A26-24CF-707C-FFF196AB4A4C}" dt="2020-10-06T11:28:05.219" v="16" actId="20577"/>
        <pc:sldMkLst>
          <pc:docMk/>
          <pc:sldMk cId="3604047974" sldId="333"/>
        </pc:sldMkLst>
        <pc:spChg chg="mod">
          <ac:chgData name="ｷﾑ　ﾌｨﾐｮﾝ" userId="S::7796674846@utac.u-tokyo.ac.jp::971cad96-f269-4d17-834e-61d62a92d69f" providerId="AD" clId="Web-{19B06939-9A26-24CF-707C-FFF196AB4A4C}" dt="2020-10-06T11:28:05.219" v="16" actId="20577"/>
          <ac:spMkLst>
            <pc:docMk/>
            <pc:sldMk cId="3604047974" sldId="333"/>
            <ac:spMk id="93" creationId="{00000000-0000-0000-0000-000000000000}"/>
          </ac:spMkLst>
        </pc:spChg>
      </pc:sldChg>
      <pc:sldChg chg="modSp">
        <pc:chgData name="ｷﾑ　ﾌｨﾐｮﾝ" userId="S::7796674846@utac.u-tokyo.ac.jp::971cad96-f269-4d17-834e-61d62a92d69f" providerId="AD" clId="Web-{19B06939-9A26-24CF-707C-FFF196AB4A4C}" dt="2020-10-06T12:18:27.129" v="42" actId="20577"/>
        <pc:sldMkLst>
          <pc:docMk/>
          <pc:sldMk cId="2236449983" sldId="336"/>
        </pc:sldMkLst>
        <pc:spChg chg="mod">
          <ac:chgData name="ｷﾑ　ﾌｨﾐｮﾝ" userId="S::7796674846@utac.u-tokyo.ac.jp::971cad96-f269-4d17-834e-61d62a92d69f" providerId="AD" clId="Web-{19B06939-9A26-24CF-707C-FFF196AB4A4C}" dt="2020-10-06T12:17:55.315" v="33" actId="20577"/>
          <ac:spMkLst>
            <pc:docMk/>
            <pc:sldMk cId="2236449983" sldId="336"/>
            <ac:spMk id="6" creationId="{EFF66B2B-D310-438B-B5EE-B3136356048A}"/>
          </ac:spMkLst>
        </pc:spChg>
        <pc:spChg chg="mod">
          <ac:chgData name="ｷﾑ　ﾌｨﾐｮﾝ" userId="S::7796674846@utac.u-tokyo.ac.jp::971cad96-f269-4d17-834e-61d62a92d69f" providerId="AD" clId="Web-{19B06939-9A26-24CF-707C-FFF196AB4A4C}" dt="2020-10-06T12:18:27.129" v="42" actId="20577"/>
          <ac:spMkLst>
            <pc:docMk/>
            <pc:sldMk cId="2236449983" sldId="336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19B06939-9A26-24CF-707C-FFF196AB4A4C}" dt="2020-10-06T11:29:15.314" v="23" actId="20577"/>
          <ac:spMkLst>
            <pc:docMk/>
            <pc:sldMk cId="2236449983" sldId="336"/>
            <ac:spMk id="93" creationId="{00000000-0000-0000-0000-000000000000}"/>
          </ac:spMkLst>
        </pc:spChg>
      </pc:sldChg>
      <pc:sldChg chg="add">
        <pc:chgData name="ｷﾑ　ﾌｨﾐｮﾝ" userId="S::7796674846@utac.u-tokyo.ac.jp::971cad96-f269-4d17-834e-61d62a92d69f" providerId="AD" clId="Web-{19B06939-9A26-24CF-707C-FFF196AB4A4C}" dt="2020-10-06T12:17:20.721" v="24"/>
        <pc:sldMkLst>
          <pc:docMk/>
          <pc:sldMk cId="1370419919" sldId="338"/>
        </pc:sldMkLst>
      </pc:sldChg>
      <pc:sldChg chg="modSp add">
        <pc:chgData name="ｷﾑ　ﾌｨﾐｮﾝ" userId="S::7796674846@utac.u-tokyo.ac.jp::971cad96-f269-4d17-834e-61d62a92d69f" providerId="AD" clId="Web-{19B06939-9A26-24CF-707C-FFF196AB4A4C}" dt="2020-10-06T12:28:31.915" v="52"/>
        <pc:sldMkLst>
          <pc:docMk/>
          <pc:sldMk cId="1491503109" sldId="339"/>
        </pc:sldMkLst>
        <pc:spChg chg="mod">
          <ac:chgData name="ｷﾑ　ﾌｨﾐｮﾝ" userId="S::7796674846@utac.u-tokyo.ac.jp::971cad96-f269-4d17-834e-61d62a92d69f" providerId="AD" clId="Web-{19B06939-9A26-24CF-707C-FFF196AB4A4C}" dt="2020-10-06T12:18:35.176" v="44" actId="14100"/>
          <ac:spMkLst>
            <pc:docMk/>
            <pc:sldMk cId="1491503109" sldId="339"/>
            <ac:spMk id="93" creationId="{00000000-0000-0000-0000-000000000000}"/>
          </ac:spMkLst>
        </pc:spChg>
        <pc:graphicFrameChg chg="modGraphic">
          <ac:chgData name="ｷﾑ　ﾌｨﾐｮﾝ" userId="S::7796674846@utac.u-tokyo.ac.jp::971cad96-f269-4d17-834e-61d62a92d69f" providerId="AD" clId="Web-{19B06939-9A26-24CF-707C-FFF196AB4A4C}" dt="2020-10-06T12:28:31.915" v="52"/>
          <ac:graphicFrameMkLst>
            <pc:docMk/>
            <pc:sldMk cId="1491503109" sldId="339"/>
            <ac:graphicFrameMk id="4" creationId="{CEEE324D-2676-4962-912C-D879D75CA155}"/>
          </ac:graphicFrameMkLst>
        </pc:graphicFrameChg>
      </pc:sldChg>
    </pc:docChg>
  </pc:docChgLst>
  <pc:docChgLst>
    <pc:chgData name="金　輝溟" userId="S::7796674846@utac.u-tokyo.ac.jp::971cad96-f269-4d17-834e-61d62a92d69f" providerId="AD" clId="Web-{E6E42696-1CA6-F7AC-DD8B-41E0CD7F6A69}"/>
    <pc:docChg chg="addSld delSld">
      <pc:chgData name="金　輝溟" userId="S::7796674846@utac.u-tokyo.ac.jp::971cad96-f269-4d17-834e-61d62a92d69f" providerId="AD" clId="Web-{E6E42696-1CA6-F7AC-DD8B-41E0CD7F6A69}" dt="2020-11-30T00:54:14.871" v="1"/>
      <pc:docMkLst>
        <pc:docMk/>
      </pc:docMkLst>
      <pc:sldChg chg="add del replId">
        <pc:chgData name="金　輝溟" userId="S::7796674846@utac.u-tokyo.ac.jp::971cad96-f269-4d17-834e-61d62a92d69f" providerId="AD" clId="Web-{E6E42696-1CA6-F7AC-DD8B-41E0CD7F6A69}" dt="2020-11-30T00:54:14.871" v="1"/>
        <pc:sldMkLst>
          <pc:docMk/>
          <pc:sldMk cId="3639701065" sldId="340"/>
        </pc:sldMkLst>
      </pc:sldChg>
    </pc:docChg>
  </pc:docChgLst>
  <pc:docChgLst>
    <pc:chgData name="金　輝溟" userId="S::7796674846@utac.u-tokyo.ac.jp::971cad96-f269-4d17-834e-61d62a92d69f" providerId="AD" clId="Web-{6DAAD17C-EC7F-26D8-A671-9B9EDA9295A4}"/>
    <pc:docChg chg="modSld">
      <pc:chgData name="金　輝溟" userId="S::7796674846@utac.u-tokyo.ac.jp::971cad96-f269-4d17-834e-61d62a92d69f" providerId="AD" clId="Web-{6DAAD17C-EC7F-26D8-A671-9B9EDA9295A4}" dt="2020-11-17T09:04:31.873" v="7" actId="20577"/>
      <pc:docMkLst>
        <pc:docMk/>
      </pc:docMkLst>
      <pc:sldChg chg="modSp">
        <pc:chgData name="金　輝溟" userId="S::7796674846@utac.u-tokyo.ac.jp::971cad96-f269-4d17-834e-61d62a92d69f" providerId="AD" clId="Web-{6DAAD17C-EC7F-26D8-A671-9B9EDA9295A4}" dt="2020-11-17T09:04:31.873" v="7" actId="20577"/>
        <pc:sldMkLst>
          <pc:docMk/>
          <pc:sldMk cId="187915968" sldId="324"/>
        </pc:sldMkLst>
        <pc:spChg chg="mod">
          <ac:chgData name="金　輝溟" userId="S::7796674846@utac.u-tokyo.ac.jp::971cad96-f269-4d17-834e-61d62a92d69f" providerId="AD" clId="Web-{6DAAD17C-EC7F-26D8-A671-9B9EDA9295A4}" dt="2020-11-17T09:04:31.873" v="7" actId="20577"/>
          <ac:spMkLst>
            <pc:docMk/>
            <pc:sldMk cId="187915968" sldId="324"/>
            <ac:spMk id="84" creationId="{00000000-0000-0000-0000-000000000000}"/>
          </ac:spMkLst>
        </pc:spChg>
      </pc:sldChg>
    </pc:docChg>
  </pc:docChgLst>
  <pc:docChgLst>
    <pc:chgData name="金　輝溟" userId="S::7796674846@utac.u-tokyo.ac.jp::971cad96-f269-4d17-834e-61d62a92d69f" providerId="AD" clId="Web-{DC3ACFC1-048F-AF2C-0EB8-E3705CAB72DF}"/>
    <pc:docChg chg="modSld">
      <pc:chgData name="金　輝溟" userId="S::7796674846@utac.u-tokyo.ac.jp::971cad96-f269-4d17-834e-61d62a92d69f" providerId="AD" clId="Web-{DC3ACFC1-048F-AF2C-0EB8-E3705CAB72DF}" dt="2020-11-29T15:28:54.967" v="0" actId="14100"/>
      <pc:docMkLst>
        <pc:docMk/>
      </pc:docMkLst>
      <pc:sldChg chg="modSp">
        <pc:chgData name="金　輝溟" userId="S::7796674846@utac.u-tokyo.ac.jp::971cad96-f269-4d17-834e-61d62a92d69f" providerId="AD" clId="Web-{DC3ACFC1-048F-AF2C-0EB8-E3705CAB72DF}" dt="2020-11-29T15:28:54.967" v="0" actId="14100"/>
        <pc:sldMkLst>
          <pc:docMk/>
          <pc:sldMk cId="3894900548" sldId="332"/>
        </pc:sldMkLst>
        <pc:spChg chg="mod">
          <ac:chgData name="金　輝溟" userId="S::7796674846@utac.u-tokyo.ac.jp::971cad96-f269-4d17-834e-61d62a92d69f" providerId="AD" clId="Web-{DC3ACFC1-048F-AF2C-0EB8-E3705CAB72DF}" dt="2020-11-29T15:28:54.967" v="0" actId="14100"/>
          <ac:spMkLst>
            <pc:docMk/>
            <pc:sldMk cId="3894900548" sldId="332"/>
            <ac:spMk id="9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5BBA2-7E95-4C3F-98C6-3F307D989B23}" type="datetimeFigureOut">
              <a:rPr lang="en-US"/>
              <a:t>11/29/2020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65463" y="203200"/>
            <a:ext cx="727075" cy="54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779463"/>
            <a:ext cx="5486400" cy="6381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ABE3A-8619-4DA6-8C14-18D50D02D2A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0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43720" y="129600"/>
            <a:ext cx="8671320" cy="371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43720" y="129600"/>
            <a:ext cx="8671320" cy="371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43720" y="129600"/>
            <a:ext cx="8671320" cy="371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400"/>
            <a:ext cx="9143640" cy="95652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000">
                <a:schemeClr val="accent4">
                  <a:lumMod val="40000"/>
                  <a:lumOff val="60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ja-JP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マスター タイトルの書式設定</a:t>
            </a:r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1360" indent="-171000">
              <a:lnSpc>
                <a:spcPct val="100000"/>
              </a:lnSpc>
              <a:buClr>
                <a:srgbClr val="ED7D31"/>
              </a:buClr>
              <a:buFont typeface="Wingdings" charset="2"/>
              <a:buChar char="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수준マスター テキストの書式設定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2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57160" lvl="2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3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00240" lvl="3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4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542960" lvl="4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5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6/6/20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DD0EC2-5C3D-4E37-A58E-B482BAFB14A6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Line 7"/>
          <p:cNvSpPr/>
          <p:nvPr/>
        </p:nvSpPr>
        <p:spPr>
          <a:xfrm>
            <a:off x="628560" y="-630000"/>
            <a:ext cx="7886520" cy="36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0" y="42840"/>
            <a:ext cx="2685600" cy="478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>
              <a:lnSpc>
                <a:spcPct val="100000"/>
              </a:lnSpc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수준目次&gt;１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 rot="5400000">
            <a:off x="3256920" y="-3256560"/>
            <a:ext cx="2630520" cy="914364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000">
                <a:schemeClr val="accent4">
                  <a:lumMod val="40000"/>
                  <a:lumOff val="60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ja-JP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マスター タイトルの書式設定</a:t>
            </a:r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6/6/20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2EABAE7-20F1-458F-A598-AE2BE71AFF66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 rot="5400000">
            <a:off x="4563360" y="-1618200"/>
            <a:ext cx="17640" cy="7886520"/>
          </a:xfrm>
          <a:prstGeom prst="rect">
            <a:avLst/>
          </a:prstGeom>
          <a:solidFill>
            <a:srgbClr val="F6A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개요 텍스트의 서식을 편집하려면 클릭하십시오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2번째 개요 수준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3번째 개요 수준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4번째 개요 수준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5번째 개요 수준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6번째 개요 수준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400"/>
            <a:ext cx="9143640" cy="95652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000">
                <a:schemeClr val="accent4">
                  <a:lumMod val="40000"/>
                  <a:lumOff val="60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ja-JP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マスター タイトルの書式設定</a:t>
            </a:r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1360" indent="-171000">
              <a:lnSpc>
                <a:spcPct val="100000"/>
              </a:lnSpc>
              <a:buClr>
                <a:srgbClr val="ED7D31"/>
              </a:buClr>
              <a:buFont typeface="Wingdings" charset="2"/>
              <a:buChar char="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수준マスター テキストの書式設定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2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57160" lvl="2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3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00240" lvl="3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4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542960" lvl="4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5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6/6/20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DD0EC2-5C3D-4E37-A58E-B482BAFB14A6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Line 7"/>
          <p:cNvSpPr/>
          <p:nvPr/>
        </p:nvSpPr>
        <p:spPr>
          <a:xfrm>
            <a:off x="628560" y="-630000"/>
            <a:ext cx="7886520" cy="36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0" y="42840"/>
            <a:ext cx="2685600" cy="478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>
              <a:lnSpc>
                <a:spcPct val="100000"/>
              </a:lnSpc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수준目次&gt;１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63813" y="2580875"/>
            <a:ext cx="8636702" cy="94857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 algn="ctr"/>
            <a:r>
              <a:rPr lang="ja-JP" altLang="en-US" sz="2800" spc="-1">
                <a:uFill>
                  <a:solidFill>
                    <a:srgbClr val="FFFFFF"/>
                  </a:solidFill>
                </a:uFill>
                <a:cs typeface="Arial"/>
              </a:rPr>
              <a:t>進捗報告</a:t>
            </a:r>
            <a:endParaRPr lang="ja-JP" altLang="en-US" sz="2800" spc="-1" dirty="0">
              <a:uFill>
                <a:solidFill>
                  <a:srgbClr val="FFFFFF"/>
                </a:solidFill>
              </a:uFill>
              <a:cs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219519" y="3338278"/>
            <a:ext cx="7488920" cy="17103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2020/10/07</a:t>
            </a:r>
            <a:endParaRPr lang="ja-JP" alt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坂田・森研究室　修士２年</a:t>
            </a:r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キム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　</a:t>
            </a:r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フィミョン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143000" y="474120"/>
            <a:ext cx="6857640" cy="171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 anchor="b"/>
          <a:lstStyle/>
          <a:p>
            <a:pPr algn="ctr"/>
            <a:endParaRPr lang="ja-JP" altLang="en-US" spc="-1" dirty="0">
              <a:uFill>
                <a:solidFill>
                  <a:srgbClr val="FFFFFF"/>
                </a:solidFill>
              </a:uFill>
              <a:ea typeface="Meiryo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9159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論文言及目的によるメトリック分析(2/3)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eiryo"/>
              <a:cs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040879"/>
            <a:ext cx="8321834" cy="136169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被引用数の比較（上：Comp　下：Life）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論文メトリックス分析</a:t>
            </a:r>
            <a:endParaRPr lang="en-US" altLang="ja-JP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4E44CDE-1A35-4D8B-883D-DA4F53D38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53" y="1580283"/>
            <a:ext cx="7104296" cy="2661055"/>
          </a:xfrm>
          <a:prstGeom prst="rect">
            <a:avLst/>
          </a:prstGeom>
        </p:spPr>
      </p:pic>
      <p:pic>
        <p:nvPicPr>
          <p:cNvPr id="2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A4C60337-1A5B-4CB3-B80E-BEF149ED2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55" y="4129387"/>
            <a:ext cx="7114339" cy="262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199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論文言及目的によるメトリック分析(3/3)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eiryo"/>
              <a:cs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040879"/>
            <a:ext cx="8321834" cy="2551309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被引用数の比較</a:t>
            </a: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2019の解説動画(exp)付きと動画なしの差分から見て、Lifeのほう(+0.8)がComp(+0.3)より動画の効果があると仮説が立てられる</a:t>
            </a: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2014では、各動画付きグループと動画なしグループの偏差が、両分野間で格差が縮まってる</a:t>
            </a: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但し、ジャーナルセットが、Life分野は上位１％、Comp分野は上位５％となっている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論文メトリックス分析</a:t>
            </a:r>
            <a:endParaRPr lang="en-US" altLang="ja-JP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EE324D-2676-4962-912C-D879D75C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299842"/>
              </p:ext>
            </p:extLst>
          </p:nvPr>
        </p:nvGraphicFramePr>
        <p:xfrm>
          <a:off x="417563" y="4008686"/>
          <a:ext cx="8228248" cy="167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483">
                  <a:extLst>
                    <a:ext uri="{9D8B030D-6E8A-4147-A177-3AD203B41FA5}">
                      <a16:colId xmlns:a16="http://schemas.microsoft.com/office/drawing/2014/main" val="1370457757"/>
                    </a:ext>
                  </a:extLst>
                </a:gridCol>
                <a:gridCol w="838862">
                  <a:extLst>
                    <a:ext uri="{9D8B030D-6E8A-4147-A177-3AD203B41FA5}">
                      <a16:colId xmlns:a16="http://schemas.microsoft.com/office/drawing/2014/main" val="2435408890"/>
                    </a:ext>
                  </a:extLst>
                </a:gridCol>
                <a:gridCol w="838862">
                  <a:extLst>
                    <a:ext uri="{9D8B030D-6E8A-4147-A177-3AD203B41FA5}">
                      <a16:colId xmlns:a16="http://schemas.microsoft.com/office/drawing/2014/main" val="1400593739"/>
                    </a:ext>
                  </a:extLst>
                </a:gridCol>
                <a:gridCol w="616810">
                  <a:extLst>
                    <a:ext uri="{9D8B030D-6E8A-4147-A177-3AD203B41FA5}">
                      <a16:colId xmlns:a16="http://schemas.microsoft.com/office/drawing/2014/main" val="3571186858"/>
                    </a:ext>
                  </a:extLst>
                </a:gridCol>
                <a:gridCol w="616810">
                  <a:extLst>
                    <a:ext uri="{9D8B030D-6E8A-4147-A177-3AD203B41FA5}">
                      <a16:colId xmlns:a16="http://schemas.microsoft.com/office/drawing/2014/main" val="2259308638"/>
                    </a:ext>
                  </a:extLst>
                </a:gridCol>
                <a:gridCol w="616810">
                  <a:extLst>
                    <a:ext uri="{9D8B030D-6E8A-4147-A177-3AD203B41FA5}">
                      <a16:colId xmlns:a16="http://schemas.microsoft.com/office/drawing/2014/main" val="1977041739"/>
                    </a:ext>
                  </a:extLst>
                </a:gridCol>
                <a:gridCol w="838862">
                  <a:extLst>
                    <a:ext uri="{9D8B030D-6E8A-4147-A177-3AD203B41FA5}">
                      <a16:colId xmlns:a16="http://schemas.microsoft.com/office/drawing/2014/main" val="2902523008"/>
                    </a:ext>
                  </a:extLst>
                </a:gridCol>
                <a:gridCol w="838862">
                  <a:extLst>
                    <a:ext uri="{9D8B030D-6E8A-4147-A177-3AD203B41FA5}">
                      <a16:colId xmlns:a16="http://schemas.microsoft.com/office/drawing/2014/main" val="1927535241"/>
                    </a:ext>
                  </a:extLst>
                </a:gridCol>
                <a:gridCol w="616810">
                  <a:extLst>
                    <a:ext uri="{9D8B030D-6E8A-4147-A177-3AD203B41FA5}">
                      <a16:colId xmlns:a16="http://schemas.microsoft.com/office/drawing/2014/main" val="2758345817"/>
                    </a:ext>
                  </a:extLst>
                </a:gridCol>
                <a:gridCol w="616810">
                  <a:extLst>
                    <a:ext uri="{9D8B030D-6E8A-4147-A177-3AD203B41FA5}">
                      <a16:colId xmlns:a16="http://schemas.microsoft.com/office/drawing/2014/main" val="222993876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912779947"/>
                    </a:ext>
                  </a:extLst>
                </a:gridCol>
                <a:gridCol w="555129">
                  <a:extLst>
                    <a:ext uri="{9D8B030D-6E8A-4147-A177-3AD203B41FA5}">
                      <a16:colId xmlns:a16="http://schemas.microsoft.com/office/drawing/2014/main" val="446076760"/>
                    </a:ext>
                  </a:extLst>
                </a:gridCol>
              </a:tblGrid>
              <a:tr h="2789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Year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2019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2014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50703"/>
                  </a:ext>
                </a:extLst>
              </a:tr>
              <a:tr h="2789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Set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w/o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exp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news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sup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ref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w/o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exp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news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sup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ref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057247859"/>
                  </a:ext>
                </a:extLst>
              </a:tr>
              <a:tr h="278975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Comp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Mean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0.7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1.0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0.7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0.6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1.0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1.3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1.8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-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1.5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1.6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281802460"/>
                  </a:ext>
                </a:extLst>
              </a:tr>
              <a:tr h="278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P-value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-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0.0154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0.8470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0.2070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0.0147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-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0.0004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-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0.0481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408815141"/>
                  </a:ext>
                </a:extLst>
              </a:tr>
              <a:tr h="278975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Life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Mean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0.9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1.7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1.1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1.0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1.2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1.5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1.9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1.6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1.8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1.8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72401536"/>
                  </a:ext>
                </a:extLst>
              </a:tr>
              <a:tr h="278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P-value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-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0.0000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0.0104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0.7005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0.0002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-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0.0255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0.1902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0.1578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0.0000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599839576"/>
                  </a:ext>
                </a:extLst>
              </a:tr>
            </a:tbl>
          </a:graphicData>
        </a:graphic>
      </p:graphicFrame>
      <p:sp>
        <p:nvSpPr>
          <p:cNvPr id="7" name="TextShape 2">
            <a:extLst>
              <a:ext uri="{FF2B5EF4-FFF2-40B4-BE49-F238E27FC236}">
                <a16:creationId xmlns:a16="http://schemas.microsoft.com/office/drawing/2014/main" id="{92D7C19C-C71A-4EDD-9F6A-1A31302757B7}"/>
              </a:ext>
            </a:extLst>
          </p:cNvPr>
          <p:cNvSpPr txBox="1"/>
          <p:nvPr/>
        </p:nvSpPr>
        <p:spPr>
          <a:xfrm>
            <a:off x="2513299" y="3666172"/>
            <a:ext cx="4130353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表４　グループ平均値とP値(t-test)</a:t>
            </a:r>
            <a:endParaRPr lang="ja-JP" altLang="en-US" sz="14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15031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計画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554151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分野間比較分析の続き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動画をつけることの「効果」について</a:t>
            </a:r>
            <a:endParaRPr lang="ja-JP"/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データセットの論文のクオリティを、より均質化して分析する必要がある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例えば、同一ジャーナル内の類似研究クラスターに絞って分析、検証する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修論について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修論の結論・流れ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今までの研究内容・成果の整理</a:t>
            </a: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046D2-6FD1-43F0-A34F-3C9983D9314E}"/>
              </a:ext>
            </a:extLst>
          </p:cNvPr>
          <p:cNvSpPr txBox="1"/>
          <p:nvPr/>
        </p:nvSpPr>
        <p:spPr>
          <a:xfrm>
            <a:off x="8503507" y="6547021"/>
            <a:ext cx="6425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BFBFB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419207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テーマ</a:t>
            </a:r>
            <a:endParaRPr lang="en-US" altLang="ja-JP" sz="24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動画基盤リサーチコミュニケーションのリサーチメトリックスへの影響力の推定</a:t>
            </a:r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en-US" alt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課題：近年、論文関連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動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画を公開する取り組みが、加速度的に増えている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が、その公開について定量的に十分検証されていない。</a:t>
            </a: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,Sans-Serif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+mn-lt"/>
                <a:cs typeface="+mn-lt"/>
              </a:rPr>
              <a:t>目標：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eiryo"/>
                <a:ea typeface="+mn-lt"/>
                <a:cs typeface="+mn-lt"/>
              </a:rPr>
              <a:t>YT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リサーチコミュニケーションの必要性を検証し、効果的なリサーチコミュニケーション方法を明らかにする。</a:t>
            </a:r>
            <a:endParaRPr lang="en-US" sz="1600" spc="-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>
              <a:lnSpc>
                <a:spcPct val="150000"/>
              </a:lnSpc>
              <a:buClr>
                <a:srgbClr val="ED7D31"/>
              </a:buClr>
            </a:pPr>
            <a:r>
              <a:rPr lang="en-US" sz="1200" spc="-1" dirty="0">
                <a:uFill>
                  <a:solidFill>
                    <a:srgbClr val="FFFFFF"/>
                  </a:solidFill>
                </a:uFill>
                <a:latin typeface="Meiryo"/>
                <a:ea typeface="+mn-lt"/>
                <a:cs typeface="+mn-lt"/>
              </a:rPr>
              <a:t>*</a:t>
            </a:r>
            <a:r>
              <a:rPr lang="ja-JP" sz="12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リサーチコミュニケーション：学術文献を言及するサイエンスコミュニケーション</a:t>
            </a:r>
            <a:endParaRPr lang="ja-JP" sz="1200" spc="-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RQ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1200150" lvl="2" indent="-28575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リサーチコミュニケーションにおいて、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YouTube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動画公開が有効と言えるか？</a:t>
            </a:r>
            <a:endParaRPr lang="en-US" altLang="ja-JP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1200150" lvl="2" indent="-28575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ターゲット視聴者によって、どのような動画公開方式が特に効果的と考えられるか？</a:t>
            </a:r>
            <a:endParaRPr lang="en-US" altLang="ja-JP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endParaRPr lang="en-US" altLang="ja-JP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8700617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ja-JP" altLang="en-US" sz="2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ジャーナルメトリックス分析</a:t>
            </a:r>
            <a:endParaRPr lang="en-US" sz="2400" spc="-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395809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最上位ジャーナルスコア論稿に動画が集中していないかを検証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2014, 2019 Scopus 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論文言及動画を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入手</a:t>
            </a:r>
            <a:endParaRPr 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論文ソース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分野: Computer Science + Mathematics</a:t>
            </a:r>
            <a:endParaRPr lang="ja-JP">
              <a:latin typeface="Arial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タイプ: Journals/Conference Proceedings</a:t>
            </a:r>
            <a:endParaRPr lang="ja-JP"/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条件: 前年度Scopus CiteScore上位5%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結果: 156(2019)/155(2014)個のソース選択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論文: 上記ソースから、各年度の1~6月で出版された論稿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プラットフォーム: YouTube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条件: ターゲット論文の(1)「DOI」　(2)「DOIからのRedirection URL」を動画説明文に含むこと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結果: 80(2019)/148(2014)本の動画を入手</a:t>
            </a:r>
          </a:p>
        </p:txBody>
      </p:sp>
    </p:spTree>
    <p:extLst>
      <p:ext uri="{BB962C8B-B14F-4D97-AF65-F5344CB8AC3E}">
        <p14:creationId xmlns:p14="http://schemas.microsoft.com/office/powerpoint/2010/main" val="36040479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en-US" sz="2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ジャーナルスコアと動画RC</a:t>
            </a: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(1/2)</a:t>
            </a:r>
            <a:endParaRPr lang="en-US"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165006"/>
            <a:ext cx="8417461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ジャーナルスコアに対する動画付き論文の分布を分析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対象: 2014, 2019 Comp分野ジャーナル上位５％</a:t>
            </a: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分析: スコア順にプロット、1%ごとに動画付ジャーナル・論稿数集計</a:t>
            </a: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ja-JP" alt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ジャーナルメトリックス分析</a:t>
            </a:r>
            <a:endParaRPr lang="en-US" sz="1400" spc="-1" dirty="0" err="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D61E1E-83C8-4CB5-8AE6-4C55F0B08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831065"/>
              </p:ext>
            </p:extLst>
          </p:nvPr>
        </p:nvGraphicFramePr>
        <p:xfrm>
          <a:off x="2364749" y="2735333"/>
          <a:ext cx="4643607" cy="169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148">
                  <a:extLst>
                    <a:ext uri="{9D8B030D-6E8A-4147-A177-3AD203B41FA5}">
                      <a16:colId xmlns:a16="http://schemas.microsoft.com/office/drawing/2014/main" val="3923389299"/>
                    </a:ext>
                  </a:extLst>
                </a:gridCol>
                <a:gridCol w="1412663">
                  <a:extLst>
                    <a:ext uri="{9D8B030D-6E8A-4147-A177-3AD203B41FA5}">
                      <a16:colId xmlns:a16="http://schemas.microsoft.com/office/drawing/2014/main" val="1508184153"/>
                    </a:ext>
                  </a:extLst>
                </a:gridCol>
                <a:gridCol w="1272796">
                  <a:extLst>
                    <a:ext uri="{9D8B030D-6E8A-4147-A177-3AD203B41FA5}">
                      <a16:colId xmlns:a16="http://schemas.microsoft.com/office/drawing/2014/main" val="1518786041"/>
                    </a:ext>
                  </a:extLst>
                </a:gridCol>
              </a:tblGrid>
              <a:tr h="39598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年度・分野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2019 comp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2014 comp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371206436"/>
                  </a:ext>
                </a:extLst>
              </a:tr>
              <a:tr h="39598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ジャーナル数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133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133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670368231"/>
                  </a:ext>
                </a:extLst>
              </a:tr>
              <a:tr h="39598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内、動画付き論稿が存在するジャーナル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36(27.1)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35(26.3%)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636587350"/>
                  </a:ext>
                </a:extLst>
              </a:tr>
              <a:tr h="39598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ジャーナルスコア範囲</a:t>
                      </a:r>
                      <a:endParaRPr lang="ja-JP" alt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[7.1, 31.9]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[5.6, 22.4]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358961633"/>
                  </a:ext>
                </a:extLst>
              </a:tr>
            </a:tbl>
          </a:graphicData>
        </a:graphic>
      </p:graphicFrame>
      <p:sp>
        <p:nvSpPr>
          <p:cNvPr id="4" name="TextShape 2">
            <a:extLst>
              <a:ext uri="{FF2B5EF4-FFF2-40B4-BE49-F238E27FC236}">
                <a16:creationId xmlns:a16="http://schemas.microsoft.com/office/drawing/2014/main" id="{BA643ADD-EAEE-4DF8-B057-76AC5F9CCCE6}"/>
              </a:ext>
            </a:extLst>
          </p:cNvPr>
          <p:cNvSpPr txBox="1"/>
          <p:nvPr/>
        </p:nvSpPr>
        <p:spPr>
          <a:xfrm>
            <a:off x="2451343" y="2343320"/>
            <a:ext cx="4130353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表1　分析対象</a:t>
            </a:r>
            <a:endParaRPr lang="ja-JP" altLang="en-US" sz="14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10" name="TextShape 2">
            <a:extLst>
              <a:ext uri="{FF2B5EF4-FFF2-40B4-BE49-F238E27FC236}">
                <a16:creationId xmlns:a16="http://schemas.microsoft.com/office/drawing/2014/main" id="{10C329D8-6C01-4E43-B04D-9022CC768FA5}"/>
              </a:ext>
            </a:extLst>
          </p:cNvPr>
          <p:cNvSpPr txBox="1"/>
          <p:nvPr/>
        </p:nvSpPr>
        <p:spPr>
          <a:xfrm>
            <a:off x="2512850" y="4393543"/>
            <a:ext cx="4130353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表2　集計結果</a:t>
            </a:r>
            <a:endParaRPr lang="ja-JP" altLang="en-US" sz="14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99CE623-3F35-4830-844B-684F5E99D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89456"/>
              </p:ext>
            </p:extLst>
          </p:nvPr>
        </p:nvGraphicFramePr>
        <p:xfrm>
          <a:off x="1619677" y="4828278"/>
          <a:ext cx="6247581" cy="1704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209">
                  <a:extLst>
                    <a:ext uri="{9D8B030D-6E8A-4147-A177-3AD203B41FA5}">
                      <a16:colId xmlns:a16="http://schemas.microsoft.com/office/drawing/2014/main" val="3234431990"/>
                    </a:ext>
                  </a:extLst>
                </a:gridCol>
                <a:gridCol w="1855160">
                  <a:extLst>
                    <a:ext uri="{9D8B030D-6E8A-4147-A177-3AD203B41FA5}">
                      <a16:colId xmlns:a16="http://schemas.microsoft.com/office/drawing/2014/main" val="2470154215"/>
                    </a:ext>
                  </a:extLst>
                </a:gridCol>
                <a:gridCol w="554585">
                  <a:extLst>
                    <a:ext uri="{9D8B030D-6E8A-4147-A177-3AD203B41FA5}">
                      <a16:colId xmlns:a16="http://schemas.microsoft.com/office/drawing/2014/main" val="1055688904"/>
                    </a:ext>
                  </a:extLst>
                </a:gridCol>
                <a:gridCol w="554585">
                  <a:extLst>
                    <a:ext uri="{9D8B030D-6E8A-4147-A177-3AD203B41FA5}">
                      <a16:colId xmlns:a16="http://schemas.microsoft.com/office/drawing/2014/main" val="2498453102"/>
                    </a:ext>
                  </a:extLst>
                </a:gridCol>
                <a:gridCol w="554585">
                  <a:extLst>
                    <a:ext uri="{9D8B030D-6E8A-4147-A177-3AD203B41FA5}">
                      <a16:colId xmlns:a16="http://schemas.microsoft.com/office/drawing/2014/main" val="59042655"/>
                    </a:ext>
                  </a:extLst>
                </a:gridCol>
                <a:gridCol w="554585">
                  <a:extLst>
                    <a:ext uri="{9D8B030D-6E8A-4147-A177-3AD203B41FA5}">
                      <a16:colId xmlns:a16="http://schemas.microsoft.com/office/drawing/2014/main" val="3154239076"/>
                    </a:ext>
                  </a:extLst>
                </a:gridCol>
                <a:gridCol w="554585">
                  <a:extLst>
                    <a:ext uri="{9D8B030D-6E8A-4147-A177-3AD203B41FA5}">
                      <a16:colId xmlns:a16="http://schemas.microsoft.com/office/drawing/2014/main" val="3700458454"/>
                    </a:ext>
                  </a:extLst>
                </a:gridCol>
                <a:gridCol w="491560">
                  <a:extLst>
                    <a:ext uri="{9D8B030D-6E8A-4147-A177-3AD203B41FA5}">
                      <a16:colId xmlns:a16="http://schemas.microsoft.com/office/drawing/2014/main" val="1087483256"/>
                    </a:ext>
                  </a:extLst>
                </a:gridCol>
                <a:gridCol w="390727">
                  <a:extLst>
                    <a:ext uri="{9D8B030D-6E8A-4147-A177-3AD203B41FA5}">
                      <a16:colId xmlns:a16="http://schemas.microsoft.com/office/drawing/2014/main" val="391444609"/>
                    </a:ext>
                  </a:extLst>
                </a:gridCol>
              </a:tblGrid>
              <a:tr h="543309">
                <a:tc>
                  <a:txBody>
                    <a:bodyPr/>
                    <a:lstStyle/>
                    <a:p>
                      <a:pPr algn="ctr"/>
                      <a:br>
                        <a:rPr lang="en-US" dirty="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Percentile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~1%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1~2%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2~3%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3~4%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4~5%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Mean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STD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929511741"/>
                  </a:ext>
                </a:extLst>
              </a:tr>
              <a:tr h="290175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2014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動画付ジャーナル数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7.0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1.55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658774676"/>
                  </a:ext>
                </a:extLst>
              </a:tr>
              <a:tr h="2901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動画付論稿数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25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28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19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20.4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5.85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844703362"/>
                  </a:ext>
                </a:extLst>
              </a:tr>
              <a:tr h="290175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2019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動画付ジャーナル数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7.2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2.23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501134190"/>
                  </a:ext>
                </a:extLst>
              </a:tr>
              <a:tr h="2901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動画付論稿数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13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14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12.8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6.18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809805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2782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ja-JP" altLang="en-US" sz="2400" spc="-1">
                <a:uFill>
                  <a:solidFill>
                    <a:srgbClr val="FFFFFF"/>
                  </a:solidFill>
                </a:uFill>
                <a:latin typeface="Arial"/>
                <a:ea typeface="Meiryo"/>
                <a:cs typeface="Arial"/>
              </a:rPr>
              <a:t>ジャーナルスコアと動画</a:t>
            </a:r>
            <a:r>
              <a:rPr lang="en-US" altLang="ja-JP" sz="2400" spc="-1">
                <a:uFill>
                  <a:solidFill>
                    <a:srgbClr val="FFFFFF"/>
                  </a:solidFill>
                </a:uFill>
                <a:latin typeface="Arial"/>
                <a:ea typeface="Meiryo"/>
                <a:cs typeface="Arial"/>
              </a:rPr>
              <a:t>RC</a:t>
            </a: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(2/2)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eiryo"/>
              <a:cs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165006"/>
            <a:ext cx="3821143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2014, 2019共に、3~4%区間を除いて、動画付論稿数が比較的均等に発生している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→出版初期から、動画付論稿が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スコア全域に渡って比較的均等に出現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ジャーナルメトリックス分析</a:t>
            </a: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5136417D-8E1F-4F3C-9678-079579A736EA}"/>
              </a:ext>
            </a:extLst>
          </p:cNvPr>
          <p:cNvSpPr txBox="1"/>
          <p:nvPr/>
        </p:nvSpPr>
        <p:spPr>
          <a:xfrm>
            <a:off x="4446194" y="6136878"/>
            <a:ext cx="4130353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図1　ジャーナルスコアと動画付き論稿数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（上：2014　下：2019）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pic>
        <p:nvPicPr>
          <p:cNvPr id="12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A61A3EE3-6BBD-4A35-A57B-D84A544AA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975" y="3327514"/>
            <a:ext cx="5264975" cy="2622236"/>
          </a:xfrm>
          <a:prstGeom prst="rect">
            <a:avLst/>
          </a:prstGeom>
        </p:spPr>
      </p:pic>
      <p:pic>
        <p:nvPicPr>
          <p:cNvPr id="13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AF68BEF1-D061-4A3D-84D7-6FABF7C01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974" y="1010761"/>
            <a:ext cx="5264975" cy="26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005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ja-JP" altLang="en-US" sz="2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出版早期動画と動画RC活性度(1/2)</a:t>
            </a:r>
            <a:endParaRPr lang="en-US" altLang="ja-JP" sz="24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ja-JP" alt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ジャーナルメトリックス分析</a:t>
            </a:r>
            <a:endParaRPr lang="en-US" sz="1400" spc="-1" dirty="0" err="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D00B212-F8CD-49A6-95AC-C9E83B988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762" y="3364915"/>
            <a:ext cx="5153544" cy="2586338"/>
          </a:xfrm>
          <a:prstGeom prst="rect">
            <a:avLst/>
          </a:prstGeom>
        </p:spPr>
      </p:pic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EC6399D3-BC4F-4932-9928-5BB9AB505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503" y="964137"/>
            <a:ext cx="5153544" cy="2586338"/>
          </a:xfrm>
          <a:prstGeom prst="rect">
            <a:avLst/>
          </a:prstGeom>
        </p:spPr>
      </p:pic>
      <p:sp>
        <p:nvSpPr>
          <p:cNvPr id="93" name="TextShape 2"/>
          <p:cNvSpPr txBox="1"/>
          <p:nvPr/>
        </p:nvSpPr>
        <p:spPr>
          <a:xfrm>
            <a:off x="171312" y="1165006"/>
            <a:ext cx="4094148" cy="503221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前の動画データの中で、出版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早期動画（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各論稿出版から１年以内の言及動画）に絞り込み、出版早期における両年度の動画RCの活性度を比較評価</a:t>
            </a: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>
              <a:lnSpc>
                <a:spcPct val="150000"/>
              </a:lnSpc>
              <a:buClr>
                <a:srgbClr val="ED7D31"/>
              </a:buClr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" name="TextShape 2">
            <a:extLst>
              <a:ext uri="{FF2B5EF4-FFF2-40B4-BE49-F238E27FC236}">
                <a16:creationId xmlns:a16="http://schemas.microsoft.com/office/drawing/2014/main" id="{3B718613-1CED-4946-8511-4B71C27B67B6}"/>
              </a:ext>
            </a:extLst>
          </p:cNvPr>
          <p:cNvSpPr txBox="1"/>
          <p:nvPr/>
        </p:nvSpPr>
        <p:spPr>
          <a:xfrm>
            <a:off x="4226202" y="6127313"/>
            <a:ext cx="4522511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図2　ジャーナルスコアと早期動画付き論稿数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（上：2014　下：2019）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37524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2"/>
          <p:cNvSpPr txBox="1"/>
          <p:nvPr/>
        </p:nvSpPr>
        <p:spPr>
          <a:xfrm>
            <a:off x="171312" y="1165006"/>
            <a:ext cx="8417461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動画付き論稿数・分野・ジャーナルの比較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両年度における詳細分野カバレッジが酷似(42%, 44%)</a:t>
            </a:r>
            <a:endParaRPr lang="ja-JP"/>
          </a:p>
          <a:p>
            <a:pPr marL="7429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両年度における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ジャーナル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カバレッジが酷似(</a:t>
            </a:r>
            <a:r>
              <a:rPr lang="en-US" alt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19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%, 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20</a:t>
            </a:r>
            <a:r>
              <a:rPr lang="ja-JP" sz="16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%)</a:t>
            </a:r>
            <a:endParaRPr lang="ja-JP" sz="1600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914400" lvl="1"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→両年度における動画RCの活性度に変化は少ない</a:t>
            </a:r>
            <a:endParaRPr lang="ja-JP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分野より、ジャ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ーナル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に対して、偏りが強い</a:t>
            </a: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ja-JP" alt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ジャーナルメトリックス分析</a:t>
            </a:r>
            <a:endParaRPr lang="en-US" sz="1400" spc="-1" dirty="0" err="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BA643ADD-EAEE-4DF8-B057-76AC5F9CCCE6}"/>
              </a:ext>
            </a:extLst>
          </p:cNvPr>
          <p:cNvSpPr txBox="1"/>
          <p:nvPr/>
        </p:nvSpPr>
        <p:spPr>
          <a:xfrm>
            <a:off x="2527862" y="1578132"/>
            <a:ext cx="4130353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表3　早期動画のカバレッジ</a:t>
            </a:r>
            <a:endParaRPr lang="ja-JP" altLang="en-US" sz="14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86BD31-1ECC-4655-8CCF-1C2008E18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230645"/>
              </p:ext>
            </p:extLst>
          </p:nvPr>
        </p:nvGraphicFramePr>
        <p:xfrm>
          <a:off x="2104268" y="1999054"/>
          <a:ext cx="5153660" cy="185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318">
                  <a:extLst>
                    <a:ext uri="{9D8B030D-6E8A-4147-A177-3AD203B41FA5}">
                      <a16:colId xmlns:a16="http://schemas.microsoft.com/office/drawing/2014/main" val="2742416406"/>
                    </a:ext>
                  </a:extLst>
                </a:gridCol>
                <a:gridCol w="1048223">
                  <a:extLst>
                    <a:ext uri="{9D8B030D-6E8A-4147-A177-3AD203B41FA5}">
                      <a16:colId xmlns:a16="http://schemas.microsoft.com/office/drawing/2014/main" val="300408133"/>
                    </a:ext>
                  </a:extLst>
                </a:gridCol>
                <a:gridCol w="1035119">
                  <a:extLst>
                    <a:ext uri="{9D8B030D-6E8A-4147-A177-3AD203B41FA5}">
                      <a16:colId xmlns:a16="http://schemas.microsoft.com/office/drawing/2014/main" val="246483690"/>
                    </a:ext>
                  </a:extLst>
                </a:gridCol>
              </a:tblGrid>
              <a:tr h="292986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年度・分野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2019 comp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2014 comp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846285107"/>
                  </a:ext>
                </a:extLst>
              </a:tr>
              <a:tr h="48831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早期動画付き論稿数</a:t>
                      </a:r>
                    </a:p>
                    <a:p>
                      <a:pPr algn="ctr"/>
                      <a:r>
                        <a:rPr lang="ja-JP" altLang="en-US" sz="1200">
                          <a:effectLst/>
                        </a:rPr>
                        <a:t>（全論稿数）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50(14330)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67(9336)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172074027"/>
                  </a:ext>
                </a:extLst>
              </a:tr>
              <a:tr h="292986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早期動画数（累積動画数）</a:t>
                      </a:r>
                      <a:endParaRPr lang="en-US" altLang="ja-JP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63(79)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79(143)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105819333"/>
                  </a:ext>
                </a:extLst>
              </a:tr>
              <a:tr h="292986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早期動画付き</a:t>
                      </a:r>
                      <a:r>
                        <a:rPr lang="en-US" sz="1200" dirty="0">
                          <a:effectLst/>
                        </a:rPr>
                        <a:t>Scopus </a:t>
                      </a:r>
                      <a:r>
                        <a:rPr lang="ja-JP" altLang="en-US" sz="1200">
                          <a:effectLst/>
                        </a:rPr>
                        <a:t>詳細分野数（全数）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20(46)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18(43)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4230273589"/>
                  </a:ext>
                </a:extLst>
              </a:tr>
              <a:tr h="48831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早期動画付き ジャーナル数</a:t>
                      </a:r>
                    </a:p>
                    <a:p>
                      <a:pPr algn="ctr"/>
                      <a:r>
                        <a:rPr lang="ja-JP" altLang="en-US" sz="1200">
                          <a:effectLst/>
                        </a:rPr>
                        <a:t>（全ジャーナル数）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26(133)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25(134)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415702509"/>
                  </a:ext>
                </a:extLst>
              </a:tr>
            </a:tbl>
          </a:graphicData>
        </a:graphic>
      </p:graphicFrame>
      <p:sp>
        <p:nvSpPr>
          <p:cNvPr id="2" name="TextShape 1">
            <a:extLst>
              <a:ext uri="{FF2B5EF4-FFF2-40B4-BE49-F238E27FC236}">
                <a16:creationId xmlns:a16="http://schemas.microsoft.com/office/drawing/2014/main" id="{7E6C18F0-66C6-4555-9C6E-F910F71B6AD0}"/>
              </a:ext>
            </a:extLst>
          </p:cNvPr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ja-JP" altLang="en-US" sz="2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出版早期動画と動画RC活性度(2/2)</a:t>
            </a:r>
            <a:endParaRPr lang="en-US" altLang="ja-JP" sz="24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64547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動画RC効果の分野間比較</a:t>
            </a:r>
            <a:endParaRPr lang="en-US" altLang="ja-JP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395809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異分野間に、動画RCの効果の違いを定量的に分析</a:t>
            </a:r>
            <a:endParaRPr 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2014, 2019 Scopus 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論文言及動画を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入手</a:t>
            </a:r>
            <a:endParaRPr 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論文ソース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分野: 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Environmental + Earth and Planetary + Agricultural and Biological</a:t>
            </a:r>
            <a:endParaRPr lang="ja-JP">
              <a:latin typeface="Arial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タイプ: Journals/Conference Proceedings</a:t>
            </a:r>
            <a:endParaRPr lang="ja-JP"/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条件: 前年度Scopus CiteScore上位1%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結果: 60(2019)/60(2014)個のソース選択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論文: 上記ソースから、各年度の1~6月で出版された論稿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プラットフォーム: YouTube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条件: ターゲット論文の(1)「DOI」　(2)「DOIからのRedirection URL」を動画説明文に含むこと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結果: 351(2019)/112(2014)本の動画を入手</a:t>
            </a:r>
          </a:p>
        </p:txBody>
      </p:sp>
    </p:spTree>
    <p:extLst>
      <p:ext uri="{BB962C8B-B14F-4D97-AF65-F5344CB8AC3E}">
        <p14:creationId xmlns:p14="http://schemas.microsoft.com/office/powerpoint/2010/main" val="1334973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論文言及目的別の被引用数分布(1/3)</a:t>
            </a:r>
            <a:endParaRPr lang="en-US" altLang="ja-JP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165006"/>
            <a:ext cx="8671319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Life分野動画に論文言及目的のラベル（表４）を与え、グループ化して、Comp分野と被引用数・AASを比較分析</a:t>
            </a:r>
            <a:endParaRPr lang="ja-JP"/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但し、2019 Life分野動画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351本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に対しては、分析対象をランダムサンプル100本に絞ってラベル付け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ja-JP" altLang="en-US" sz="1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分野間動画RC効果比較</a:t>
            </a:r>
            <a:endParaRPr lang="ja-JP" altLang="en-US" sz="14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B8FABB-A2F1-464E-96C1-E396B3BA6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313642"/>
              </p:ext>
            </p:extLst>
          </p:nvPr>
        </p:nvGraphicFramePr>
        <p:xfrm>
          <a:off x="289629" y="3302287"/>
          <a:ext cx="8800723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57">
                  <a:extLst>
                    <a:ext uri="{9D8B030D-6E8A-4147-A177-3AD203B41FA5}">
                      <a16:colId xmlns:a16="http://schemas.microsoft.com/office/drawing/2014/main" val="606098403"/>
                    </a:ext>
                  </a:extLst>
                </a:gridCol>
                <a:gridCol w="1232101">
                  <a:extLst>
                    <a:ext uri="{9D8B030D-6E8A-4147-A177-3AD203B41FA5}">
                      <a16:colId xmlns:a16="http://schemas.microsoft.com/office/drawing/2014/main" val="565352325"/>
                    </a:ext>
                  </a:extLst>
                </a:gridCol>
                <a:gridCol w="6864565">
                  <a:extLst>
                    <a:ext uri="{9D8B030D-6E8A-4147-A177-3AD203B41FA5}">
                      <a16:colId xmlns:a16="http://schemas.microsoft.com/office/drawing/2014/main" val="318555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ラベル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言及目的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説明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583567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exp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論文解説動画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ja-JP" altLang="en-US" sz="1400">
                          <a:effectLst/>
                        </a:rPr>
                        <a:t>対象論文の背景・手法・結果等の解説を目的とする動画。学会発表等を含む。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031713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news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論文紹介動画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ja-JP" altLang="en-US" sz="1400">
                          <a:effectLst/>
                        </a:rPr>
                        <a:t>論文の出版や内容を簡単に説明する動画。 </a:t>
                      </a:r>
                      <a:r>
                        <a:rPr lang="en-US" sz="1400">
                          <a:effectLst/>
                        </a:rPr>
                        <a:t>Video abstract, preview, review, science news</a:t>
                      </a:r>
                      <a:r>
                        <a:rPr lang="ja-JP" altLang="en-US" sz="1400">
                          <a:effectLst/>
                        </a:rPr>
                        <a:t>等を含む。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342535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sup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補足資料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ja-JP" altLang="en-US" sz="1400">
                          <a:effectLst/>
                        </a:rPr>
                        <a:t>論文内資料の動画バージョンのみを取り扱う。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942743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ref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参照動画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ja-JP" altLang="en-US" sz="1400">
                          <a:effectLst/>
                        </a:rPr>
                        <a:t>動画の公開目的や主張の裏付け、もしくは言及目的が不明なケース。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31902418"/>
                  </a:ext>
                </a:extLst>
              </a:tr>
            </a:tbl>
          </a:graphicData>
        </a:graphic>
      </p:graphicFrame>
      <p:sp>
        <p:nvSpPr>
          <p:cNvPr id="8" name="TextShape 2">
            <a:extLst>
              <a:ext uri="{FF2B5EF4-FFF2-40B4-BE49-F238E27FC236}">
                <a16:creationId xmlns:a16="http://schemas.microsoft.com/office/drawing/2014/main" id="{6BB72261-ADAA-4A56-B69F-63712CACEDD2}"/>
              </a:ext>
            </a:extLst>
          </p:cNvPr>
          <p:cNvSpPr txBox="1"/>
          <p:nvPr/>
        </p:nvSpPr>
        <p:spPr>
          <a:xfrm>
            <a:off x="2668658" y="2833890"/>
            <a:ext cx="4130353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表４　論文言及目的ラベル</a:t>
            </a:r>
            <a:endParaRPr lang="ja-JP" altLang="en-US" sz="14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64499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glow</Template>
  <Application>Microsoft Office PowerPoint</Application>
  <PresentationFormat>On-screen Show (4:3)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中　元　　雪　絵</dc:creator>
  <dc:description/>
  <cp:revision>2769</cp:revision>
  <dcterms:created xsi:type="dcterms:W3CDTF">2020-01-21T06:13:03Z</dcterms:created>
  <dcterms:modified xsi:type="dcterms:W3CDTF">2020-11-30T00:54:18Z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画面に合わせる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