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  <p:sldMasterId id="2147483674" r:id="rId3"/>
  </p:sldMasterIdLst>
  <p:notesMasterIdLst>
    <p:notesMasterId r:id="rId15"/>
  </p:notesMasterIdLst>
  <p:sldIdLst>
    <p:sldId id="324" r:id="rId4"/>
    <p:sldId id="325" r:id="rId5"/>
    <p:sldId id="333" r:id="rId6"/>
    <p:sldId id="340" r:id="rId7"/>
    <p:sldId id="317" r:id="rId8"/>
    <p:sldId id="341" r:id="rId9"/>
    <p:sldId id="342" r:id="rId10"/>
    <p:sldId id="345" r:id="rId11"/>
    <p:sldId id="343" r:id="rId12"/>
    <p:sldId id="344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52A8BA1-BC4C-8956-3556-73E1F79DDB24}" v="214" dt="2020-11-17T09:17:09.140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6DAAD17C-EC7F-26D8-A671-9B9EDA9295A4}" v="30" dt="2020-11-17T09:04:33.530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E7BCEFD-4C27-45DC-2381-21CF75A0D25F}" v="1760" dt="2020-11-18T06:28:17.034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　輝溟" userId="S::7796674846@utac.u-tokyo.ac.jp::971cad96-f269-4d17-834e-61d62a92d69f" providerId="AD" clId="Web-{152A8BA1-BC4C-8956-3556-73E1F79DDB24}"/>
    <pc:docChg chg="modSld">
      <pc:chgData name="金　輝溟" userId="S::7796674846@utac.u-tokyo.ac.jp::971cad96-f269-4d17-834e-61d62a92d69f" providerId="AD" clId="Web-{152A8BA1-BC4C-8956-3556-73E1F79DDB24}" dt="2020-11-17T09:17:09.140" v="213" actId="20577"/>
      <pc:docMkLst>
        <pc:docMk/>
      </pc:docMkLst>
      <pc:sldChg chg="modSp">
        <pc:chgData name="金　輝溟" userId="S::7796674846@utac.u-tokyo.ac.jp::971cad96-f269-4d17-834e-61d62a92d69f" providerId="AD" clId="Web-{152A8BA1-BC4C-8956-3556-73E1F79DDB24}" dt="2020-11-17T09:05:14.095" v="2" actId="20577"/>
        <pc:sldMkLst>
          <pc:docMk/>
          <pc:sldMk cId="187915968" sldId="324"/>
        </pc:sldMkLst>
        <pc:spChg chg="mod">
          <ac:chgData name="金　輝溟" userId="S::7796674846@utac.u-tokyo.ac.jp::971cad96-f269-4d17-834e-61d62a92d69f" providerId="AD" clId="Web-{152A8BA1-BC4C-8956-3556-73E1F79DDB24}" dt="2020-11-17T09:05:14.095" v="2" actId="20577"/>
          <ac:spMkLst>
            <pc:docMk/>
            <pc:sldMk cId="187915968" sldId="324"/>
            <ac:spMk id="84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152A8BA1-BC4C-8956-3556-73E1F79DDB24}" dt="2020-11-17T09:17:09.140" v="213" actId="20577"/>
        <pc:sldMkLst>
          <pc:docMk/>
          <pc:sldMk cId="3604047974" sldId="333"/>
        </pc:sldMkLst>
        <pc:spChg chg="mod">
          <ac:chgData name="金　輝溟" userId="S::7796674846@utac.u-tokyo.ac.jp::971cad96-f269-4d17-834e-61d62a92d69f" providerId="AD" clId="Web-{152A8BA1-BC4C-8956-3556-73E1F79DDB24}" dt="2020-11-17T09:06:33.049" v="18" actId="20577"/>
          <ac:spMkLst>
            <pc:docMk/>
            <pc:sldMk cId="3604047974" sldId="333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152A8BA1-BC4C-8956-3556-73E1F79DDB24}" dt="2020-11-17T09:17:09.140" v="213" actId="20577"/>
          <ac:spMkLst>
            <pc:docMk/>
            <pc:sldMk cId="3604047974" sldId="333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BE7BCEFD-4C27-45DC-2381-21CF75A0D25F}"/>
    <pc:docChg chg="addSld delSld modSld sldOrd">
      <pc:chgData name="金　輝溟" userId="S::7796674846@utac.u-tokyo.ac.jp::971cad96-f269-4d17-834e-61d62a92d69f" providerId="AD" clId="Web-{BE7BCEFD-4C27-45DC-2381-21CF75A0D25F}" dt="2020-11-18T06:28:17.034" v="1746" actId="20577"/>
      <pc:docMkLst>
        <pc:docMk/>
      </pc:docMkLst>
      <pc:sldChg chg="modSp">
        <pc:chgData name="金　輝溟" userId="S::7796674846@utac.u-tokyo.ac.jp::971cad96-f269-4d17-834e-61d62a92d69f" providerId="AD" clId="Web-{BE7BCEFD-4C27-45DC-2381-21CF75A0D25F}" dt="2020-11-18T06:28:17.034" v="1746" actId="20577"/>
        <pc:sldMkLst>
          <pc:docMk/>
          <pc:sldMk cId="3441920708" sldId="310"/>
        </pc:sldMkLst>
        <pc:spChg chg="mod">
          <ac:chgData name="金　輝溟" userId="S::7796674846@utac.u-tokyo.ac.jp::971cad96-f269-4d17-834e-61d62a92d69f" providerId="AD" clId="Web-{BE7BCEFD-4C27-45DC-2381-21CF75A0D25F}" dt="2020-11-18T05:52:18.364" v="1691" actId="20577"/>
          <ac:spMkLst>
            <pc:docMk/>
            <pc:sldMk cId="3441920708" sldId="310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6:28:17.034" v="1746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addSp delSp modSp">
        <pc:chgData name="金　輝溟" userId="S::7796674846@utac.u-tokyo.ac.jp::971cad96-f269-4d17-834e-61d62a92d69f" providerId="AD" clId="Web-{BE7BCEFD-4C27-45DC-2381-21CF75A0D25F}" dt="2020-11-18T05:53:23.819" v="1699"/>
        <pc:sldMkLst>
          <pc:docMk/>
          <pc:sldMk cId="3677278259" sldId="317"/>
        </pc:sldMkLst>
        <pc:spChg chg="del mod">
          <ac:chgData name="金　輝溟" userId="S::7796674846@utac.u-tokyo.ac.jp::971cad96-f269-4d17-834e-61d62a92d69f" providerId="AD" clId="Web-{BE7BCEFD-4C27-45DC-2381-21CF75A0D25F}" dt="2020-11-18T02:34:42.046" v="111"/>
          <ac:spMkLst>
            <pc:docMk/>
            <pc:sldMk cId="3677278259" sldId="317"/>
            <ac:spMk id="4" creationId="{BA643ADD-EAEE-4DF8-B057-76AC5F9CCCE6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2:41:24.587" v="332"/>
          <ac:spMkLst>
            <pc:docMk/>
            <pc:sldMk cId="3677278259" sldId="317"/>
            <ac:spMk id="6" creationId="{EFF66B2B-D310-438B-B5EE-B3136356048A}"/>
          </ac:spMkLst>
        </pc:spChg>
        <pc:spChg chg="del">
          <ac:chgData name="金　輝溟" userId="S::7796674846@utac.u-tokyo.ac.jp::971cad96-f269-4d17-834e-61d62a92d69f" providerId="AD" clId="Web-{BE7BCEFD-4C27-45DC-2381-21CF75A0D25F}" dt="2020-11-18T02:48:55.581" v="343"/>
          <ac:spMkLst>
            <pc:docMk/>
            <pc:sldMk cId="3677278259" sldId="317"/>
            <ac:spMk id="10" creationId="{10C329D8-6C01-4E43-B04D-9022CC768FA5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2:48:40.300" v="339" actId="20577"/>
          <ac:spMkLst>
            <pc:docMk/>
            <pc:sldMk cId="3677278259" sldId="317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4:24:09.952" v="801" actId="20577"/>
          <ac:spMkLst>
            <pc:docMk/>
            <pc:sldMk cId="3677278259" sldId="317"/>
            <ac:spMk id="93" creationId="{00000000-0000-0000-0000-000000000000}"/>
          </ac:spMkLst>
        </pc:spChg>
        <pc:graphicFrameChg chg="add mod modGraphic">
          <ac:chgData name="金　輝溟" userId="S::7796674846@utac.u-tokyo.ac.jp::971cad96-f269-4d17-834e-61d62a92d69f" providerId="AD" clId="Web-{BE7BCEFD-4C27-45DC-2381-21CF75A0D25F}" dt="2020-11-18T05:53:23.819" v="1699"/>
          <ac:graphicFrameMkLst>
            <pc:docMk/>
            <pc:sldMk cId="3677278259" sldId="317"/>
            <ac:graphicFrameMk id="3" creationId="{AA1BA373-9D94-4F13-BEAE-AF829A0B7188}"/>
          </ac:graphicFrameMkLst>
        </pc:graphicFrameChg>
        <pc:graphicFrameChg chg="del">
          <ac:chgData name="金　輝溟" userId="S::7796674846@utac.u-tokyo.ac.jp::971cad96-f269-4d17-834e-61d62a92d69f" providerId="AD" clId="Web-{BE7BCEFD-4C27-45DC-2381-21CF75A0D25F}" dt="2020-11-18T02:34:45.999" v="112"/>
          <ac:graphicFrameMkLst>
            <pc:docMk/>
            <pc:sldMk cId="3677278259" sldId="317"/>
            <ac:graphicFrameMk id="3" creationId="{CCD61E1E-83C8-4CB5-8AE6-4C55F0B0813F}"/>
          </ac:graphicFrameMkLst>
        </pc:graphicFrameChg>
        <pc:graphicFrameChg chg="del">
          <ac:chgData name="金　輝溟" userId="S::7796674846@utac.u-tokyo.ac.jp::971cad96-f269-4d17-834e-61d62a92d69f" providerId="AD" clId="Web-{BE7BCEFD-4C27-45DC-2381-21CF75A0D25F}" dt="2020-11-18T02:48:59.800" v="344"/>
          <ac:graphicFrameMkLst>
            <pc:docMk/>
            <pc:sldMk cId="3677278259" sldId="317"/>
            <ac:graphicFrameMk id="11" creationId="{F99CE623-3F35-4830-844B-684F5E99DDE3}"/>
          </ac:graphicFrameMkLst>
        </pc:graphicFrameChg>
      </pc:sldChg>
      <pc:sldChg chg="del">
        <pc:chgData name="金　輝溟" userId="S::7796674846@utac.u-tokyo.ac.jp::971cad96-f269-4d17-834e-61d62a92d69f" providerId="AD" clId="Web-{BE7BCEFD-4C27-45DC-2381-21CF75A0D25F}" dt="2020-11-18T05:26:00.086" v="1541"/>
        <pc:sldMkLst>
          <pc:docMk/>
          <pc:sldMk cId="3894900548" sldId="332"/>
        </pc:sldMkLst>
      </pc:sldChg>
      <pc:sldChg chg="modSp">
        <pc:chgData name="金　輝溟" userId="S::7796674846@utac.u-tokyo.ac.jp::971cad96-f269-4d17-834e-61d62a92d69f" providerId="AD" clId="Web-{BE7BCEFD-4C27-45DC-2381-21CF75A0D25F}" dt="2020-11-18T05:56:43.997" v="1743" actId="20577"/>
        <pc:sldMkLst>
          <pc:docMk/>
          <pc:sldMk cId="3604047974" sldId="333"/>
        </pc:sldMkLst>
        <pc:spChg chg="mod">
          <ac:chgData name="金　輝溟" userId="S::7796674846@utac.u-tokyo.ac.jp::971cad96-f269-4d17-834e-61d62a92d69f" providerId="AD" clId="Web-{BE7BCEFD-4C27-45DC-2381-21CF75A0D25F}" dt="2020-11-18T05:56:43.997" v="1743" actId="20577"/>
          <ac:spMkLst>
            <pc:docMk/>
            <pc:sldMk cId="3604047974" sldId="333"/>
            <ac:spMk id="93" creationId="{00000000-0000-0000-0000-000000000000}"/>
          </ac:spMkLst>
        </pc:spChg>
      </pc:sldChg>
      <pc:sldChg chg="del">
        <pc:chgData name="金　輝溟" userId="S::7796674846@utac.u-tokyo.ac.jp::971cad96-f269-4d17-834e-61d62a92d69f" providerId="AD" clId="Web-{BE7BCEFD-4C27-45DC-2381-21CF75A0D25F}" dt="2020-11-18T05:26:00.086" v="1540"/>
        <pc:sldMkLst>
          <pc:docMk/>
          <pc:sldMk cId="2623752447" sldId="334"/>
        </pc:sldMkLst>
      </pc:sldChg>
      <pc:sldChg chg="del">
        <pc:chgData name="金　輝溟" userId="S::7796674846@utac.u-tokyo.ac.jp::971cad96-f269-4d17-834e-61d62a92d69f" providerId="AD" clId="Web-{BE7BCEFD-4C27-45DC-2381-21CF75A0D25F}" dt="2020-11-18T05:26:00.086" v="1539"/>
        <pc:sldMkLst>
          <pc:docMk/>
          <pc:sldMk cId="866454736" sldId="335"/>
        </pc:sldMkLst>
      </pc:sldChg>
      <pc:sldChg chg="del">
        <pc:chgData name="金　輝溟" userId="S::7796674846@utac.u-tokyo.ac.jp::971cad96-f269-4d17-834e-61d62a92d69f" providerId="AD" clId="Web-{BE7BCEFD-4C27-45DC-2381-21CF75A0D25F}" dt="2020-11-18T05:26:00.086" v="1537"/>
        <pc:sldMkLst>
          <pc:docMk/>
          <pc:sldMk cId="2236449983" sldId="336"/>
        </pc:sldMkLst>
      </pc:sldChg>
      <pc:sldChg chg="del">
        <pc:chgData name="金　輝溟" userId="S::7796674846@utac.u-tokyo.ac.jp::971cad96-f269-4d17-834e-61d62a92d69f" providerId="AD" clId="Web-{BE7BCEFD-4C27-45DC-2381-21CF75A0D25F}" dt="2020-11-18T05:26:00.086" v="1538"/>
        <pc:sldMkLst>
          <pc:docMk/>
          <pc:sldMk cId="1334973328" sldId="337"/>
        </pc:sldMkLst>
      </pc:sldChg>
      <pc:sldChg chg="del">
        <pc:chgData name="金　輝溟" userId="S::7796674846@utac.u-tokyo.ac.jp::971cad96-f269-4d17-834e-61d62a92d69f" providerId="AD" clId="Web-{BE7BCEFD-4C27-45DC-2381-21CF75A0D25F}" dt="2020-11-18T05:26:00.086" v="1536"/>
        <pc:sldMkLst>
          <pc:docMk/>
          <pc:sldMk cId="1370419919" sldId="338"/>
        </pc:sldMkLst>
      </pc:sldChg>
      <pc:sldChg chg="del">
        <pc:chgData name="金　輝溟" userId="S::7796674846@utac.u-tokyo.ac.jp::971cad96-f269-4d17-834e-61d62a92d69f" providerId="AD" clId="Web-{BE7BCEFD-4C27-45DC-2381-21CF75A0D25F}" dt="2020-11-18T05:26:00.086" v="1535"/>
        <pc:sldMkLst>
          <pc:docMk/>
          <pc:sldMk cId="1491503109" sldId="339"/>
        </pc:sldMkLst>
      </pc:sldChg>
      <pc:sldChg chg="delSp modSp add ord replId">
        <pc:chgData name="金　輝溟" userId="S::7796674846@utac.u-tokyo.ac.jp::971cad96-f269-4d17-834e-61d62a92d69f" providerId="AD" clId="Web-{BE7BCEFD-4C27-45DC-2381-21CF75A0D25F}" dt="2020-11-18T02:48:34.737" v="338" actId="20577"/>
        <pc:sldMkLst>
          <pc:docMk/>
          <pc:sldMk cId="1555217709" sldId="340"/>
        </pc:sldMkLst>
        <pc:spChg chg="del">
          <ac:chgData name="金　輝溟" userId="S::7796674846@utac.u-tokyo.ac.jp::971cad96-f269-4d17-834e-61d62a92d69f" providerId="AD" clId="Web-{BE7BCEFD-4C27-45DC-2381-21CF75A0D25F}" dt="2020-11-18T02:41:41.743" v="335"/>
          <ac:spMkLst>
            <pc:docMk/>
            <pc:sldMk cId="1555217709" sldId="340"/>
            <ac:spMk id="10" creationId="{10C329D8-6C01-4E43-B04D-9022CC768FA5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2:48:34.737" v="338" actId="20577"/>
          <ac:spMkLst>
            <pc:docMk/>
            <pc:sldMk cId="1555217709" sldId="340"/>
            <ac:spMk id="92" creationId="{00000000-0000-0000-0000-000000000000}"/>
          </ac:spMkLst>
        </pc:spChg>
        <pc:graphicFrameChg chg="del">
          <ac:chgData name="金　輝溟" userId="S::7796674846@utac.u-tokyo.ac.jp::971cad96-f269-4d17-834e-61d62a92d69f" providerId="AD" clId="Web-{BE7BCEFD-4C27-45DC-2381-21CF75A0D25F}" dt="2020-11-18T02:41:44.087" v="336"/>
          <ac:graphicFrameMkLst>
            <pc:docMk/>
            <pc:sldMk cId="1555217709" sldId="340"/>
            <ac:graphicFrameMk id="11" creationId="{F99CE623-3F35-4830-844B-684F5E99DDE3}"/>
          </ac:graphicFrameMkLst>
        </pc:graphicFrameChg>
      </pc:sldChg>
      <pc:sldChg chg="add del replId">
        <pc:chgData name="金　輝溟" userId="S::7796674846@utac.u-tokyo.ac.jp::971cad96-f269-4d17-834e-61d62a92d69f" providerId="AD" clId="Web-{BE7BCEFD-4C27-45DC-2381-21CF75A0D25F}" dt="2020-11-18T02:41:03.539" v="331"/>
        <pc:sldMkLst>
          <pc:docMk/>
          <pc:sldMk cId="3802347746" sldId="340"/>
        </pc:sldMkLst>
      </pc:sldChg>
      <pc:sldChg chg="addSp delSp modSp add replId">
        <pc:chgData name="金　輝溟" userId="S::7796674846@utac.u-tokyo.ac.jp::971cad96-f269-4d17-834e-61d62a92d69f" providerId="AD" clId="Web-{BE7BCEFD-4C27-45DC-2381-21CF75A0D25F}" dt="2020-11-18T05:45:56.776" v="1655" actId="20577"/>
        <pc:sldMkLst>
          <pc:docMk/>
          <pc:sldMk cId="2268833411" sldId="341"/>
        </pc:sldMkLst>
        <pc:spChg chg="add mod">
          <ac:chgData name="金　輝溟" userId="S::7796674846@utac.u-tokyo.ac.jp::971cad96-f269-4d17-834e-61d62a92d69f" providerId="AD" clId="Web-{BE7BCEFD-4C27-45DC-2381-21CF75A0D25F}" dt="2020-11-18T04:31:01.635" v="902" actId="1076"/>
          <ac:spMkLst>
            <pc:docMk/>
            <pc:sldMk cId="2268833411" sldId="341"/>
            <ac:spMk id="5" creationId="{F5F77D93-7D1B-45DE-89F0-23BB8F3100C8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4:10:25.382" v="675" actId="20577"/>
          <ac:spMkLst>
            <pc:docMk/>
            <pc:sldMk cId="2268833411" sldId="341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5:45:56.776" v="1655" actId="20577"/>
          <ac:spMkLst>
            <pc:docMk/>
            <pc:sldMk cId="2268833411" sldId="341"/>
            <ac:spMk id="93" creationId="{00000000-0000-0000-0000-000000000000}"/>
          </ac:spMkLst>
        </pc:spChg>
        <pc:graphicFrameChg chg="del mod modGraphic">
          <ac:chgData name="金　輝溟" userId="S::7796674846@utac.u-tokyo.ac.jp::971cad96-f269-4d17-834e-61d62a92d69f" providerId="AD" clId="Web-{BE7BCEFD-4C27-45DC-2381-21CF75A0D25F}" dt="2020-11-18T04:06:43.095" v="662"/>
          <ac:graphicFrameMkLst>
            <pc:docMk/>
            <pc:sldMk cId="2268833411" sldId="341"/>
            <ac:graphicFrameMk id="3" creationId="{AA1BA373-9D94-4F13-BEAE-AF829A0B7188}"/>
          </ac:graphicFrameMkLst>
        </pc:graphicFrameChg>
        <pc:picChg chg="add del mod">
          <ac:chgData name="金　輝溟" userId="S::7796674846@utac.u-tokyo.ac.jp::971cad96-f269-4d17-834e-61d62a92d69f" providerId="AD" clId="Web-{BE7BCEFD-4C27-45DC-2381-21CF75A0D25F}" dt="2020-11-18T04:09:05.880" v="664"/>
          <ac:picMkLst>
            <pc:docMk/>
            <pc:sldMk cId="2268833411" sldId="341"/>
            <ac:picMk id="2" creationId="{B75262DE-813A-433E-AD1A-4C2549FD766E}"/>
          </ac:picMkLst>
        </pc:picChg>
        <pc:picChg chg="add mod">
          <ac:chgData name="金　輝溟" userId="S::7796674846@utac.u-tokyo.ac.jp::971cad96-f269-4d17-834e-61d62a92d69f" providerId="AD" clId="Web-{BE7BCEFD-4C27-45DC-2381-21CF75A0D25F}" dt="2020-11-18T04:31:08.823" v="903" actId="1076"/>
          <ac:picMkLst>
            <pc:docMk/>
            <pc:sldMk cId="2268833411" sldId="341"/>
            <ac:picMk id="4" creationId="{E5B6901E-D1A3-4A62-9500-C13C85E75FF1}"/>
          </ac:picMkLst>
        </pc:picChg>
      </pc:sldChg>
      <pc:sldChg chg="addSp delSp modSp add replId">
        <pc:chgData name="金　輝溟" userId="S::7796674846@utac.u-tokyo.ac.jp::971cad96-f269-4d17-834e-61d62a92d69f" providerId="AD" clId="Web-{BE7BCEFD-4C27-45DC-2381-21CF75A0D25F}" dt="2020-11-18T05:54:31.055" v="1716" actId="20577"/>
        <pc:sldMkLst>
          <pc:docMk/>
          <pc:sldMk cId="698412756" sldId="342"/>
        </pc:sldMkLst>
        <pc:spChg chg="mod">
          <ac:chgData name="金　輝溟" userId="S::7796674846@utac.u-tokyo.ac.jp::971cad96-f269-4d17-834e-61d62a92d69f" providerId="AD" clId="Web-{BE7BCEFD-4C27-45DC-2381-21CF75A0D25F}" dt="2020-11-18T05:05:21.489" v="1079" actId="1076"/>
          <ac:spMkLst>
            <pc:docMk/>
            <pc:sldMk cId="698412756" sldId="342"/>
            <ac:spMk id="5" creationId="{F5F77D93-7D1B-45DE-89F0-23BB8F3100C8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5:03:18.111" v="1050" actId="20577"/>
          <ac:spMkLst>
            <pc:docMk/>
            <pc:sldMk cId="698412756" sldId="342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5:54:31.055" v="1716" actId="20577"/>
          <ac:spMkLst>
            <pc:docMk/>
            <pc:sldMk cId="698412756" sldId="342"/>
            <ac:spMk id="93" creationId="{00000000-0000-0000-0000-000000000000}"/>
          </ac:spMkLst>
        </pc:spChg>
        <pc:picChg chg="add del mod">
          <ac:chgData name="金　輝溟" userId="S::7796674846@utac.u-tokyo.ac.jp::971cad96-f269-4d17-834e-61d62a92d69f" providerId="AD" clId="Web-{BE7BCEFD-4C27-45DC-2381-21CF75A0D25F}" dt="2020-11-18T04:38:57.180" v="944"/>
          <ac:picMkLst>
            <pc:docMk/>
            <pc:sldMk cId="698412756" sldId="342"/>
            <ac:picMk id="2" creationId="{3C983965-5BB4-44EA-9BD4-709B9AC2C16E}"/>
          </ac:picMkLst>
        </pc:picChg>
        <pc:picChg chg="add del mod">
          <ac:chgData name="金　輝溟" userId="S::7796674846@utac.u-tokyo.ac.jp::971cad96-f269-4d17-834e-61d62a92d69f" providerId="AD" clId="Web-{BE7BCEFD-4C27-45DC-2381-21CF75A0D25F}" dt="2020-11-18T04:37:49.881" v="940"/>
          <ac:picMkLst>
            <pc:docMk/>
            <pc:sldMk cId="698412756" sldId="342"/>
            <ac:picMk id="3" creationId="{5C67E5DB-4E27-41DB-85E7-C35B8AFDD733}"/>
          </ac:picMkLst>
        </pc:picChg>
        <pc:picChg chg="del">
          <ac:chgData name="金　輝溟" userId="S::7796674846@utac.u-tokyo.ac.jp::971cad96-f269-4d17-834e-61d62a92d69f" providerId="AD" clId="Web-{BE7BCEFD-4C27-45DC-2381-21CF75A0D25F}" dt="2020-11-18T04:38:57.664" v="952"/>
          <ac:picMkLst>
            <pc:docMk/>
            <pc:sldMk cId="698412756" sldId="342"/>
            <ac:picMk id="4" creationId="{E5B6901E-D1A3-4A62-9500-C13C85E75FF1}"/>
          </ac:picMkLst>
        </pc:picChg>
        <pc:picChg chg="add del mod">
          <ac:chgData name="金　輝溟" userId="S::7796674846@utac.u-tokyo.ac.jp::971cad96-f269-4d17-834e-61d62a92d69f" providerId="AD" clId="Web-{BE7BCEFD-4C27-45DC-2381-21CF75A0D25F}" dt="2020-11-18T05:04:25.566" v="1061"/>
          <ac:picMkLst>
            <pc:docMk/>
            <pc:sldMk cId="698412756" sldId="342"/>
            <ac:picMk id="7" creationId="{CC872E33-56E8-49AB-968D-0ADDF8A4393C}"/>
          </ac:picMkLst>
        </pc:picChg>
        <pc:picChg chg="add del mod">
          <ac:chgData name="金　輝溟" userId="S::7796674846@utac.u-tokyo.ac.jp::971cad96-f269-4d17-834e-61d62a92d69f" providerId="AD" clId="Web-{BE7BCEFD-4C27-45DC-2381-21CF75A0D25F}" dt="2020-11-18T05:04:23.644" v="1060"/>
          <ac:picMkLst>
            <pc:docMk/>
            <pc:sldMk cId="698412756" sldId="342"/>
            <ac:picMk id="8" creationId="{6C007BD0-C5A7-4AB0-ADAB-32DDC4FF8861}"/>
          </ac:picMkLst>
        </pc:picChg>
        <pc:picChg chg="add mod">
          <ac:chgData name="金　輝溟" userId="S::7796674846@utac.u-tokyo.ac.jp::971cad96-f269-4d17-834e-61d62a92d69f" providerId="AD" clId="Web-{BE7BCEFD-4C27-45DC-2381-21CF75A0D25F}" dt="2020-11-18T05:06:39.960" v="1098" actId="14100"/>
          <ac:picMkLst>
            <pc:docMk/>
            <pc:sldMk cId="698412756" sldId="342"/>
            <ac:picMk id="9" creationId="{78AFC159-6774-4C47-AD99-C36D70EB2BCC}"/>
          </ac:picMkLst>
        </pc:picChg>
        <pc:picChg chg="add mod">
          <ac:chgData name="金　輝溟" userId="S::7796674846@utac.u-tokyo.ac.jp::971cad96-f269-4d17-834e-61d62a92d69f" providerId="AD" clId="Web-{BE7BCEFD-4C27-45DC-2381-21CF75A0D25F}" dt="2020-11-18T05:06:52.367" v="1099" actId="14100"/>
          <ac:picMkLst>
            <pc:docMk/>
            <pc:sldMk cId="698412756" sldId="342"/>
            <ac:picMk id="10" creationId="{89832D80-D6A1-490A-BDB4-5E4ED8881CA2}"/>
          </ac:picMkLst>
        </pc:picChg>
      </pc:sldChg>
      <pc:sldChg chg="addSp delSp modSp add replId">
        <pc:chgData name="金　輝溟" userId="S::7796674846@utac.u-tokyo.ac.jp::971cad96-f269-4d17-834e-61d62a92d69f" providerId="AD" clId="Web-{BE7BCEFD-4C27-45DC-2381-21CF75A0D25F}" dt="2020-11-18T05:39:18.593" v="1620" actId="20577"/>
        <pc:sldMkLst>
          <pc:docMk/>
          <pc:sldMk cId="1723485701" sldId="343"/>
        </pc:sldMkLst>
        <pc:spChg chg="del">
          <ac:chgData name="金　輝溟" userId="S::7796674846@utac.u-tokyo.ac.jp::971cad96-f269-4d17-834e-61d62a92d69f" providerId="AD" clId="Web-{BE7BCEFD-4C27-45DC-2381-21CF75A0D25F}" dt="2020-11-18T05:22:21.252" v="1423"/>
          <ac:spMkLst>
            <pc:docMk/>
            <pc:sldMk cId="1723485701" sldId="343"/>
            <ac:spMk id="5" creationId="{F5F77D93-7D1B-45DE-89F0-23BB8F3100C8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4:49:17.822" v="965" actId="20577"/>
          <ac:spMkLst>
            <pc:docMk/>
            <pc:sldMk cId="1723485701" sldId="343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5:39:18.593" v="1620" actId="20577"/>
          <ac:spMkLst>
            <pc:docMk/>
            <pc:sldMk cId="1723485701" sldId="343"/>
            <ac:spMk id="93" creationId="{00000000-0000-0000-0000-000000000000}"/>
          </ac:spMkLst>
        </pc:spChg>
        <pc:picChg chg="add del mod">
          <ac:chgData name="金　輝溟" userId="S::7796674846@utac.u-tokyo.ac.jp::971cad96-f269-4d17-834e-61d62a92d69f" providerId="AD" clId="Web-{BE7BCEFD-4C27-45DC-2381-21CF75A0D25F}" dt="2020-11-18T04:51:45.529" v="976"/>
          <ac:picMkLst>
            <pc:docMk/>
            <pc:sldMk cId="1723485701" sldId="343"/>
            <ac:picMk id="2" creationId="{0DDE9F25-1337-464B-96D4-0131E646F5D6}"/>
          </ac:picMkLst>
        </pc:picChg>
        <pc:picChg chg="add del mod">
          <ac:chgData name="金　輝溟" userId="S::7796674846@utac.u-tokyo.ac.jp::971cad96-f269-4d17-834e-61d62a92d69f" providerId="AD" clId="Web-{BE7BCEFD-4C27-45DC-2381-21CF75A0D25F}" dt="2020-11-18T04:52:22.655" v="984"/>
          <ac:picMkLst>
            <pc:docMk/>
            <pc:sldMk cId="1723485701" sldId="343"/>
            <ac:picMk id="3" creationId="{0864F6E0-923F-44DB-8D91-1CCAA6BCCADF}"/>
          </ac:picMkLst>
        </pc:picChg>
        <pc:picChg chg="add del mod">
          <ac:chgData name="金　輝溟" userId="S::7796674846@utac.u-tokyo.ac.jp::971cad96-f269-4d17-834e-61d62a92d69f" providerId="AD" clId="Web-{BE7BCEFD-4C27-45DC-2381-21CF75A0D25F}" dt="2020-11-18T04:53:24.610" v="990"/>
          <ac:picMkLst>
            <pc:docMk/>
            <pc:sldMk cId="1723485701" sldId="343"/>
            <ac:picMk id="4" creationId="{0E7E9F89-C378-4526-8051-5B53063E9A63}"/>
          </ac:picMkLst>
        </pc:picChg>
        <pc:picChg chg="del">
          <ac:chgData name="金　輝溟" userId="S::7796674846@utac.u-tokyo.ac.jp::971cad96-f269-4d17-834e-61d62a92d69f" providerId="AD" clId="Web-{BE7BCEFD-4C27-45DC-2381-21CF75A0D25F}" dt="2020-11-18T04:49:25.978" v="966"/>
          <ac:picMkLst>
            <pc:docMk/>
            <pc:sldMk cId="1723485701" sldId="343"/>
            <ac:picMk id="7" creationId="{CC872E33-56E8-49AB-968D-0ADDF8A4393C}"/>
          </ac:picMkLst>
        </pc:picChg>
        <pc:picChg chg="del">
          <ac:chgData name="金　輝溟" userId="S::7796674846@utac.u-tokyo.ac.jp::971cad96-f269-4d17-834e-61d62a92d69f" providerId="AD" clId="Web-{BE7BCEFD-4C27-45DC-2381-21CF75A0D25F}" dt="2020-11-18T04:49:28.244" v="967"/>
          <ac:picMkLst>
            <pc:docMk/>
            <pc:sldMk cId="1723485701" sldId="343"/>
            <ac:picMk id="8" creationId="{6C007BD0-C5A7-4AB0-ADAB-32DDC4FF8861}"/>
          </ac:picMkLst>
        </pc:picChg>
      </pc:sldChg>
      <pc:sldChg chg="modSp add replId">
        <pc:chgData name="金　輝溟" userId="S::7796674846@utac.u-tokyo.ac.jp::971cad96-f269-4d17-834e-61d62a92d69f" providerId="AD" clId="Web-{BE7BCEFD-4C27-45DC-2381-21CF75A0D25F}" dt="2020-11-18T05:25:43.914" v="1534" actId="1076"/>
        <pc:sldMkLst>
          <pc:docMk/>
          <pc:sldMk cId="291103707" sldId="344"/>
        </pc:sldMkLst>
        <pc:spChg chg="mod">
          <ac:chgData name="金　輝溟" userId="S::7796674846@utac.u-tokyo.ac.jp::971cad96-f269-4d17-834e-61d62a92d69f" providerId="AD" clId="Web-{BE7BCEFD-4C27-45DC-2381-21CF75A0D25F}" dt="2020-11-18T05:25:43.914" v="1534" actId="1076"/>
          <ac:spMkLst>
            <pc:docMk/>
            <pc:sldMk cId="291103707" sldId="344"/>
            <ac:spMk id="5" creationId="{F5F77D93-7D1B-45DE-89F0-23BB8F3100C8}"/>
          </ac:spMkLst>
        </pc:spChg>
        <pc:spChg chg="mod">
          <ac:chgData name="金　輝溟" userId="S::7796674846@utac.u-tokyo.ac.jp::971cad96-f269-4d17-834e-61d62a92d69f" providerId="AD" clId="Web-{BE7BCEFD-4C27-45DC-2381-21CF75A0D25F}" dt="2020-11-18T04:57:04.241" v="1036" actId="20577"/>
          <ac:spMkLst>
            <pc:docMk/>
            <pc:sldMk cId="291103707" sldId="344"/>
            <ac:spMk id="93" creationId="{00000000-0000-0000-0000-000000000000}"/>
          </ac:spMkLst>
        </pc:spChg>
        <pc:picChg chg="mod">
          <ac:chgData name="金　輝溟" userId="S::7796674846@utac.u-tokyo.ac.jp::971cad96-f269-4d17-834e-61d62a92d69f" providerId="AD" clId="Web-{BE7BCEFD-4C27-45DC-2381-21CF75A0D25F}" dt="2020-11-18T04:57:09.429" v="1037" actId="1076"/>
          <ac:picMkLst>
            <pc:docMk/>
            <pc:sldMk cId="291103707" sldId="344"/>
            <ac:picMk id="4" creationId="{0E7E9F89-C378-4526-8051-5B53063E9A63}"/>
          </ac:picMkLst>
        </pc:picChg>
      </pc:sldChg>
      <pc:sldChg chg="addSp delSp modSp add mod replId modShow">
        <pc:chgData name="金　輝溟" userId="S::7796674846@utac.u-tokyo.ac.jp::971cad96-f269-4d17-834e-61d62a92d69f" providerId="AD" clId="Web-{BE7BCEFD-4C27-45DC-2381-21CF75A0D25F}" dt="2020-11-18T05:13:57.847" v="1250"/>
        <pc:sldMkLst>
          <pc:docMk/>
          <pc:sldMk cId="1811196609" sldId="345"/>
        </pc:sldMkLst>
        <pc:spChg chg="mod">
          <ac:chgData name="金　輝溟" userId="S::7796674846@utac.u-tokyo.ac.jp::971cad96-f269-4d17-834e-61d62a92d69f" providerId="AD" clId="Web-{BE7BCEFD-4C27-45DC-2381-21CF75A0D25F}" dt="2020-11-18T05:08:36.573" v="1136" actId="1076"/>
          <ac:spMkLst>
            <pc:docMk/>
            <pc:sldMk cId="1811196609" sldId="345"/>
            <ac:spMk id="5" creationId="{F5F77D93-7D1B-45DE-89F0-23BB8F3100C8}"/>
          </ac:spMkLst>
        </pc:spChg>
        <pc:picChg chg="add mod">
          <ac:chgData name="金　輝溟" userId="S::7796674846@utac.u-tokyo.ac.jp::971cad96-f269-4d17-834e-61d62a92d69f" providerId="AD" clId="Web-{BE7BCEFD-4C27-45DC-2381-21CF75A0D25F}" dt="2020-11-18T05:09:02.448" v="1138" actId="1076"/>
          <ac:picMkLst>
            <pc:docMk/>
            <pc:sldMk cId="1811196609" sldId="345"/>
            <ac:picMk id="2" creationId="{26BC3977-9CAD-4009-BA76-D41001316FDE}"/>
          </ac:picMkLst>
        </pc:picChg>
        <pc:picChg chg="del">
          <ac:chgData name="金　輝溟" userId="S::7796674846@utac.u-tokyo.ac.jp::971cad96-f269-4d17-834e-61d62a92d69f" providerId="AD" clId="Web-{BE7BCEFD-4C27-45DC-2381-21CF75A0D25F}" dt="2020-11-18T05:08:03.337" v="1127"/>
          <ac:picMkLst>
            <pc:docMk/>
            <pc:sldMk cId="1811196609" sldId="345"/>
            <ac:picMk id="9" creationId="{78AFC159-6774-4C47-AD99-C36D70EB2BCC}"/>
          </ac:picMkLst>
        </pc:picChg>
        <pc:picChg chg="del">
          <ac:chgData name="金　輝溟" userId="S::7796674846@utac.u-tokyo.ac.jp::971cad96-f269-4d17-834e-61d62a92d69f" providerId="AD" clId="Web-{BE7BCEFD-4C27-45DC-2381-21CF75A0D25F}" dt="2020-11-18T05:08:00.165" v="1126"/>
          <ac:picMkLst>
            <pc:docMk/>
            <pc:sldMk cId="1811196609" sldId="345"/>
            <ac:picMk id="10" creationId="{89832D80-D6A1-490A-BDB4-5E4ED8881C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2020/11/17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動画ビューカウント分布</a:t>
            </a:r>
            <a:endParaRPr lang="en-US" altLang="ja-JP" sz="2400" spc="-1" dirty="0"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5F77D93-7D1B-45DE-89F0-23BB8F3100C8}"/>
              </a:ext>
            </a:extLst>
          </p:cNvPr>
          <p:cNvSpPr txBox="1"/>
          <p:nvPr/>
        </p:nvSpPr>
        <p:spPr>
          <a:xfrm>
            <a:off x="2121935" y="6395129"/>
            <a:ext cx="4905106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図３　チャネルタイプ別ビューカウント分布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4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7E9F89-C378-4526-8051-5B53063E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579" y="1372435"/>
            <a:ext cx="10710722" cy="48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アイデア・計画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チャネルタイプによって、言及論文の被引用数・AASの相違が出るか？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修論について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修論の結論・流れ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今までの研究内容・成果の整理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動画基盤リサーチコミュニケーションのリサーチメトリックスへの影響力の推定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目標：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  <a:endParaRPr lang="ja-JP" sz="12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ターゲット視聴者によって、どのような動画公開方式が特に効果的と考えられるか？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</a:t>
            </a:r>
            <a:endParaRPr lang="ja-JP" altLang="en-US" sz="2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目標：論文言及YT動画の投稿チャネルのタイプ・それによる動画ビュー数を分析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Scopus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入手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</a:t>
            </a:r>
            <a:endParaRPr lang="ja-JP">
              <a:latin typeface="Arial"/>
              <a:ea typeface="Meiryo"/>
              <a:cs typeface="Arial"/>
            </a:endParaRP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Environmental + Earth and Planetary + Agricultural and Biological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(LIFE)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Computer Science + Mathematics (COMP)</a:t>
            </a:r>
            <a:endParaRPr lang="ja-JP">
              <a:latin typeface="Arial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Journals/Conference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2013 Scopus CiteScoreにおいて、最上位60件(LIFE)・5%(COMP)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60(LIFE), 155(COMP)個のソース選択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上記ソースから、各年度の1~6月で出版された論稿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結果：7816(LIFE)・9598(COMP)本の論文を取得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ターゲット論文の(1)「DOI」又は(2)「DOIからのRedirection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112(LIFE)・143(COMP)本の動画を入手</a:t>
            </a:r>
          </a:p>
        </p:txBody>
      </p:sp>
    </p:spTree>
    <p:extLst>
      <p:ext uri="{BB962C8B-B14F-4D97-AF65-F5344CB8AC3E}">
        <p14:creationId xmlns:p14="http://schemas.microsoft.com/office/powerpoint/2010/main" val="3604047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チャネル分類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(1/2)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動画投稿チャネルにタイプのラベルを付与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 LIFE/2014 COMP動画の投稿チャネル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方法：チャネルの身分・所属を調査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AutoNum type="alpha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チャネルのAboutに収録された紹介文・リンク先を調査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AutoNum type="alpha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投稿した動画を通じて</a:t>
            </a: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AutoNum type="roman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論文言及動画の場合、著者名と投稿者の名前比較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714500" lvl="3" indent="-342900">
              <a:lnSpc>
                <a:spcPct val="150000"/>
              </a:lnSpc>
              <a:buClr>
                <a:srgbClr val="ED7D31"/>
              </a:buClr>
              <a:buAutoNum type="roman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チャネル初期動画等から、自己紹介部分を確認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AutoNum type="alpha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チャネル名を検索して情報取得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AutoNum type="alpha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不確実な場合、individual_citizens。個人に見えない場合、others。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217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チャネル分類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(2/2)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動画投稿チャネルにタイプのラベルを付与（続）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ラベル：先行研究を参考し、チャネルのタイプとして、以下の10種類に分類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BA373-9D94-4F13-BEAE-AF829A0B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75146"/>
              </p:ext>
            </p:extLst>
          </p:nvPr>
        </p:nvGraphicFramePr>
        <p:xfrm>
          <a:off x="755623" y="2027748"/>
          <a:ext cx="7500373" cy="497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83">
                  <a:extLst>
                    <a:ext uri="{9D8B030D-6E8A-4147-A177-3AD203B41FA5}">
                      <a16:colId xmlns:a16="http://schemas.microsoft.com/office/drawing/2014/main" val="623761668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val="2484773137"/>
                    </a:ext>
                  </a:extLst>
                </a:gridCol>
                <a:gridCol w="2190351">
                  <a:extLst>
                    <a:ext uri="{9D8B030D-6E8A-4147-A177-3AD203B41FA5}">
                      <a16:colId xmlns:a16="http://schemas.microsoft.com/office/drawing/2014/main" val="2782308264"/>
                    </a:ext>
                  </a:extLst>
                </a:gridCol>
              </a:tblGrid>
              <a:tr h="22950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Type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説明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例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76310151"/>
                  </a:ext>
                </a:extLst>
              </a:tr>
              <a:tr h="35308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Individual researcher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個人として学術研究を行う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論文投稿履歴の保有者</a:t>
                      </a:r>
                    </a:p>
                    <a:p>
                      <a:pPr lvl="0">
                        <a:buNone/>
                      </a:pPr>
                      <a:r>
                        <a:rPr lang="ja-JP" sz="1200" b="0" i="0" u="none" strike="noStrike" noProof="0">
                          <a:effectLst/>
                          <a:latin typeface="Meiryo"/>
                          <a:ea typeface="Meiryo"/>
                        </a:rPr>
                        <a:t>大学院生</a:t>
                      </a:r>
                      <a:endParaRPr lang="ja-JP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01420535"/>
                  </a:ext>
                </a:extLst>
              </a:tr>
              <a:tr h="35308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Individual citizen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ユーチューブ活動を専業とせず、かつ学術活動が見られない個人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ja-JP" altLang="en-US" sz="1200" dirty="0">
                        <a:effectLst/>
                        <a:latin typeface="Meiryo"/>
                        <a:ea typeface="Meiryo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4553271"/>
                  </a:ext>
                </a:extLst>
              </a:tr>
              <a:tr h="35308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Individual professionals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特定分野に置いて権威や地位が免許等で認められる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専門職（医者・弁護士等）</a:t>
                      </a:r>
                    </a:p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教員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848503"/>
                  </a:ext>
                </a:extLst>
              </a:tr>
              <a:tr h="3530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  <a:latin typeface="Meiryo"/>
                        </a:rPr>
                        <a:t>Researchers community</a:t>
                      </a:r>
                      <a:endParaRPr lang="en-US" sz="1200" dirty="0">
                        <a:effectLst/>
                        <a:latin typeface="Meiryo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研究者コミュニティ</a:t>
                      </a:r>
                      <a:endParaRPr lang="ja-JP" altLang="en-US" sz="1200" dirty="0">
                        <a:effectLst/>
                        <a:latin typeface="Meiryo"/>
                        <a:ea typeface="Meiryo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Kaggle</a:t>
                      </a:r>
                      <a:endParaRPr lang="ja-JP" altLang="en-US" sz="1200" dirty="0">
                        <a:effectLst/>
                        <a:latin typeface="Meiryo"/>
                        <a:ea typeface="Meiryo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3873726"/>
                  </a:ext>
                </a:extLst>
              </a:tr>
              <a:tr h="22950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Research organizations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研究を行う非営利組織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大学・大学所属研究室</a:t>
                      </a:r>
                    </a:p>
                    <a:p>
                      <a:pPr lvl="0">
                        <a:buNone/>
                      </a:pPr>
                      <a:r>
                        <a:rPr lang="ja-JP" sz="1200" b="0" i="0" u="none" strike="noStrike" noProof="0">
                          <a:effectLst/>
                          <a:latin typeface="Meiryo"/>
                          <a:ea typeface="Meiryo"/>
                        </a:rPr>
                        <a:t>企業傘下研究所</a:t>
                      </a:r>
                      <a:endParaRPr lang="ja-JP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21803177"/>
                  </a:ext>
                </a:extLst>
              </a:tr>
              <a:tr h="51197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Civil society organization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営利目的でない社会的組織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Meiryo"/>
                        </a:rPr>
                        <a:t>NGO</a:t>
                      </a:r>
                    </a:p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市民団体</a:t>
                      </a:r>
                    </a:p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非学術的イベント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46383997"/>
                  </a:ext>
                </a:extLst>
              </a:tr>
              <a:tr h="22950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Publishers/journals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学術文献の出版を行う組織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ジャーナル</a:t>
                      </a:r>
                      <a:r>
                        <a:rPr lang="en-US" altLang="ja-JP" sz="1200">
                          <a:effectLst/>
                          <a:latin typeface="Meiryo"/>
                        </a:rPr>
                        <a:t>(</a:t>
                      </a:r>
                      <a:r>
                        <a:rPr lang="en-US" sz="1200">
                          <a:effectLst/>
                          <a:latin typeface="Meiryo"/>
                        </a:rPr>
                        <a:t>Elsevier, IEEE</a:t>
                      </a:r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等</a:t>
                      </a:r>
                      <a:r>
                        <a:rPr lang="en-US" altLang="ja-JP" sz="1200">
                          <a:effectLst/>
                          <a:latin typeface="Meiryo"/>
                        </a:rPr>
                        <a:t>)</a:t>
                      </a:r>
                      <a:endParaRPr lang="ja-JP" altLang="en-US" sz="1200">
                        <a:effectLst/>
                        <a:latin typeface="Meiryo"/>
                        <a:ea typeface="Meiryo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18105000"/>
                  </a:ext>
                </a:extLst>
              </a:tr>
              <a:tr h="22950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Media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ビジネスとしてニュース・コラム等を発信する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メディア</a:t>
                      </a:r>
                      <a:r>
                        <a:rPr lang="en-US" altLang="ja-JP" sz="1200">
                          <a:effectLst/>
                          <a:latin typeface="Meiryo"/>
                        </a:rPr>
                        <a:t>(</a:t>
                      </a:r>
                      <a:r>
                        <a:rPr lang="en-US" sz="1200">
                          <a:effectLst/>
                          <a:latin typeface="Meiryo"/>
                        </a:rPr>
                        <a:t>Newsy Science, Marginal Media</a:t>
                      </a:r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等</a:t>
                      </a:r>
                      <a:r>
                        <a:rPr lang="en-US" altLang="ja-JP" sz="1200">
                          <a:effectLst/>
                          <a:latin typeface="Meiryo"/>
                        </a:rPr>
                        <a:t>)</a:t>
                      </a:r>
                      <a:endParaRPr lang="ja-JP" altLang="en-US" sz="1200">
                        <a:effectLst/>
                        <a:latin typeface="Meiryo"/>
                        <a:ea typeface="Meiryo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26688244"/>
                  </a:ext>
                </a:extLst>
              </a:tr>
              <a:tr h="35308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Business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営利組織や、営利組織から金銭的支援を受けるユーチューバー、又は専業ユーチューバー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専業ユーチューバー</a:t>
                      </a:r>
                      <a:endParaRPr lang="ja-JP" altLang="en-US" sz="1200" dirty="0">
                        <a:effectLst/>
                        <a:latin typeface="Meiryo"/>
                        <a:ea typeface="Meiryo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動画プロダクション</a:t>
                      </a:r>
                    </a:p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企業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43702522"/>
                  </a:ext>
                </a:extLst>
              </a:tr>
              <a:tr h="64084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Meiryo"/>
                        </a:rPr>
                        <a:t>Other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  <a:latin typeface="Meiryo"/>
                          <a:ea typeface="Meiryo"/>
                        </a:rPr>
                        <a:t>身分・所属が明確でない場合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endParaRPr lang="en-US" sz="1200">
                        <a:effectLst/>
                        <a:latin typeface="Meiryo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7890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7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チャネルタイプ分布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LIFE, 2014 COMP動画投稿チャネルのタイプ分布、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研究者・研究機関自らの参加率は、COMPがLIFEより多い</a:t>
            </a: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学術的アプローチはCOMPがより活発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LIFEにおいては、社会市民団体・メディアの参加が見られる</a:t>
            </a: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市民プロジェクト・環境問題等の宣伝・ニュース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5B6901E-D1A3-4A62-9500-C13C85E7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8" y="3158245"/>
            <a:ext cx="6683919" cy="3458789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F5F77D93-7D1B-45DE-89F0-23BB8F3100C8}"/>
              </a:ext>
            </a:extLst>
          </p:cNvPr>
          <p:cNvSpPr txBox="1"/>
          <p:nvPr/>
        </p:nvSpPr>
        <p:spPr>
          <a:xfrm>
            <a:off x="2313232" y="6347305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図1　チャネルタイプ分布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83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動画投稿数分布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409788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チャネルによ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って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、投稿数に偏りがないかを確</a:t>
            </a:r>
            <a:r>
              <a:rPr 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認</a:t>
            </a:r>
            <a:endParaRPr lang="ja-JP" sz="16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動画投稿数の分布</a:t>
            </a:r>
            <a:endParaRPr lang="en-US" alt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動画：各チャネルの、2014 LIFE, 2014 COMP論文を言及した動画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結果：タイプ別チャネル数と動画投稿数は比例する傾向、動画投稿数に偏りは小さい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5F77D93-7D1B-45DE-89F0-23BB8F3100C8}"/>
              </a:ext>
            </a:extLst>
          </p:cNvPr>
          <p:cNvSpPr txBox="1"/>
          <p:nvPr/>
        </p:nvSpPr>
        <p:spPr>
          <a:xfrm>
            <a:off x="4187943" y="6414259"/>
            <a:ext cx="4885976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図2　チャネルタイプ別チャネル数と動画数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8AFC159-6774-4C47-AD99-C36D70EB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59" y="3900623"/>
            <a:ext cx="4895291" cy="2767917"/>
          </a:xfrm>
          <a:prstGeom prst="rect">
            <a:avLst/>
          </a:prstGeom>
        </p:spPr>
      </p:pic>
      <p:pic>
        <p:nvPicPr>
          <p:cNvPr id="1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9832D80-D6A1-490A-BDB4-5E4ED888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18" y="1589610"/>
            <a:ext cx="4589217" cy="23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2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動画投稿数分布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ツイッターの場合(Didegah et al.,2018)との比較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F5F77D93-7D1B-45DE-89F0-23BB8F3100C8}"/>
              </a:ext>
            </a:extLst>
          </p:cNvPr>
          <p:cNvSpPr txBox="1"/>
          <p:nvPr/>
        </p:nvSpPr>
        <p:spPr>
          <a:xfrm>
            <a:off x="687207" y="6395129"/>
            <a:ext cx="7391967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図2　ユーザータイプ別ツイート数(Didegah et al., 2018)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C872E33-56E8-49AB-968D-0ADDF8A4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20" y="1839727"/>
            <a:ext cx="4579652" cy="211684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6C007BD0-C5A7-4AB0-ADAB-32DDC4FF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37" y="3793540"/>
            <a:ext cx="4608348" cy="2035166"/>
          </a:xfrm>
          <a:prstGeom prst="rect">
            <a:avLst/>
          </a:prstGeom>
        </p:spPr>
      </p:pic>
      <p:pic>
        <p:nvPicPr>
          <p:cNvPr id="2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6BC3977-9CAD-4009-BA76-D4100131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25" y="2331987"/>
            <a:ext cx="4895291" cy="27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6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動画ビューカウント分布</a:t>
            </a:r>
            <a:endParaRPr lang="en-US" altLang="ja-JP" sz="2400" spc="-1" dirty="0"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417461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Q. 発信源によって、動画のビューカウント分布に有意な差があるか。また、分野間相違があるか</a:t>
            </a:r>
            <a:endParaRPr lang="ja-JP">
              <a:latin typeface="Arial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チャネルタイプに対する動画ビューカウントの分析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チャネルタイプ別に動画をグループ化し、ビューカウントをboxplot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但し、古い動画から直近の動画まで含まれている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動画投稿チャネル分析 </a:t>
            </a:r>
            <a:endParaRPr lang="en-US">
              <a:latin typeface="Meiryo"/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485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11</Slides>
  <Notes>0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3428</cp:revision>
  <dcterms:created xsi:type="dcterms:W3CDTF">2020-01-21T06:13:03Z</dcterms:created>
  <dcterms:modified xsi:type="dcterms:W3CDTF">2020-11-18T06:28:18Z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