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48" r:id="rId2"/>
  </p:sldMasterIdLst>
  <p:notesMasterIdLst>
    <p:notesMasterId r:id="rId9"/>
  </p:notesMasterIdLst>
  <p:sldIdLst>
    <p:sldId id="324" r:id="rId3"/>
    <p:sldId id="325" r:id="rId4"/>
    <p:sldId id="346" r:id="rId5"/>
    <p:sldId id="349" r:id="rId6"/>
    <p:sldId id="347" r:id="rId7"/>
    <p:sldId id="34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C2A0A-7083-3D68-1737-9FF1A273A3A4}" v="2010" dt="2020-06-16T04:30:19.060"/>
    <p1510:client id="{1396BB13-6339-D1DC-DDBD-4727A5D21F44}" v="1441" dt="2020-10-04T06:56:34.826"/>
    <p1510:client id="{152A8BA1-BC4C-8956-3556-73E1F79DDB24}" v="214" dt="2020-11-17T09:17:09.140"/>
    <p1510:client id="{19B06939-9A26-24CF-707C-FFF196AB4A4C}" v="241" dt="2020-10-06T12:40:36.585"/>
    <p1510:client id="{24832713-878A-D7EA-867E-FFE97D4AD8AD}" v="3691" dt="2020-06-15T10:58:33.804"/>
    <p1510:client id="{2B633CDC-EAD4-5D73-FF89-3EE4977DCBE6}" v="25" dt="2020-06-14T02:06:42.309"/>
    <p1510:client id="{2F3CB3D5-7509-B90A-4566-33154B06B382}" v="1222" dt="2020-09-08T08:48:52.759"/>
    <p1510:client id="{349FB5A6-0C49-F00F-64EA-BA24183BF4E1}" v="39" dt="2020-06-09T12:00:07.421"/>
    <p1510:client id="{35A2FCEC-9881-96C3-FDF3-41B81B70E088}" v="7" dt="2020-10-03T03:53:37.755"/>
    <p1510:client id="{366BC39D-C5FA-AEDA-79C5-3BC2E8CF7BBB}" v="25" dt="2020-09-10T02:04:55.046"/>
    <p1510:client id="{3A406423-FD4C-4B5A-A379-0ADA132D71B7}" v="1272" dt="2020-06-23T11:50:08.645"/>
    <p1510:client id="{3CA1CD2F-027B-4CCA-EA30-9D7E56D24D5E}" v="249" dt="2020-06-14T13:37:31.710"/>
    <p1510:client id="{3F663DC6-8239-D365-F83D-7B6DF60A85FB}" v="682" dt="2020-06-12T07:59:17.449"/>
    <p1510:client id="{40B01EEA-D079-F9B1-828B-61414BDA3763}" v="141" dt="2020-12-02T05:22:04.421"/>
    <p1510:client id="{42F027DC-EEE0-F193-C29C-23CBCBCFBE4A}" v="3249" dt="2020-09-09T10:27:11.081"/>
    <p1510:client id="{486F99A0-D3FC-F545-C8A9-8A14F819847E}" v="171" dt="2020-06-15T02:37:16.146"/>
    <p1510:client id="{4B3855B0-7ACF-AFED-8C1B-4DECC3DA8991}" v="1233" dt="2020-06-24T04:18:07.677"/>
    <p1510:client id="{4D9925A9-1FB0-E95E-980C-F6B11574E2D9}" v="114" dt="2020-10-07T05:14:39.084"/>
    <p1510:client id="{4FD84BC0-93B4-A58B-1DF0-2F6556FF82FF}" v="987" dt="2020-06-22T11:22:13.799"/>
    <p1510:client id="{52C0005D-EA06-E53B-15AC-86F710EC178F}" v="77" dt="2020-06-12T05:59:46.972"/>
    <p1510:client id="{61D76D4C-7EB9-673F-5AFF-CECC30BABD43}" v="260" dt="2020-06-12T05:27:28.920"/>
    <p1510:client id="{645A9155-A349-252D-F700-B0DCA25688A8}" v="417" dt="2020-06-07T15:27:23.410"/>
    <p1510:client id="{6C75EC9A-7F2C-7AA2-DBDA-5EF3D543D8F8}" v="2031" dt="2020-06-14T09:44:16.686"/>
    <p1510:client id="{6DAAD17C-EC7F-26D8-A671-9B9EDA9295A4}" v="30" dt="2020-11-17T09:04:33.530"/>
    <p1510:client id="{76A4D374-4611-4E47-2BA9-813B14397E5E}" v="198" dt="2020-06-22T02:34:11.499"/>
    <p1510:client id="{88113837-46EB-6C2F-E8D3-2E71C4C6F1AB}" v="9" dt="2020-06-25T00:31:46.385"/>
    <p1510:client id="{8B4F47FD-81DF-0F10-256A-14E9A1DCC8E4}" v="37" dt="2020-07-20T09:36:08.266"/>
    <p1510:client id="{8F62760A-542E-21C9-BCF4-830297626283}" v="640" dt="2020-12-01T16:01:20.955"/>
    <p1510:client id="{9148CFC9-B7BA-6719-97C7-E8F10688C6C2}" v="1060" dt="2020-10-06T08:57:13.952"/>
    <p1510:client id="{9A230F39-95A3-2EDF-785E-7EDB9592B4BD}" v="97" dt="2020-07-20T09:31:07.757"/>
    <p1510:client id="{9CCC87CC-C846-E83B-236B-519F76BD189A}" v="354" dt="2020-06-11T14:23:05.326"/>
    <p1510:client id="{A1A1DEBE-B995-213A-172A-D223288DD476}" v="40" dt="2020-06-24T07:58:01.164"/>
    <p1510:client id="{A864517E-5564-EE6C-1271-47BCFB284AC1}" v="19" dt="2020-12-02T06:04:41.493"/>
    <p1510:client id="{AF262081-C920-382B-A511-066C9299820A}" v="41" dt="2020-12-02T04:33:16.866"/>
    <p1510:client id="{B29DC4C6-CBE3-830D-3141-EE8A83479630}" v="760" dt="2020-06-21T08:00:31.285"/>
    <p1510:client id="{B29FCFC7-CD78-BFDF-7FC6-6D84AA3A5679}" v="398" dt="2020-07-01T05:47:58.246"/>
    <p1510:client id="{B67411AC-BE91-A6E2-0ACB-5BE01F98F816}" v="2" dt="2020-07-06T11:28:14.957"/>
    <p1510:client id="{BE7BCEFD-4C27-45DC-2381-21CF75A0D25F}" v="1760" dt="2020-11-18T06:28:17.034"/>
    <p1510:client id="{C65F78FE-2812-8408-91CF-A742D081E6A2}" v="517" dt="2020-12-01T09:18:36.230"/>
    <p1510:client id="{CDAB9770-1F5A-93F3-BA32-7AA73F57032F}" v="318" dt="2020-06-12T03:01:33.151"/>
    <p1510:client id="{D623AB0F-C592-CE04-2F50-CD615B73F728}" v="81" dt="2020-06-12T01:46:20.966"/>
    <p1510:client id="{DA258EBF-EF49-1425-E5B7-81DDB0DBA7C0}" v="1526" dt="2020-09-10T06:53:04.340"/>
    <p1510:client id="{DF553FAF-448D-5DB7-E8CD-9BFEC40845F1}" v="614" dt="2020-06-06T09:47:38.475"/>
    <p1510:client id="{E2C7EE31-79F0-D46A-1890-57D2D3516559}" v="7" dt="2020-06-12T00:31:45.485"/>
    <p1510:client id="{E88A78D5-2C93-E162-094F-1D4619A92F12}" v="359" dt="2020-07-02T02:16:20.415"/>
    <p1510:client id="{EBA3AEDA-51D9-41EC-9C80-898811EE9341}" v="4" dt="2020-10-07T01:50:42.377"/>
    <p1510:client id="{F383712C-2C91-3DA7-CDA5-E51D66A850B7}" v="5" dt="2020-06-14T16:09:20.739"/>
    <p1510:client id="{F4FCF457-6FD9-ED90-E817-906FD3E4B30E}" v="1488" dt="2020-07-20T09:25:34.942"/>
    <p1510:client id="{F60AE016-2FBE-AB13-49A1-38E833551D9A}" v="1117" dt="2020-06-08T03:12:32.340"/>
    <p1510:client id="{F9EF6DFA-8FE2-33B2-6296-F2675223997A}" v="172" dt="2020-06-07T04:59:1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金　輝溟" userId="S::7796674846@utac.u-tokyo.ac.jp::971cad96-f269-4d17-834e-61d62a92d69f" providerId="AD" clId="Web-{AF262081-C920-382B-A511-066C9299820A}"/>
    <pc:docChg chg="modSld">
      <pc:chgData name="金　輝溟" userId="S::7796674846@utac.u-tokyo.ac.jp::971cad96-f269-4d17-834e-61d62a92d69f" providerId="AD" clId="Web-{AF262081-C920-382B-A511-066C9299820A}" dt="2020-12-02T04:33:15.788" v="39" actId="20577"/>
      <pc:docMkLst>
        <pc:docMk/>
      </pc:docMkLst>
      <pc:sldChg chg="modSp">
        <pc:chgData name="金　輝溟" userId="S::7796674846@utac.u-tokyo.ac.jp::971cad96-f269-4d17-834e-61d62a92d69f" providerId="AD" clId="Web-{AF262081-C920-382B-A511-066C9299820A}" dt="2020-12-02T04:32:59.788" v="36" actId="20577"/>
        <pc:sldMkLst>
          <pc:docMk/>
          <pc:sldMk cId="978576370" sldId="347"/>
        </pc:sldMkLst>
        <pc:spChg chg="mod">
          <ac:chgData name="金　輝溟" userId="S::7796674846@utac.u-tokyo.ac.jp::971cad96-f269-4d17-834e-61d62a92d69f" providerId="AD" clId="Web-{AF262081-C920-382B-A511-066C9299820A}" dt="2020-12-02T04:32:59.788" v="36" actId="20577"/>
          <ac:spMkLst>
            <pc:docMk/>
            <pc:sldMk cId="978576370" sldId="347"/>
            <ac:spMk id="3" creationId="{38263CF7-49E5-4237-BCAB-8663971B86C5}"/>
          </ac:spMkLst>
        </pc:spChg>
        <pc:spChg chg="mod">
          <ac:chgData name="金　輝溟" userId="S::7796674846@utac.u-tokyo.ac.jp::971cad96-f269-4d17-834e-61d62a92d69f" providerId="AD" clId="Web-{AF262081-C920-382B-A511-066C9299820A}" dt="2020-12-02T04:32:19.897" v="20" actId="20577"/>
          <ac:spMkLst>
            <pc:docMk/>
            <pc:sldMk cId="978576370" sldId="347"/>
            <ac:spMk id="93" creationId="{00000000-0000-0000-0000-000000000000}"/>
          </ac:spMkLst>
        </pc:spChg>
      </pc:sldChg>
      <pc:sldChg chg="modSp">
        <pc:chgData name="金　輝溟" userId="S::7796674846@utac.u-tokyo.ac.jp::971cad96-f269-4d17-834e-61d62a92d69f" providerId="AD" clId="Web-{AF262081-C920-382B-A511-066C9299820A}" dt="2020-12-02T04:33:15.788" v="39" actId="20577"/>
        <pc:sldMkLst>
          <pc:docMk/>
          <pc:sldMk cId="555712726" sldId="348"/>
        </pc:sldMkLst>
        <pc:spChg chg="mod">
          <ac:chgData name="金　輝溟" userId="S::7796674846@utac.u-tokyo.ac.jp::971cad96-f269-4d17-834e-61d62a92d69f" providerId="AD" clId="Web-{AF262081-C920-382B-A511-066C9299820A}" dt="2020-12-02T04:33:15.788" v="39" actId="20577"/>
          <ac:spMkLst>
            <pc:docMk/>
            <pc:sldMk cId="555712726" sldId="348"/>
            <ac:spMk id="93" creationId="{00000000-0000-0000-0000-000000000000}"/>
          </ac:spMkLst>
        </pc:spChg>
      </pc:sldChg>
    </pc:docChg>
  </pc:docChgLst>
  <pc:docChgLst>
    <pc:chgData name="金　輝溟" userId="S::7796674846@utac.u-tokyo.ac.jp::971cad96-f269-4d17-834e-61d62a92d69f" providerId="AD" clId="Web-{40B01EEA-D079-F9B1-828B-61414BDA3763}"/>
    <pc:docChg chg="modSld">
      <pc:chgData name="金　輝溟" userId="S::7796674846@utac.u-tokyo.ac.jp::971cad96-f269-4d17-834e-61d62a92d69f" providerId="AD" clId="Web-{40B01EEA-D079-F9B1-828B-61414BDA3763}" dt="2020-12-02T05:22:04.421" v="133" actId="20577"/>
      <pc:docMkLst>
        <pc:docMk/>
      </pc:docMkLst>
      <pc:sldChg chg="modSp">
        <pc:chgData name="金　輝溟" userId="S::7796674846@utac.u-tokyo.ac.jp::971cad96-f269-4d17-834e-61d62a92d69f" providerId="AD" clId="Web-{40B01EEA-D079-F9B1-828B-61414BDA3763}" dt="2020-12-02T05:20:48.983" v="130" actId="20577"/>
        <pc:sldMkLst>
          <pc:docMk/>
          <pc:sldMk cId="978576370" sldId="347"/>
        </pc:sldMkLst>
        <pc:spChg chg="mod">
          <ac:chgData name="金　輝溟" userId="S::7796674846@utac.u-tokyo.ac.jp::971cad96-f269-4d17-834e-61d62a92d69f" providerId="AD" clId="Web-{40B01EEA-D079-F9B1-828B-61414BDA3763}" dt="2020-12-02T05:19:50.654" v="110" actId="20577"/>
          <ac:spMkLst>
            <pc:docMk/>
            <pc:sldMk cId="978576370" sldId="347"/>
            <ac:spMk id="3" creationId="{38263CF7-49E5-4237-BCAB-8663971B86C5}"/>
          </ac:spMkLst>
        </pc:spChg>
        <pc:spChg chg="mod">
          <ac:chgData name="金　輝溟" userId="S::7796674846@utac.u-tokyo.ac.jp::971cad96-f269-4d17-834e-61d62a92d69f" providerId="AD" clId="Web-{40B01EEA-D079-F9B1-828B-61414BDA3763}" dt="2020-12-02T05:20:48.983" v="130" actId="20577"/>
          <ac:spMkLst>
            <pc:docMk/>
            <pc:sldMk cId="978576370" sldId="347"/>
            <ac:spMk id="93" creationId="{00000000-0000-0000-0000-000000000000}"/>
          </ac:spMkLst>
        </pc:spChg>
      </pc:sldChg>
      <pc:sldChg chg="modSp">
        <pc:chgData name="金　輝溟" userId="S::7796674846@utac.u-tokyo.ac.jp::971cad96-f269-4d17-834e-61d62a92d69f" providerId="AD" clId="Web-{40B01EEA-D079-F9B1-828B-61414BDA3763}" dt="2020-12-02T05:22:04.421" v="133" actId="20577"/>
        <pc:sldMkLst>
          <pc:docMk/>
          <pc:sldMk cId="555712726" sldId="348"/>
        </pc:sldMkLst>
        <pc:spChg chg="mod">
          <ac:chgData name="金　輝溟" userId="S::7796674846@utac.u-tokyo.ac.jp::971cad96-f269-4d17-834e-61d62a92d69f" providerId="AD" clId="Web-{40B01EEA-D079-F9B1-828B-61414BDA3763}" dt="2020-12-02T05:22:04.421" v="133" actId="20577"/>
          <ac:spMkLst>
            <pc:docMk/>
            <pc:sldMk cId="555712726" sldId="348"/>
            <ac:spMk id="93" creationId="{00000000-0000-0000-0000-000000000000}"/>
          </ac:spMkLst>
        </pc:spChg>
      </pc:sldChg>
      <pc:sldChg chg="modSp">
        <pc:chgData name="金　輝溟" userId="S::7796674846@utac.u-tokyo.ac.jp::971cad96-f269-4d17-834e-61d62a92d69f" providerId="AD" clId="Web-{40B01EEA-D079-F9B1-828B-61414BDA3763}" dt="2020-12-02T05:19:45.420" v="106" actId="20577"/>
        <pc:sldMkLst>
          <pc:docMk/>
          <pc:sldMk cId="722342880" sldId="349"/>
        </pc:sldMkLst>
        <pc:spChg chg="mod">
          <ac:chgData name="金　輝溟" userId="S::7796674846@utac.u-tokyo.ac.jp::971cad96-f269-4d17-834e-61d62a92d69f" providerId="AD" clId="Web-{40B01EEA-D079-F9B1-828B-61414BDA3763}" dt="2020-12-02T05:19:36.685" v="102" actId="20577"/>
          <ac:spMkLst>
            <pc:docMk/>
            <pc:sldMk cId="722342880" sldId="349"/>
            <ac:spMk id="7" creationId="{564EDCEB-907C-4D5B-9AE1-8ACEA9D021FA}"/>
          </ac:spMkLst>
        </pc:spChg>
        <pc:spChg chg="mod">
          <ac:chgData name="金　輝溟" userId="S::7796674846@utac.u-tokyo.ac.jp::971cad96-f269-4d17-834e-61d62a92d69f" providerId="AD" clId="Web-{40B01EEA-D079-F9B1-828B-61414BDA3763}" dt="2020-12-02T05:19:45.420" v="106" actId="20577"/>
          <ac:spMkLst>
            <pc:docMk/>
            <pc:sldMk cId="722342880" sldId="349"/>
            <ac:spMk id="9" creationId="{6FFE9648-AE0E-4595-B50A-1B8F7096E11D}"/>
          </ac:spMkLst>
        </pc:spChg>
        <pc:spChg chg="mod">
          <ac:chgData name="金　輝溟" userId="S::7796674846@utac.u-tokyo.ac.jp::971cad96-f269-4d17-834e-61d62a92d69f" providerId="AD" clId="Web-{40B01EEA-D079-F9B1-828B-61414BDA3763}" dt="2020-12-02T05:19:41.513" v="103" actId="20577"/>
          <ac:spMkLst>
            <pc:docMk/>
            <pc:sldMk cId="722342880" sldId="349"/>
            <ac:spMk id="93" creationId="{00000000-0000-0000-0000-000000000000}"/>
          </ac:spMkLst>
        </pc:spChg>
      </pc:sldChg>
    </pc:docChg>
  </pc:docChgLst>
  <pc:docChgLst>
    <pc:chgData name="金　輝溟" userId="S::7796674846@utac.u-tokyo.ac.jp::971cad96-f269-4d17-834e-61d62a92d69f" providerId="AD" clId="Web-{A864517E-5564-EE6C-1271-47BCFB284AC1}"/>
    <pc:docChg chg="modSld">
      <pc:chgData name="金　輝溟" userId="S::7796674846@utac.u-tokyo.ac.jp::971cad96-f269-4d17-834e-61d62a92d69f" providerId="AD" clId="Web-{A864517E-5564-EE6C-1271-47BCFB284AC1}" dt="2020-12-02T06:04:41.493" v="17" actId="20577"/>
      <pc:docMkLst>
        <pc:docMk/>
      </pc:docMkLst>
      <pc:sldChg chg="modSp">
        <pc:chgData name="金　輝溟" userId="S::7796674846@utac.u-tokyo.ac.jp::971cad96-f269-4d17-834e-61d62a92d69f" providerId="AD" clId="Web-{A864517E-5564-EE6C-1271-47BCFB284AC1}" dt="2020-12-02T06:04:41.493" v="17" actId="20577"/>
        <pc:sldMkLst>
          <pc:docMk/>
          <pc:sldMk cId="555712726" sldId="348"/>
        </pc:sldMkLst>
        <pc:spChg chg="mod">
          <ac:chgData name="金　輝溟" userId="S::7796674846@utac.u-tokyo.ac.jp::971cad96-f269-4d17-834e-61d62a92d69f" providerId="AD" clId="Web-{A864517E-5564-EE6C-1271-47BCFB284AC1}" dt="2020-12-02T06:04:41.493" v="17" actId="20577"/>
          <ac:spMkLst>
            <pc:docMk/>
            <pc:sldMk cId="555712726" sldId="348"/>
            <ac:spMk id="93" creationId="{00000000-0000-0000-0000-000000000000}"/>
          </ac:spMkLst>
        </pc:spChg>
      </pc:sldChg>
      <pc:sldChg chg="modSp">
        <pc:chgData name="金　輝溟" userId="S::7796674846@utac.u-tokyo.ac.jp::971cad96-f269-4d17-834e-61d62a92d69f" providerId="AD" clId="Web-{A864517E-5564-EE6C-1271-47BCFB284AC1}" dt="2020-12-02T05:59:29.939" v="12" actId="20577"/>
        <pc:sldMkLst>
          <pc:docMk/>
          <pc:sldMk cId="722342880" sldId="349"/>
        </pc:sldMkLst>
        <pc:spChg chg="mod">
          <ac:chgData name="金　輝溟" userId="S::7796674846@utac.u-tokyo.ac.jp::971cad96-f269-4d17-834e-61d62a92d69f" providerId="AD" clId="Web-{A864517E-5564-EE6C-1271-47BCFB284AC1}" dt="2020-12-02T05:59:29.939" v="12" actId="20577"/>
          <ac:spMkLst>
            <pc:docMk/>
            <pc:sldMk cId="722342880" sldId="349"/>
            <ac:spMk id="93" creationId="{00000000-0000-0000-0000-000000000000}"/>
          </ac:spMkLst>
        </pc:spChg>
      </pc:sldChg>
    </pc:docChg>
  </pc:docChgLst>
  <pc:docChgLst>
    <pc:chgData name="金　輝溟" userId="S::7796674846@utac.u-tokyo.ac.jp::971cad96-f269-4d17-834e-61d62a92d69f" providerId="AD" clId="Web-{C65F78FE-2812-8408-91CF-A742D081E6A2}"/>
    <pc:docChg chg="addSld modSld">
      <pc:chgData name="金　輝溟" userId="S::7796674846@utac.u-tokyo.ac.jp::971cad96-f269-4d17-834e-61d62a92d69f" providerId="AD" clId="Web-{C65F78FE-2812-8408-91CF-A742D081E6A2}" dt="2020-12-01T09:18:36.230" v="517" actId="20577"/>
      <pc:docMkLst>
        <pc:docMk/>
      </pc:docMkLst>
      <pc:sldChg chg="modSp">
        <pc:chgData name="金　輝溟" userId="S::7796674846@utac.u-tokyo.ac.jp::971cad96-f269-4d17-834e-61d62a92d69f" providerId="AD" clId="Web-{C65F78FE-2812-8408-91CF-A742D081E6A2}" dt="2020-12-01T08:54:12.029" v="150" actId="20577"/>
        <pc:sldMkLst>
          <pc:docMk/>
          <pc:sldMk cId="1870061777" sldId="325"/>
        </pc:sldMkLst>
        <pc:spChg chg="mod">
          <ac:chgData name="金　輝溟" userId="S::7796674846@utac.u-tokyo.ac.jp::971cad96-f269-4d17-834e-61d62a92d69f" providerId="AD" clId="Web-{C65F78FE-2812-8408-91CF-A742D081E6A2}" dt="2020-12-01T08:54:12.029" v="150" actId="20577"/>
          <ac:spMkLst>
            <pc:docMk/>
            <pc:sldMk cId="1870061777" sldId="325"/>
            <ac:spMk id="93" creationId="{00000000-0000-0000-0000-000000000000}"/>
          </ac:spMkLst>
        </pc:spChg>
      </pc:sldChg>
      <pc:sldChg chg="addSp modSp add">
        <pc:chgData name="金　輝溟" userId="S::7796674846@utac.u-tokyo.ac.jp::971cad96-f269-4d17-834e-61d62a92d69f" providerId="AD" clId="Web-{C65F78FE-2812-8408-91CF-A742D081E6A2}" dt="2020-12-01T09:14:50.538" v="474"/>
        <pc:sldMkLst>
          <pc:docMk/>
          <pc:sldMk cId="3843217075" sldId="346"/>
        </pc:sldMkLst>
        <pc:spChg chg="mod">
          <ac:chgData name="金　輝溟" userId="S::7796674846@utac.u-tokyo.ac.jp::971cad96-f269-4d17-834e-61d62a92d69f" providerId="AD" clId="Web-{C65F78FE-2812-8408-91CF-A742D081E6A2}" dt="2020-12-01T08:53:05.465" v="142" actId="20577"/>
          <ac:spMkLst>
            <pc:docMk/>
            <pc:sldMk cId="3843217075" sldId="346"/>
            <ac:spMk id="92" creationId="{00000000-0000-0000-0000-000000000000}"/>
          </ac:spMkLst>
        </pc:spChg>
        <pc:spChg chg="mod">
          <ac:chgData name="金　輝溟" userId="S::7796674846@utac.u-tokyo.ac.jp::971cad96-f269-4d17-834e-61d62a92d69f" providerId="AD" clId="Web-{C65F78FE-2812-8408-91CF-A742D081E6A2}" dt="2020-12-01T09:14:27.929" v="470" actId="20577"/>
          <ac:spMkLst>
            <pc:docMk/>
            <pc:sldMk cId="3843217075" sldId="346"/>
            <ac:spMk id="93" creationId="{00000000-0000-0000-0000-000000000000}"/>
          </ac:spMkLst>
        </pc:spChg>
        <pc:grpChg chg="mod">
          <ac:chgData name="金　輝溟" userId="S::7796674846@utac.u-tokyo.ac.jp::971cad96-f269-4d17-834e-61d62a92d69f" providerId="AD" clId="Web-{C65F78FE-2812-8408-91CF-A742D081E6A2}" dt="2020-12-01T09:14:32.976" v="471" actId="1076"/>
          <ac:grpSpMkLst>
            <pc:docMk/>
            <pc:sldMk cId="3843217075" sldId="346"/>
            <ac:grpSpMk id="4" creationId="{6B8C70DC-47CA-4FF1-99C2-E93DB3B2C15F}"/>
          </ac:grpSpMkLst>
        </pc:grpChg>
        <pc:grpChg chg="mod">
          <ac:chgData name="金　輝溟" userId="S::7796674846@utac.u-tokyo.ac.jp::971cad96-f269-4d17-834e-61d62a92d69f" providerId="AD" clId="Web-{C65F78FE-2812-8408-91CF-A742D081E6A2}" dt="2020-12-01T09:14:33.022" v="472" actId="1076"/>
          <ac:grpSpMkLst>
            <pc:docMk/>
            <pc:sldMk cId="3843217075" sldId="346"/>
            <ac:grpSpMk id="5" creationId="{64F5631D-30FB-4B6E-BD2C-7CA122D471DF}"/>
          </ac:grpSpMkLst>
        </pc:grpChg>
        <pc:graphicFrameChg chg="add mod modGraphic">
          <ac:chgData name="金　輝溟" userId="S::7796674846@utac.u-tokyo.ac.jp::971cad96-f269-4d17-834e-61d62a92d69f" providerId="AD" clId="Web-{C65F78FE-2812-8408-91CF-A742D081E6A2}" dt="2020-12-01T09:14:50.538" v="474"/>
          <ac:graphicFrameMkLst>
            <pc:docMk/>
            <pc:sldMk cId="3843217075" sldId="346"/>
            <ac:graphicFrameMk id="8" creationId="{E2977918-5292-4964-9087-FAEE632D75D0}"/>
          </ac:graphicFrameMkLst>
        </pc:graphicFrameChg>
      </pc:sldChg>
      <pc:sldChg chg="delSp modSp add replId">
        <pc:chgData name="金　輝溟" userId="S::7796674846@utac.u-tokyo.ac.jp::971cad96-f269-4d17-834e-61d62a92d69f" providerId="AD" clId="Web-{C65F78FE-2812-8408-91CF-A742D081E6A2}" dt="2020-12-01T09:18:36.230" v="517" actId="20577"/>
        <pc:sldMkLst>
          <pc:docMk/>
          <pc:sldMk cId="978576370" sldId="347"/>
        </pc:sldMkLst>
        <pc:spChg chg="mod">
          <ac:chgData name="金　輝溟" userId="S::7796674846@utac.u-tokyo.ac.jp::971cad96-f269-4d17-834e-61d62a92d69f" providerId="AD" clId="Web-{C65F78FE-2812-8408-91CF-A742D081E6A2}" dt="2020-12-01T09:18:36.230" v="517" actId="20577"/>
          <ac:spMkLst>
            <pc:docMk/>
            <pc:sldMk cId="978576370" sldId="347"/>
            <ac:spMk id="93" creationId="{00000000-0000-0000-0000-000000000000}"/>
          </ac:spMkLst>
        </pc:spChg>
        <pc:grpChg chg="del">
          <ac:chgData name="金　輝溟" userId="S::7796674846@utac.u-tokyo.ac.jp::971cad96-f269-4d17-834e-61d62a92d69f" providerId="AD" clId="Web-{C65F78FE-2812-8408-91CF-A742D081E6A2}" dt="2020-12-01T09:14:13.225" v="466"/>
          <ac:grpSpMkLst>
            <pc:docMk/>
            <pc:sldMk cId="978576370" sldId="347"/>
            <ac:grpSpMk id="4" creationId="{6B8C70DC-47CA-4FF1-99C2-E93DB3B2C15F}"/>
          </ac:grpSpMkLst>
        </pc:grpChg>
        <pc:grpChg chg="del">
          <ac:chgData name="金　輝溟" userId="S::7796674846@utac.u-tokyo.ac.jp::971cad96-f269-4d17-834e-61d62a92d69f" providerId="AD" clId="Web-{C65F78FE-2812-8408-91CF-A742D081E6A2}" dt="2020-12-01T09:14:12.819" v="465"/>
          <ac:grpSpMkLst>
            <pc:docMk/>
            <pc:sldMk cId="978576370" sldId="347"/>
            <ac:grpSpMk id="5" creationId="{64F5631D-30FB-4B6E-BD2C-7CA122D471DF}"/>
          </ac:grpSpMkLst>
        </pc:grpChg>
        <pc:graphicFrameChg chg="del">
          <ac:chgData name="金　輝溟" userId="S::7796674846@utac.u-tokyo.ac.jp::971cad96-f269-4d17-834e-61d62a92d69f" providerId="AD" clId="Web-{C65F78FE-2812-8408-91CF-A742D081E6A2}" dt="2020-12-01T09:14:10.225" v="464"/>
          <ac:graphicFrameMkLst>
            <pc:docMk/>
            <pc:sldMk cId="978576370" sldId="347"/>
            <ac:graphicFrameMk id="8" creationId="{E2977918-5292-4964-9087-FAEE632D75D0}"/>
          </ac:graphicFrameMkLst>
        </pc:graphicFrameChg>
      </pc:sldChg>
      <pc:sldChg chg="modSp add">
        <pc:chgData name="金　輝溟" userId="S::7796674846@utac.u-tokyo.ac.jp::971cad96-f269-4d17-834e-61d62a92d69f" providerId="AD" clId="Web-{C65F78FE-2812-8408-91CF-A742D081E6A2}" dt="2020-12-01T09:16:57.103" v="484" actId="20577"/>
        <pc:sldMkLst>
          <pc:docMk/>
          <pc:sldMk cId="2407777539" sldId="348"/>
        </pc:sldMkLst>
        <pc:spChg chg="mod">
          <ac:chgData name="金　輝溟" userId="S::7796674846@utac.u-tokyo.ac.jp::971cad96-f269-4d17-834e-61d62a92d69f" providerId="AD" clId="Web-{C65F78FE-2812-8408-91CF-A742D081E6A2}" dt="2020-12-01T09:16:57.103" v="484" actId="20577"/>
          <ac:spMkLst>
            <pc:docMk/>
            <pc:sldMk cId="2407777539" sldId="348"/>
            <ac:spMk id="93" creationId="{00000000-0000-0000-0000-000000000000}"/>
          </ac:spMkLst>
        </pc:spChg>
      </pc:sldChg>
    </pc:docChg>
  </pc:docChgLst>
  <pc:docChgLst>
    <pc:chgData name="金　輝溟" userId="S::7796674846@utac.u-tokyo.ac.jp::971cad96-f269-4d17-834e-61d62a92d69f" providerId="AD" clId="Web-{8F62760A-542E-21C9-BCF4-830297626283}"/>
    <pc:docChg chg="addSld delSld modSld">
      <pc:chgData name="金　輝溟" userId="S::7796674846@utac.u-tokyo.ac.jp::971cad96-f269-4d17-834e-61d62a92d69f" providerId="AD" clId="Web-{8F62760A-542E-21C9-BCF4-830297626283}" dt="2020-12-01T16:01:20.955" v="639" actId="20577"/>
      <pc:docMkLst>
        <pc:docMk/>
      </pc:docMkLst>
      <pc:sldChg chg="del">
        <pc:chgData name="金　輝溟" userId="S::7796674846@utac.u-tokyo.ac.jp::971cad96-f269-4d17-834e-61d62a92d69f" providerId="AD" clId="Web-{8F62760A-542E-21C9-BCF4-830297626283}" dt="2020-12-01T16:01:00.673" v="633"/>
        <pc:sldMkLst>
          <pc:docMk/>
          <pc:sldMk cId="3441920708" sldId="310"/>
        </pc:sldMkLst>
      </pc:sldChg>
      <pc:sldChg chg="del">
        <pc:chgData name="金　輝溟" userId="S::7796674846@utac.u-tokyo.ac.jp::971cad96-f269-4d17-834e-61d62a92d69f" providerId="AD" clId="Web-{8F62760A-542E-21C9-BCF4-830297626283}" dt="2020-12-01T14:25:59.500" v="227"/>
        <pc:sldMkLst>
          <pc:docMk/>
          <pc:sldMk cId="3677278259" sldId="317"/>
        </pc:sldMkLst>
      </pc:sldChg>
      <pc:sldChg chg="modSp">
        <pc:chgData name="金　輝溟" userId="S::7796674846@utac.u-tokyo.ac.jp::971cad96-f269-4d17-834e-61d62a92d69f" providerId="AD" clId="Web-{8F62760A-542E-21C9-BCF4-830297626283}" dt="2020-12-01T16:01:20.955" v="639" actId="20577"/>
        <pc:sldMkLst>
          <pc:docMk/>
          <pc:sldMk cId="187915968" sldId="324"/>
        </pc:sldMkLst>
        <pc:spChg chg="mod">
          <ac:chgData name="金　輝溟" userId="S::7796674846@utac.u-tokyo.ac.jp::971cad96-f269-4d17-834e-61d62a92d69f" providerId="AD" clId="Web-{8F62760A-542E-21C9-BCF4-830297626283}" dt="2020-12-01T16:01:20.955" v="639" actId="20577"/>
          <ac:spMkLst>
            <pc:docMk/>
            <pc:sldMk cId="187915968" sldId="324"/>
            <ac:spMk id="84" creationId="{00000000-0000-0000-0000-000000000000}"/>
          </ac:spMkLst>
        </pc:spChg>
      </pc:sldChg>
      <pc:sldChg chg="modSp">
        <pc:chgData name="金　輝溟" userId="S::7796674846@utac.u-tokyo.ac.jp::971cad96-f269-4d17-834e-61d62a92d69f" providerId="AD" clId="Web-{8F62760A-542E-21C9-BCF4-830297626283}" dt="2020-12-01T14:26:09.719" v="231"/>
        <pc:sldMkLst>
          <pc:docMk/>
          <pc:sldMk cId="1870061777" sldId="325"/>
        </pc:sldMkLst>
        <pc:spChg chg="mod">
          <ac:chgData name="金　輝溟" userId="S::7796674846@utac.u-tokyo.ac.jp::971cad96-f269-4d17-834e-61d62a92d69f" providerId="AD" clId="Web-{8F62760A-542E-21C9-BCF4-830297626283}" dt="2020-12-01T14:26:09.719" v="231"/>
          <ac:spMkLst>
            <pc:docMk/>
            <pc:sldMk cId="1870061777" sldId="325"/>
            <ac:spMk id="93" creationId="{00000000-0000-0000-0000-000000000000}"/>
          </ac:spMkLst>
        </pc:spChg>
      </pc:sldChg>
      <pc:sldChg chg="del">
        <pc:chgData name="金　輝溟" userId="S::7796674846@utac.u-tokyo.ac.jp::971cad96-f269-4d17-834e-61d62a92d69f" providerId="AD" clId="Web-{8F62760A-542E-21C9-BCF4-830297626283}" dt="2020-12-01T14:25:59.500" v="229"/>
        <pc:sldMkLst>
          <pc:docMk/>
          <pc:sldMk cId="3604047974" sldId="333"/>
        </pc:sldMkLst>
      </pc:sldChg>
      <pc:sldChg chg="del">
        <pc:chgData name="金　輝溟" userId="S::7796674846@utac.u-tokyo.ac.jp::971cad96-f269-4d17-834e-61d62a92d69f" providerId="AD" clId="Web-{8F62760A-542E-21C9-BCF4-830297626283}" dt="2020-12-01T14:25:59.500" v="228"/>
        <pc:sldMkLst>
          <pc:docMk/>
          <pc:sldMk cId="1555217709" sldId="340"/>
        </pc:sldMkLst>
      </pc:sldChg>
      <pc:sldChg chg="del">
        <pc:chgData name="金　輝溟" userId="S::7796674846@utac.u-tokyo.ac.jp::971cad96-f269-4d17-834e-61d62a92d69f" providerId="AD" clId="Web-{8F62760A-542E-21C9-BCF4-830297626283}" dt="2020-12-01T14:25:59.500" v="226"/>
        <pc:sldMkLst>
          <pc:docMk/>
          <pc:sldMk cId="2268833411" sldId="341"/>
        </pc:sldMkLst>
      </pc:sldChg>
      <pc:sldChg chg="del">
        <pc:chgData name="金　輝溟" userId="S::7796674846@utac.u-tokyo.ac.jp::971cad96-f269-4d17-834e-61d62a92d69f" providerId="AD" clId="Web-{8F62760A-542E-21C9-BCF4-830297626283}" dt="2020-12-01T14:25:59.500" v="225"/>
        <pc:sldMkLst>
          <pc:docMk/>
          <pc:sldMk cId="698412756" sldId="342"/>
        </pc:sldMkLst>
      </pc:sldChg>
      <pc:sldChg chg="del">
        <pc:chgData name="金　輝溟" userId="S::7796674846@utac.u-tokyo.ac.jp::971cad96-f269-4d17-834e-61d62a92d69f" providerId="AD" clId="Web-{8F62760A-542E-21C9-BCF4-830297626283}" dt="2020-12-01T14:25:59.500" v="223"/>
        <pc:sldMkLst>
          <pc:docMk/>
          <pc:sldMk cId="1723485701" sldId="343"/>
        </pc:sldMkLst>
      </pc:sldChg>
      <pc:sldChg chg="del">
        <pc:chgData name="金　輝溟" userId="S::7796674846@utac.u-tokyo.ac.jp::971cad96-f269-4d17-834e-61d62a92d69f" providerId="AD" clId="Web-{8F62760A-542E-21C9-BCF4-830297626283}" dt="2020-12-01T14:25:59.500" v="222"/>
        <pc:sldMkLst>
          <pc:docMk/>
          <pc:sldMk cId="291103707" sldId="344"/>
        </pc:sldMkLst>
      </pc:sldChg>
      <pc:sldChg chg="del">
        <pc:chgData name="金　輝溟" userId="S::7796674846@utac.u-tokyo.ac.jp::971cad96-f269-4d17-834e-61d62a92d69f" providerId="AD" clId="Web-{8F62760A-542E-21C9-BCF4-830297626283}" dt="2020-12-01T14:25:59.500" v="224"/>
        <pc:sldMkLst>
          <pc:docMk/>
          <pc:sldMk cId="1811196609" sldId="345"/>
        </pc:sldMkLst>
      </pc:sldChg>
      <pc:sldChg chg="delSp modSp">
        <pc:chgData name="金　輝溟" userId="S::7796674846@utac.u-tokyo.ac.jp::971cad96-f269-4d17-834e-61d62a92d69f" providerId="AD" clId="Web-{8F62760A-542E-21C9-BCF4-830297626283}" dt="2020-12-01T15:59:51.375" v="622" actId="20577"/>
        <pc:sldMkLst>
          <pc:docMk/>
          <pc:sldMk cId="3843217075" sldId="346"/>
        </pc:sldMkLst>
        <pc:spChg chg="del topLvl">
          <ac:chgData name="金　輝溟" userId="S::7796674846@utac.u-tokyo.ac.jp::971cad96-f269-4d17-834e-61d62a92d69f" providerId="AD" clId="Web-{8F62760A-542E-21C9-BCF4-830297626283}" dt="2020-12-01T15:53:06.101" v="477"/>
          <ac:spMkLst>
            <pc:docMk/>
            <pc:sldMk cId="3843217075" sldId="346"/>
            <ac:spMk id="7" creationId="{564EDCEB-907C-4D5B-9AE1-8ACEA9D021FA}"/>
          </ac:spMkLst>
        </pc:spChg>
        <pc:spChg chg="mod">
          <ac:chgData name="金　輝溟" userId="S::7796674846@utac.u-tokyo.ac.jp::971cad96-f269-4d17-834e-61d62a92d69f" providerId="AD" clId="Web-{8F62760A-542E-21C9-BCF4-830297626283}" dt="2020-12-01T15:59:51.375" v="622" actId="20577"/>
          <ac:spMkLst>
            <pc:docMk/>
            <pc:sldMk cId="3843217075" sldId="346"/>
            <ac:spMk id="93" creationId="{00000000-0000-0000-0000-000000000000}"/>
          </ac:spMkLst>
        </pc:spChg>
        <pc:grpChg chg="del mod">
          <ac:chgData name="金　輝溟" userId="S::7796674846@utac.u-tokyo.ac.jp::971cad96-f269-4d17-834e-61d62a92d69f" providerId="AD" clId="Web-{8F62760A-542E-21C9-BCF4-830297626283}" dt="2020-12-01T15:41:49.121" v="289"/>
          <ac:grpSpMkLst>
            <pc:docMk/>
            <pc:sldMk cId="3843217075" sldId="346"/>
            <ac:grpSpMk id="4" creationId="{6B8C70DC-47CA-4FF1-99C2-E93DB3B2C15F}"/>
          </ac:grpSpMkLst>
        </pc:grpChg>
        <pc:grpChg chg="del mod">
          <ac:chgData name="金　輝溟" userId="S::7796674846@utac.u-tokyo.ac.jp::971cad96-f269-4d17-834e-61d62a92d69f" providerId="AD" clId="Web-{8F62760A-542E-21C9-BCF4-830297626283}" dt="2020-12-01T15:53:06.476" v="478"/>
          <ac:grpSpMkLst>
            <pc:docMk/>
            <pc:sldMk cId="3843217075" sldId="346"/>
            <ac:grpSpMk id="5" creationId="{64F5631D-30FB-4B6E-BD2C-7CA122D471DF}"/>
          </ac:grpSpMkLst>
        </pc:grpChg>
        <pc:graphicFrameChg chg="del">
          <ac:chgData name="金　輝溟" userId="S::7796674846@utac.u-tokyo.ac.jp::971cad96-f269-4d17-834e-61d62a92d69f" providerId="AD" clId="Web-{8F62760A-542E-21C9-BCF4-830297626283}" dt="2020-12-01T15:53:04.335" v="475"/>
          <ac:graphicFrameMkLst>
            <pc:docMk/>
            <pc:sldMk cId="3843217075" sldId="346"/>
            <ac:graphicFrameMk id="8" creationId="{E2977918-5292-4964-9087-FAEE632D75D0}"/>
          </ac:graphicFrameMkLst>
        </pc:graphicFrameChg>
        <pc:picChg chg="del topLvl">
          <ac:chgData name="金　輝溟" userId="S::7796674846@utac.u-tokyo.ac.jp::971cad96-f269-4d17-834e-61d62a92d69f" providerId="AD" clId="Web-{8F62760A-542E-21C9-BCF4-830297626283}" dt="2020-12-01T15:53:05.194" v="476"/>
          <ac:picMkLst>
            <pc:docMk/>
            <pc:sldMk cId="3843217075" sldId="346"/>
            <ac:picMk id="2" creationId="{E36C1D2C-AF9A-4236-850E-6C58EDD3219E}"/>
          </ac:picMkLst>
        </pc:picChg>
      </pc:sldChg>
      <pc:sldChg chg="addSp modSp">
        <pc:chgData name="金　輝溟" userId="S::7796674846@utac.u-tokyo.ac.jp::971cad96-f269-4d17-834e-61d62a92d69f" providerId="AD" clId="Web-{8F62760A-542E-21C9-BCF4-830297626283}" dt="2020-12-01T16:00:47.939" v="632" actId="14100"/>
        <pc:sldMkLst>
          <pc:docMk/>
          <pc:sldMk cId="978576370" sldId="347"/>
        </pc:sldMkLst>
        <pc:spChg chg="add mod">
          <ac:chgData name="金　輝溟" userId="S::7796674846@utac.u-tokyo.ac.jp::971cad96-f269-4d17-834e-61d62a92d69f" providerId="AD" clId="Web-{8F62760A-542E-21C9-BCF4-830297626283}" dt="2020-12-01T15:46:34.975" v="398" actId="20577"/>
          <ac:spMkLst>
            <pc:docMk/>
            <pc:sldMk cId="978576370" sldId="347"/>
            <ac:spMk id="3" creationId="{38263CF7-49E5-4237-BCAB-8663971B86C5}"/>
          </ac:spMkLst>
        </pc:spChg>
        <pc:spChg chg="mod ord">
          <ac:chgData name="金　輝溟" userId="S::7796674846@utac.u-tokyo.ac.jp::971cad96-f269-4d17-834e-61d62a92d69f" providerId="AD" clId="Web-{8F62760A-542E-21C9-BCF4-830297626283}" dt="2020-12-01T16:00:47.939" v="632" actId="14100"/>
          <ac:spMkLst>
            <pc:docMk/>
            <pc:sldMk cId="978576370" sldId="347"/>
            <ac:spMk id="93" creationId="{00000000-0000-0000-0000-000000000000}"/>
          </ac:spMkLst>
        </pc:spChg>
        <pc:picChg chg="add mod">
          <ac:chgData name="金　輝溟" userId="S::7796674846@utac.u-tokyo.ac.jp::971cad96-f269-4d17-834e-61d62a92d69f" providerId="AD" clId="Web-{8F62760A-542E-21C9-BCF4-830297626283}" dt="2020-12-01T15:44:39.145" v="334" actId="1076"/>
          <ac:picMkLst>
            <pc:docMk/>
            <pc:sldMk cId="978576370" sldId="347"/>
            <ac:picMk id="2" creationId="{5B3C9160-3B3F-4883-9852-3773432A38CE}"/>
          </ac:picMkLst>
        </pc:picChg>
      </pc:sldChg>
      <pc:sldChg chg="delSp modSp add replId">
        <pc:chgData name="金　輝溟" userId="S::7796674846@utac.u-tokyo.ac.jp::971cad96-f269-4d17-834e-61d62a92d69f" providerId="AD" clId="Web-{8F62760A-542E-21C9-BCF4-830297626283}" dt="2020-12-01T15:51:19.942" v="464" actId="20577"/>
        <pc:sldMkLst>
          <pc:docMk/>
          <pc:sldMk cId="555712726" sldId="348"/>
        </pc:sldMkLst>
        <pc:spChg chg="mod">
          <ac:chgData name="金　輝溟" userId="S::7796674846@utac.u-tokyo.ac.jp::971cad96-f269-4d17-834e-61d62a92d69f" providerId="AD" clId="Web-{8F62760A-542E-21C9-BCF4-830297626283}" dt="2020-12-01T15:51:19.942" v="464" actId="20577"/>
          <ac:spMkLst>
            <pc:docMk/>
            <pc:sldMk cId="555712726" sldId="348"/>
            <ac:spMk id="93" creationId="{00000000-0000-0000-0000-000000000000}"/>
          </ac:spMkLst>
        </pc:spChg>
        <pc:picChg chg="del">
          <ac:chgData name="金　輝溟" userId="S::7796674846@utac.u-tokyo.ac.jp::971cad96-f269-4d17-834e-61d62a92d69f" providerId="AD" clId="Web-{8F62760A-542E-21C9-BCF4-830297626283}" dt="2020-12-01T15:41:13.277" v="284"/>
          <ac:picMkLst>
            <pc:docMk/>
            <pc:sldMk cId="555712726" sldId="348"/>
            <ac:picMk id="2" creationId="{5B3C9160-3B3F-4883-9852-3773432A38CE}"/>
          </ac:picMkLst>
        </pc:picChg>
      </pc:sldChg>
      <pc:sldChg chg="del">
        <pc:chgData name="金　輝溟" userId="S::7796674846@utac.u-tokyo.ac.jp::971cad96-f269-4d17-834e-61d62a92d69f" providerId="AD" clId="Web-{8F62760A-542E-21C9-BCF4-830297626283}" dt="2020-12-01T14:25:59.500" v="230"/>
        <pc:sldMkLst>
          <pc:docMk/>
          <pc:sldMk cId="2407777539" sldId="348"/>
        </pc:sldMkLst>
      </pc:sldChg>
      <pc:sldChg chg="modSp add replId">
        <pc:chgData name="金　輝溟" userId="S::7796674846@utac.u-tokyo.ac.jp::971cad96-f269-4d17-834e-61d62a92d69f" providerId="AD" clId="Web-{8F62760A-542E-21C9-BCF4-830297626283}" dt="2020-12-01T16:00:29.345" v="629" actId="20577"/>
        <pc:sldMkLst>
          <pc:docMk/>
          <pc:sldMk cId="722342880" sldId="349"/>
        </pc:sldMkLst>
        <pc:spChg chg="mod">
          <ac:chgData name="金　輝溟" userId="S::7796674846@utac.u-tokyo.ac.jp::971cad96-f269-4d17-834e-61d62a92d69f" providerId="AD" clId="Web-{8F62760A-542E-21C9-BCF4-830297626283}" dt="2020-12-01T16:00:29.345" v="629" actId="20577"/>
          <ac:spMkLst>
            <pc:docMk/>
            <pc:sldMk cId="722342880" sldId="349"/>
            <ac:spMk id="93" creationId="{00000000-0000-0000-0000-000000000000}"/>
          </ac:spMkLst>
        </pc:spChg>
      </pc:sldChg>
      <pc:sldChg chg="add del replId">
        <pc:chgData name="金　輝溟" userId="S::7796674846@utac.u-tokyo.ac.jp::971cad96-f269-4d17-834e-61d62a92d69f" providerId="AD" clId="Web-{8F62760A-542E-21C9-BCF4-830297626283}" dt="2020-12-01T15:51:40.646" v="466"/>
        <pc:sldMkLst>
          <pc:docMk/>
          <pc:sldMk cId="3848866531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5BBA2-7E95-4C3F-98C6-3F307D989B23}" type="datetimeFigureOut">
              <a:rPr lang="en-US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5463" y="203200"/>
            <a:ext cx="727075" cy="54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779463"/>
            <a:ext cx="5486400" cy="638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ABE3A-8619-4DA6-8C14-18D50D02D2A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 rot="5400000">
            <a:off x="3256920" y="-3256560"/>
            <a:ext cx="2630520" cy="914364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ja-JP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EABAE7-20F1-458F-A598-AE2BE71AFF6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 rot="5400000">
            <a:off x="4563360" y="-1618200"/>
            <a:ext cx="17640" cy="7886520"/>
          </a:xfrm>
          <a:prstGeom prst="rect">
            <a:avLst/>
          </a:prstGeom>
          <a:solidFill>
            <a:srgbClr val="F6A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63813" y="2580875"/>
            <a:ext cx="8636702" cy="94857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algn="ctr"/>
            <a:r>
              <a:rPr lang="ja-JP" altLang="en-US" sz="2800" spc="-1">
                <a:uFill>
                  <a:solidFill>
                    <a:srgbClr val="FFFFFF"/>
                  </a:solidFill>
                </a:uFill>
                <a:cs typeface="Arial"/>
              </a:rPr>
              <a:t>進捗報告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1219519" y="3338278"/>
            <a:ext cx="7488920" cy="17103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2020/12/02</a:t>
            </a: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坂田・森研究室　修士２年</a:t>
            </a: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キム</a:t>
            </a:r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　</a:t>
            </a:r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フィミョン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43000" y="474120"/>
            <a:ext cx="6857640" cy="171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b"/>
          <a:lstStyle/>
          <a:p>
            <a:pPr algn="ctr"/>
            <a:endParaRPr lang="ja-JP" altLang="en-US" spc="-1">
              <a:uFill>
                <a:solidFill>
                  <a:srgbClr val="FFFFFF"/>
                </a:solidFill>
              </a:uFill>
              <a:ea typeface="Meiryo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15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テーマ</a:t>
            </a:r>
            <a:endParaRPr lang="en-US" altLang="ja-JP" sz="2400" b="0" strike="noStrike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動画基盤リサーチコミュニケーションのリサーチメトリックスへの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インパク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トの研究</a:t>
            </a: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en-US" alt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課題：近年、論文関連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画を公開する取り組みが、加速度的に増えている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が、その公開について定量的に十分検証されていない。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,Sans-Serif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目標：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YT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リサーチコミュニケーションの必要性を検証し、効果的なリサーチコミュニケーション方法を明らかにする。</a:t>
            </a:r>
            <a:endParaRPr 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lvl="1">
              <a:lnSpc>
                <a:spcPct val="150000"/>
              </a:lnSpc>
              <a:buClr>
                <a:srgbClr val="ED7D31"/>
              </a:buClr>
            </a:pPr>
            <a:r>
              <a:rPr lang="en-US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*</a:t>
            </a:r>
            <a:r>
              <a:rPr lang="ja-JP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リサーチコミュニケーション：学術文献を言及するサイエンスコミュニケーション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RQ</a:t>
            </a:r>
          </a:p>
          <a:p>
            <a:pPr marL="1200150" lvl="2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リサーチコミュニケーションにおいて、</a:t>
            </a:r>
            <a:r>
              <a:rPr lang="en-US" alt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YouTube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動画公開が有効と言えるか？</a:t>
            </a: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8700617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修論展開と実験設計</a:t>
            </a:r>
            <a:endParaRPr lang="en-US" altLang="ja-JP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596160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序論</a:t>
            </a:r>
          </a:p>
          <a:p>
            <a:pPr>
              <a:lnSpc>
                <a:spcPct val="150000"/>
              </a:lnSpc>
            </a:pP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1.　新しい形式のリサーチコミュニケーションが拡大（SNS等）</a:t>
            </a:r>
            <a:endParaRPr lang="ja-JP" sz="15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（1−1.　Altmetricsの台頭）</a:t>
            </a:r>
            <a:endParaRPr lang="ja-JP" sz="15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2.　動画投稿活動の増加(ex.ジャーナル側でどうして推奨しているか？メディア系研究とかでは)</a:t>
            </a:r>
            <a:endParaRPr lang="ja-JP" sz="15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3.　リサーチコミュニケーション活動の代償として、被引用数・大衆的認知度の増加が期待される</a:t>
            </a:r>
          </a:p>
          <a:p>
            <a:pPr lvl="1">
              <a:lnSpc>
                <a:spcPct val="150000"/>
              </a:lnSpc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→本研究の新規性：動画が研究に及ぼす影響を分析する萌芽的研究</a:t>
            </a:r>
          </a:p>
          <a:p>
            <a:pPr marL="1200150" lvl="2" indent="-285750">
              <a:lnSpc>
                <a:spcPct val="150000"/>
              </a:lnSpc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動画投稿目的を分析し、その効果を研究指標と結びつける</a:t>
            </a:r>
          </a:p>
          <a:p>
            <a:pPr marL="1200150" lvl="2" indent="-285750">
              <a:lnSpc>
                <a:spcPct val="150000"/>
              </a:lnSpc>
              <a:buFont typeface="Wingdings"/>
              <a:buChar char="§"/>
            </a:pP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動画と論文指標の</a:t>
            </a: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関</a:t>
            </a: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係性を計量的に検証</a:t>
            </a: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する</a:t>
            </a:r>
            <a:endParaRPr lang="ja-JP">
              <a:latin typeface="Arial"/>
              <a:ea typeface="Meiryo"/>
              <a:cs typeface="Arial"/>
            </a:endParaRPr>
          </a:p>
          <a:p>
            <a:pPr marL="1200150" lvl="2" indent="-285750">
              <a:lnSpc>
                <a:spcPct val="150000"/>
              </a:lnSpc>
              <a:buFont typeface="Wingdings"/>
              <a:buChar char="§"/>
            </a:pP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効果的</a:t>
            </a: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</a:t>
            </a: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コミュニケーション方式を提案する</a:t>
            </a:r>
            <a:endParaRPr lang="ja-JP"/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8432170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修論展開と実験設計</a:t>
            </a:r>
            <a:endParaRPr lang="en-US" altLang="ja-JP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4330236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buFont typeface="Wingdings,Sans-Serif"/>
              <a:buChar char="q"/>
            </a:pPr>
            <a:r>
              <a:rPr lang="en-US" sz="1500" spc="-1" dirty="0" err="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手法</a:t>
            </a:r>
            <a:r>
              <a:rPr lang="en-US" sz="15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：</a:t>
            </a:r>
          </a:p>
          <a:p>
            <a:pPr lvl="1"/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1. 動画公開目的をセグメント化</a:t>
            </a:r>
            <a:endParaRPr lang="en-US" sz="15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buFont typeface="Wingdings"/>
              <a:buChar char="§"/>
            </a:pPr>
            <a:endParaRPr lang="ja-JP" altLang="en-US" sz="15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buFont typeface="Wingdings"/>
              <a:buChar char="§"/>
            </a:pPr>
            <a:endParaRPr lang="ja-JP" altLang="en-US" sz="15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buFont typeface="Wingdings"/>
              <a:buChar char="§"/>
            </a:pPr>
            <a:endParaRPr lang="en-US" sz="15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buFont typeface="Wingdings"/>
              <a:buChar char="§"/>
            </a:pPr>
            <a:endParaRPr lang="en-US" sz="15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lvl="1"/>
            <a:r>
              <a:rPr lang="en-US" sz="15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2. </a:t>
            </a:r>
            <a:r>
              <a:rPr lang="en-US" sz="1500" spc="-1" dirty="0" err="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動画付き・無し論文にグループ化し</a:t>
            </a:r>
            <a:r>
              <a:rPr lang="en-US" sz="15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、</a:t>
            </a: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指標分布の比較をベースとする</a:t>
            </a:r>
            <a:endParaRPr lang="en-US" sz="15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"/>
              <a:buChar char="q"/>
            </a:pPr>
            <a:endParaRPr lang="en-US" altLang="ja-JP" sz="15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altLang="ja-JP" sz="1500" spc="-1" err="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課題</a:t>
            </a:r>
            <a:endParaRPr lang="en-US" sz="1500" err="1">
              <a:latin typeface="Meiryo"/>
              <a:ea typeface="Meiryo"/>
            </a:endParaRPr>
          </a:p>
          <a:p>
            <a:pPr lvl="1"/>
            <a:r>
              <a:rPr lang="en-US" altLang="ja-JP" sz="15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(0) </a:t>
            </a:r>
            <a:r>
              <a:rPr lang="en-US" altLang="ja-JP" sz="1500" spc="-1" dirty="0" err="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データセット確保</a:t>
            </a:r>
            <a:r>
              <a:rPr lang="en-US" altLang="ja-JP" sz="15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：</a:t>
            </a:r>
          </a:p>
          <a:p>
            <a:pPr marL="1200150" lvl="2" indent="-285750">
              <a:buFont typeface="Wingdings"/>
              <a:buChar char="§"/>
            </a:pPr>
            <a:r>
              <a:rPr lang="en-US" altLang="ja-JP" sz="1500" spc="-1" err="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論文の質の均質化</a:t>
            </a:r>
            <a:endParaRPr lang="en-US" altLang="ja-JP" sz="15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00150" lvl="2" indent="-285750">
              <a:buFont typeface="Wingdings"/>
              <a:buChar char="§"/>
            </a:pPr>
            <a:r>
              <a:rPr lang="en-US" altLang="ja-JP" sz="1500" spc="-1" dirty="0" err="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議論に十分な動画確保</a:t>
            </a:r>
          </a:p>
          <a:p>
            <a:pPr lvl="1"/>
            <a:r>
              <a:rPr lang="en-US" altLang="ja-JP" sz="15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(1) </a:t>
            </a:r>
            <a:r>
              <a:rPr lang="en-US" altLang="ja-JP" sz="1500" spc="-1" dirty="0" err="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動画公開は有効か</a:t>
            </a:r>
            <a:r>
              <a:rPr lang="en-US" altLang="ja-JP" sz="15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？（図１）</a:t>
            </a:r>
            <a:endParaRPr lang="en-US" sz="1500" b="1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lvl="1"/>
            <a:r>
              <a:rPr lang="en-US" altLang="ja-JP" sz="15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(2) </a:t>
            </a:r>
            <a:r>
              <a:rPr lang="en-US" altLang="ja-JP" sz="1500" spc="-1" dirty="0" err="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どのような動画が有効か</a:t>
            </a:r>
            <a:r>
              <a:rPr lang="en-US" altLang="ja-JP" sz="15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？：「</a:t>
            </a:r>
            <a:r>
              <a:rPr lang="en-US" altLang="ja-JP" sz="1500" spc="-1" dirty="0" err="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誰」が「何のため」に動画公開するかによる効果の違いを検出</a:t>
            </a:r>
            <a:endParaRPr lang="en-US" altLang="ja-JP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buFont typeface="Wingdings"/>
              <a:buChar char="§"/>
            </a:pPr>
            <a:r>
              <a:rPr lang="en-US" altLang="ja-JP" sz="15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論文言及目的（図２）</a:t>
            </a:r>
            <a:endParaRPr lang="en-US" sz="1500" dirty="0">
              <a:latin typeface="Meiryo"/>
              <a:ea typeface="Meiryo"/>
            </a:endParaRPr>
          </a:p>
          <a:p>
            <a:pPr marL="1257300" lvl="2" indent="-342900">
              <a:buFont typeface="Wingdings"/>
              <a:buChar char="§"/>
            </a:pPr>
            <a:r>
              <a:rPr lang="en-US" altLang="ja-JP" sz="1500" spc="-1" err="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チャンネル</a:t>
            </a:r>
            <a:endParaRPr lang="en-US" altLang="ja-JP" sz="1500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lvl="1"/>
            <a:r>
              <a:rPr lang="en-US" altLang="ja-JP" sz="15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→（予定）２軸を掛けあわせてセグメント化し、分析</a:t>
            </a:r>
          </a:p>
          <a:p>
            <a:pPr marL="285750" indent="-285750">
              <a:buFont typeface="Wingdings"/>
              <a:buChar char="q"/>
            </a:pPr>
            <a:endParaRPr lang="en-US" altLang="ja-JP" sz="15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buAutoNum type="arabicPeriod"/>
            </a:pPr>
            <a:endParaRPr lang="en-US" altLang="ja-JP" sz="15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buAutoNum type="alphaLcParenR"/>
            </a:pPr>
            <a:endParaRPr lang="en-US" altLang="ja-JP" sz="15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2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E36C1D2C-AF9A-4236-850E-6C58EDD3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99" y="2488302"/>
            <a:ext cx="3250137" cy="1910603"/>
          </a:xfrm>
          <a:prstGeom prst="rect">
            <a:avLst/>
          </a:prstGeom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564EDCEB-907C-4D5B-9AE1-8ACEA9D021FA}"/>
              </a:ext>
            </a:extLst>
          </p:cNvPr>
          <p:cNvSpPr txBox="1"/>
          <p:nvPr/>
        </p:nvSpPr>
        <p:spPr>
          <a:xfrm>
            <a:off x="4855084" y="4271988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図1　動画付き・無しグループ間被引用数分布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F5631D-30FB-4B6E-BD2C-7CA122D471DF}"/>
              </a:ext>
            </a:extLst>
          </p:cNvPr>
          <p:cNvGrpSpPr/>
          <p:nvPr/>
        </p:nvGrpSpPr>
        <p:grpSpPr>
          <a:xfrm>
            <a:off x="4554764" y="4702652"/>
            <a:ext cx="4731108" cy="2160242"/>
            <a:chOff x="3938475" y="4675192"/>
            <a:chExt cx="4731108" cy="2160242"/>
          </a:xfrm>
        </p:grpSpPr>
        <p:pic>
          <p:nvPicPr>
            <p:cNvPr id="3" name="Picture 3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EE74EDF-D040-4D21-B4D5-96F328B7C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8475" y="4675192"/>
              <a:ext cx="4731108" cy="1774150"/>
            </a:xfrm>
            <a:prstGeom prst="rect">
              <a:avLst/>
            </a:prstGeom>
          </p:spPr>
        </p:pic>
        <p:sp>
          <p:nvSpPr>
            <p:cNvPr id="9" name="TextShape 2">
              <a:extLst>
                <a:ext uri="{FF2B5EF4-FFF2-40B4-BE49-F238E27FC236}">
                  <a16:creationId xmlns:a16="http://schemas.microsoft.com/office/drawing/2014/main" id="{6FFE9648-AE0E-4595-B50A-1B8F7096E11D}"/>
                </a:ext>
              </a:extLst>
            </p:cNvPr>
            <p:cNvSpPr txBox="1"/>
            <p:nvPr/>
          </p:nvSpPr>
          <p:spPr>
            <a:xfrm>
              <a:off x="4168813" y="6404692"/>
              <a:ext cx="4130353" cy="430742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buClr>
                  <a:srgbClr val="ED7D31"/>
                </a:buClr>
              </a:pPr>
              <a:r>
                <a:rPr lang="ja-JP" altLang="en-US" sz="1200" spc="-1">
                  <a:uFill>
                    <a:solidFill>
                      <a:srgbClr val="FFFFFF"/>
                    </a:solidFill>
                  </a:uFill>
                  <a:latin typeface="Meiryo"/>
                  <a:ea typeface="Meiryo"/>
                  <a:cs typeface="Arial"/>
                </a:rPr>
                <a:t>図2　動画の論文言及目的による被引用数分布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977918-5292-4964-9087-FAEE632D75D0}"/>
              </a:ext>
            </a:extLst>
          </p:cNvPr>
          <p:cNvGraphicFramePr>
            <a:graphicFrameLocks noGrp="1"/>
          </p:cNvGraphicFramePr>
          <p:nvPr/>
        </p:nvGraphicFramePr>
        <p:xfrm>
          <a:off x="1454096" y="1724768"/>
          <a:ext cx="584835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400852790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115135718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9653826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50">
                          <a:effectLst/>
                        </a:rPr>
                        <a:t>動画公開目的​</a:t>
                      </a:r>
                      <a:endParaRPr lang="zh-CN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zh-CN" altLang="en-US" sz="1050" b="1">
                          <a:effectLst/>
                        </a:rPr>
                        <a:t>1. 論文拡散</a:t>
                      </a:r>
                      <a:r>
                        <a:rPr lang="zh-CN" altLang="en-US" sz="1050">
                          <a:effectLst/>
                        </a:rPr>
                        <a:t>　</a:t>
                      </a:r>
                      <a:r>
                        <a:rPr lang="zh-CN" altLang="en-US" sz="1050" b="0">
                          <a:effectLst/>
                        </a:rPr>
                        <a:t>2. 動画</a:t>
                      </a:r>
                      <a:r>
                        <a:rPr lang="ja-JP" altLang="en-US" sz="1050" b="0">
                          <a:effectLst/>
                        </a:rPr>
                        <a:t>の</a:t>
                      </a:r>
                      <a:r>
                        <a:rPr lang="zh-CN" altLang="en-US" sz="1050" b="0">
                          <a:effectLst/>
                        </a:rPr>
                        <a:t>信頼性向上（→</a:t>
                      </a:r>
                      <a:r>
                        <a:rPr lang="ja-JP" altLang="en-US" sz="1050" b="0">
                          <a:effectLst/>
                        </a:rPr>
                        <a:t>チャネル</a:t>
                      </a:r>
                      <a:r>
                        <a:rPr lang="zh-CN" altLang="en-US" sz="1050" b="0">
                          <a:effectLst/>
                        </a:rPr>
                        <a:t>人気度）​3. その他</a:t>
                      </a:r>
                      <a:endParaRPr lang="zh-CN" altLang="en-US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883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ja-JP" altLang="en-US" sz="1050">
                          <a:effectLst/>
                        </a:rPr>
                        <a:t>ターゲット​</a:t>
                      </a:r>
                      <a:endParaRPr lang="ja-JP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50">
                          <a:effectLst/>
                        </a:rPr>
                        <a:t>専門家</a:t>
                      </a:r>
                      <a:r>
                        <a:rPr lang="ja-JP" altLang="en-US" sz="1050">
                          <a:effectLst/>
                        </a:rPr>
                        <a:t>コミュニティでの</a:t>
                      </a:r>
                      <a:r>
                        <a:rPr lang="zh-CN" altLang="en-US" sz="1050">
                          <a:effectLst/>
                        </a:rPr>
                        <a:t>拡散​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50">
                          <a:effectLst/>
                        </a:rPr>
                        <a:t>非専門家</a:t>
                      </a:r>
                      <a:r>
                        <a:rPr lang="ja-JP" altLang="en-US" sz="1050">
                          <a:effectLst/>
                        </a:rPr>
                        <a:t>コミュニティでの</a:t>
                      </a:r>
                      <a:r>
                        <a:rPr lang="zh-CN" altLang="en-US" sz="1050">
                          <a:effectLst/>
                        </a:rPr>
                        <a:t>拡散​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495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50">
                          <a:effectLst/>
                        </a:rPr>
                        <a:t>指標​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50">
                          <a:effectLst/>
                        </a:rPr>
                        <a:t>被引用数​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50">
                          <a:effectLst/>
                        </a:rPr>
                        <a:t>AAS​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6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342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修論展開と実験設計</a:t>
            </a:r>
            <a:endParaRPr lang="en-US" altLang="ja-JP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5B3C9160-3B3F-4883-9852-3773432A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21" y="2463018"/>
            <a:ext cx="6865650" cy="3969274"/>
          </a:xfrm>
          <a:prstGeom prst="rect">
            <a:avLst/>
          </a:prstGeom>
        </p:spPr>
      </p:pic>
      <p:sp>
        <p:nvSpPr>
          <p:cNvPr id="3" name="TextShape 2">
            <a:extLst>
              <a:ext uri="{FF2B5EF4-FFF2-40B4-BE49-F238E27FC236}">
                <a16:creationId xmlns:a16="http://schemas.microsoft.com/office/drawing/2014/main" id="{38263CF7-49E5-4237-BCAB-8663971B86C5}"/>
              </a:ext>
            </a:extLst>
          </p:cNvPr>
          <p:cNvSpPr txBox="1"/>
          <p:nvPr/>
        </p:nvSpPr>
        <p:spPr>
          <a:xfrm>
            <a:off x="2406481" y="6424080"/>
            <a:ext cx="4981624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ED7D31"/>
              </a:buClr>
            </a:pPr>
            <a:r>
              <a:rPr lang="ja-JP" altLang="en-US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図3　動画付き・無しグループの被引用数分布</a:t>
            </a:r>
            <a:endParaRPr lang="en-US" altLang="ja-JP"/>
          </a:p>
          <a:p>
            <a:pPr algn="ctr"/>
            <a:r>
              <a:rPr lang="ja-JP" altLang="en-US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（2014 COMP分野・</a:t>
            </a:r>
            <a:r>
              <a:rPr lang="ja-JP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Sub-subjects別サンプル数上位８のみ</a:t>
            </a:r>
            <a:r>
              <a:rPr lang="ja-JP" altLang="en-US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表</a:t>
            </a:r>
            <a:r>
              <a:rPr lang="ja-JP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示</a:t>
            </a:r>
            <a:r>
              <a:rPr lang="ja-JP" altLang="en-US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）</a:t>
            </a:r>
            <a:endParaRPr lang="ja-JP"/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19" cy="184543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buFont typeface="Wingdings"/>
              <a:buChar char="q"/>
            </a:pPr>
            <a:r>
              <a:rPr lang="en-US" altLang="ja-JP" sz="1600" spc="-1" err="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課題</a:t>
            </a:r>
            <a:endParaRPr lang="en-US" err="1">
              <a:latin typeface="Meiryo"/>
              <a:ea typeface="Meiryo"/>
            </a:endParaRPr>
          </a:p>
          <a:p>
            <a:pPr lvl="1"/>
            <a:r>
              <a:rPr 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(3) 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どのような論文で有効か？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：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論文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dataset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をsubsetに細分化し、(2)と掛け合わせる</a:t>
            </a: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buFontTx/>
              <a:buAutoNum type="romanLcPeriod"/>
            </a:pPr>
            <a:r>
              <a:rPr 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Scopus sub-subject: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ジャーナル分類によって(図３)</a:t>
            </a:r>
            <a:endParaRPr 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lvl="3"/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→分類が細かく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(24種類)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、各クラスターの動画サンプルが少ない</a:t>
            </a:r>
          </a:p>
          <a:p>
            <a:pPr marL="1257300" lvl="2" indent="-342900">
              <a:buFontTx/>
              <a:buAutoNum type="romanLcPeriod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（予定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）</a:t>
            </a:r>
            <a:r>
              <a:rPr lang="en-US" sz="1600" spc="-1" err="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Clurstering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: </a:t>
            </a:r>
            <a:r>
              <a:rPr lang="en-US" altLang="ja-JP" sz="1600" spc="-1" err="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SciBERT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を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用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いて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トピックで分ける</a:t>
            </a:r>
            <a:endParaRPr lang="en-US">
              <a:latin typeface="Meiryo"/>
              <a:ea typeface="Meiryo"/>
            </a:endParaRPr>
          </a:p>
          <a:p>
            <a:pPr marL="285750" indent="-285750">
              <a:buFont typeface="Wingdings"/>
              <a:buChar char="q"/>
            </a:pP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"/>
              <a:buChar char="q"/>
            </a:pP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"/>
              <a:buChar char="q"/>
            </a:pP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"/>
              <a:buChar char="q"/>
            </a:pP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"/>
              <a:buChar char="q"/>
            </a:pP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"/>
              <a:buChar char="q"/>
            </a:pP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"/>
              <a:buChar char="q"/>
            </a:pP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"/>
              <a:buChar char="q"/>
            </a:pP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"/>
              <a:buChar char="q"/>
            </a:pP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"/>
              <a:buChar char="q"/>
            </a:pP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85763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修論展開と実験設計</a:t>
            </a:r>
            <a:endParaRPr lang="en-US" altLang="ja-JP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451328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buFont typeface="Wingdings,Sans-Serif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考察</a:t>
            </a:r>
            <a:endParaRPr 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800100" lvl="1" indent="-342900">
              <a:buAutoNum type="arabicPeriod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動画コミュニケーションの活性化状況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(←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今まで力を入れてきた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)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800100" lvl="1" indent="-342900">
              <a:buAutoNum type="arabicPeriod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ターゲット指標・分野による動画方式・発信者の提案</a:t>
            </a:r>
            <a:endParaRPr 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800100" lvl="1" indent="-342900">
              <a:buAutoNum type="arabicPeriod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他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SNS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研究との比較</a:t>
            </a:r>
            <a:endParaRPr 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lvl="2"/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他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SNS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プラットホーム（特にツイッター）での論文言及活動が論文に与える影響に関する先行研究と比較し、類似点と相違点を議論</a:t>
            </a: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計画</a:t>
            </a:r>
          </a:p>
          <a:p>
            <a:pPr marL="742950" lvl="1" indent="-285750"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課題で設計した実験の続行</a:t>
            </a:r>
          </a:p>
          <a:p>
            <a:pPr marL="742950" lvl="1" indent="-285750"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修論構成・序論の書き出し（新規性・意義）</a:t>
            </a:r>
          </a:p>
          <a:p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555712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glow</Template>
  <Application>Microsoft Office PowerPoint</Application>
  <PresentationFormat>On-screen Show (4:3)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中　元　　雪　絵</dc:creator>
  <dc:description/>
  <cp:revision>9</cp:revision>
  <dcterms:created xsi:type="dcterms:W3CDTF">2020-01-21T06:13:03Z</dcterms:created>
  <dcterms:modified xsi:type="dcterms:W3CDTF">2020-12-02T06:04:48Z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