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</p:sldMasterIdLst>
  <p:notesMasterIdLst>
    <p:notesMasterId r:id="rId11"/>
  </p:notesMasterIdLst>
  <p:sldIdLst>
    <p:sldId id="324" r:id="rId3"/>
    <p:sldId id="325" r:id="rId4"/>
    <p:sldId id="346" r:id="rId5"/>
    <p:sldId id="350" r:id="rId6"/>
    <p:sldId id="351" r:id="rId7"/>
    <p:sldId id="353" r:id="rId8"/>
    <p:sldId id="355" r:id="rId9"/>
    <p:sldId id="35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1396BB13-6339-D1DC-DDBD-4727A5D21F44}" v="1441" dt="2020-10-04T06:56:34.826"/>
    <p1510:client id="{152A8BA1-BC4C-8956-3556-73E1F79DDB24}" v="214" dt="2020-11-17T09:17:09.140"/>
    <p1510:client id="{19B06939-9A26-24CF-707C-FFF196AB4A4C}" v="241" dt="2020-10-06T12:40:36.585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5A2FCEC-9881-96C3-FDF3-41B81B70E088}" v="7" dt="2020-10-03T03:53:37.755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0B01EEA-D079-F9B1-828B-61414BDA3763}" v="141" dt="2020-12-02T05:22:04.421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D9925A9-1FB0-E95E-980C-F6B11574E2D9}" v="114" dt="2020-10-07T05:14:39.084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6DAAD17C-EC7F-26D8-A671-9B9EDA9295A4}" v="30" dt="2020-11-17T09:04:33.530"/>
    <p1510:client id="{76A4D374-4611-4E47-2BA9-813B14397E5E}" v="198" dt="2020-06-22T02:34:11.499"/>
    <p1510:client id="{88113837-46EB-6C2F-E8D3-2E71C4C6F1AB}" v="9" dt="2020-06-25T00:31:46.385"/>
    <p1510:client id="{8B4F47FD-81DF-0F10-256A-14E9A1DCC8E4}" v="37" dt="2020-07-20T09:36:08.266"/>
    <p1510:client id="{8F62760A-542E-21C9-BCF4-830297626283}" v="640" dt="2020-12-01T16:01:20.955"/>
    <p1510:client id="{9148CFC9-B7BA-6719-97C7-E8F10688C6C2}" v="1060" dt="2020-10-06T08:57:13.952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A864517E-5564-EE6C-1271-47BCFB284AC1}" v="19" dt="2020-12-02T06:04:41.493"/>
    <p1510:client id="{AF262081-C920-382B-A511-066C9299820A}" v="41" dt="2020-12-02T04:33:16.866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BC93A3E0-FF28-0EF5-A79F-1619260C0677}" v="1341" dt="2020-12-08T09:57:35.802"/>
    <p1510:client id="{BE7BCEFD-4C27-45DC-2381-21CF75A0D25F}" v="1760" dt="2020-11-18T06:28:17.034"/>
    <p1510:client id="{C4701F6A-08A6-E6FE-26C0-C965ABE1E773}" v="10" dt="2020-12-08T10:04:50.872"/>
    <p1510:client id="{C65F78FE-2812-8408-91CF-A742D081E6A2}" v="517" dt="2020-12-01T09:18:36.230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F553FAF-448D-5DB7-E8CD-9BFEC40845F1}" v="614" dt="2020-06-06T09:47:38.475"/>
    <p1510:client id="{E2C7EE31-79F0-D46A-1890-57D2D3516559}" v="7" dt="2020-06-12T00:31:45.485"/>
    <p1510:client id="{E540D04A-9375-947B-C8C8-219FA76C71D5}" v="183" dt="2020-12-09T06:24:59.627"/>
    <p1510:client id="{E88A78D5-2C93-E162-094F-1D4619A92F12}" v="359" dt="2020-07-02T02:16:20.415"/>
    <p1510:client id="{EBA3AEDA-51D9-41EC-9C80-898811EE9341}" v="4" dt="2020-10-07T01:50:42.377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　輝溟" userId="S::7796674846@utac.u-tokyo.ac.jp::971cad96-f269-4d17-834e-61d62a92d69f" providerId="AD" clId="Web-{BC93A3E0-FF28-0EF5-A79F-1619260C0677}"/>
    <pc:docChg chg="addSld delSld modSld">
      <pc:chgData name="金　輝溟" userId="S::7796674846@utac.u-tokyo.ac.jp::971cad96-f269-4d17-834e-61d62a92d69f" providerId="AD" clId="Web-{BC93A3E0-FF28-0EF5-A79F-1619260C0677}" dt="2020-12-08T09:57:35.802" v="1325" actId="20577"/>
      <pc:docMkLst>
        <pc:docMk/>
      </pc:docMkLst>
      <pc:sldChg chg="modSp">
        <pc:chgData name="金　輝溟" userId="S::7796674846@utac.u-tokyo.ac.jp::971cad96-f269-4d17-834e-61d62a92d69f" providerId="AD" clId="Web-{BC93A3E0-FF28-0EF5-A79F-1619260C0677}" dt="2020-12-08T08:17:25.210" v="1" actId="20577"/>
        <pc:sldMkLst>
          <pc:docMk/>
          <pc:sldMk cId="187915968" sldId="324"/>
        </pc:sldMkLst>
        <pc:spChg chg="mod">
          <ac:chgData name="金　輝溟" userId="S::7796674846@utac.u-tokyo.ac.jp::971cad96-f269-4d17-834e-61d62a92d69f" providerId="AD" clId="Web-{BC93A3E0-FF28-0EF5-A79F-1619260C0677}" dt="2020-12-08T08:17:25.210" v="1" actId="20577"/>
          <ac:spMkLst>
            <pc:docMk/>
            <pc:sldMk cId="187915968" sldId="324"/>
            <ac:spMk id="84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BC93A3E0-FF28-0EF5-A79F-1619260C0677}" dt="2020-12-08T08:27:41.621" v="388" actId="20577"/>
        <pc:sldMkLst>
          <pc:docMk/>
          <pc:sldMk cId="3843217075" sldId="346"/>
        </pc:sldMkLst>
        <pc:spChg chg="mod">
          <ac:chgData name="金　輝溟" userId="S::7796674846@utac.u-tokyo.ac.jp::971cad96-f269-4d17-834e-61d62a92d69f" providerId="AD" clId="Web-{BC93A3E0-FF28-0EF5-A79F-1619260C0677}" dt="2020-12-08T08:17:56.007" v="16" actId="20577"/>
          <ac:spMkLst>
            <pc:docMk/>
            <pc:sldMk cId="3843217075" sldId="346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BC93A3E0-FF28-0EF5-A79F-1619260C0677}" dt="2020-12-08T08:27:41.621" v="388" actId="20577"/>
          <ac:spMkLst>
            <pc:docMk/>
            <pc:sldMk cId="3843217075" sldId="346"/>
            <ac:spMk id="93" creationId="{00000000-0000-0000-0000-000000000000}"/>
          </ac:spMkLst>
        </pc:spChg>
      </pc:sldChg>
      <pc:sldChg chg="del">
        <pc:chgData name="金　輝溟" userId="S::7796674846@utac.u-tokyo.ac.jp::971cad96-f269-4d17-834e-61d62a92d69f" providerId="AD" clId="Web-{BC93A3E0-FF28-0EF5-A79F-1619260C0677}" dt="2020-12-08T09:56:08.255" v="1317"/>
        <pc:sldMkLst>
          <pc:docMk/>
          <pc:sldMk cId="978576370" sldId="347"/>
        </pc:sldMkLst>
      </pc:sldChg>
      <pc:sldChg chg="del">
        <pc:chgData name="金　輝溟" userId="S::7796674846@utac.u-tokyo.ac.jp::971cad96-f269-4d17-834e-61d62a92d69f" providerId="AD" clId="Web-{BC93A3E0-FF28-0EF5-A79F-1619260C0677}" dt="2020-12-08T09:56:08.240" v="1316"/>
        <pc:sldMkLst>
          <pc:docMk/>
          <pc:sldMk cId="555712726" sldId="348"/>
        </pc:sldMkLst>
      </pc:sldChg>
      <pc:sldChg chg="del">
        <pc:chgData name="金　輝溟" userId="S::7796674846@utac.u-tokyo.ac.jp::971cad96-f269-4d17-834e-61d62a92d69f" providerId="AD" clId="Web-{BC93A3E0-FF28-0EF5-A79F-1619260C0677}" dt="2020-12-08T09:56:08.255" v="1318"/>
        <pc:sldMkLst>
          <pc:docMk/>
          <pc:sldMk cId="722342880" sldId="349"/>
        </pc:sldMkLst>
      </pc:sldChg>
      <pc:sldChg chg="addSp delSp modSp add replId">
        <pc:chgData name="金　輝溟" userId="S::7796674846@utac.u-tokyo.ac.jp::971cad96-f269-4d17-834e-61d62a92d69f" providerId="AD" clId="Web-{BC93A3E0-FF28-0EF5-A79F-1619260C0677}" dt="2020-12-08T09:50:13.272" v="1170" actId="1076"/>
        <pc:sldMkLst>
          <pc:docMk/>
          <pc:sldMk cId="1584760172" sldId="350"/>
        </pc:sldMkLst>
        <pc:spChg chg="mod">
          <ac:chgData name="金　輝溟" userId="S::7796674846@utac.u-tokyo.ac.jp::971cad96-f269-4d17-834e-61d62a92d69f" providerId="AD" clId="Web-{BC93A3E0-FF28-0EF5-A79F-1619260C0677}" dt="2020-12-08T09:04:53.479" v="541" actId="20577"/>
          <ac:spMkLst>
            <pc:docMk/>
            <pc:sldMk cId="1584760172" sldId="350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BC93A3E0-FF28-0EF5-A79F-1619260C0677}" dt="2020-12-08T09:49:53.709" v="1165" actId="20577"/>
          <ac:spMkLst>
            <pc:docMk/>
            <pc:sldMk cId="1584760172" sldId="350"/>
            <ac:spMk id="93" creationId="{00000000-0000-0000-0000-000000000000}"/>
          </ac:spMkLst>
        </pc:spChg>
        <pc:picChg chg="add del mod">
          <ac:chgData name="金　輝溟" userId="S::7796674846@utac.u-tokyo.ac.jp::971cad96-f269-4d17-834e-61d62a92d69f" providerId="AD" clId="Web-{BC93A3E0-FF28-0EF5-A79F-1619260C0677}" dt="2020-12-08T09:03:49.869" v="509"/>
          <ac:picMkLst>
            <pc:docMk/>
            <pc:sldMk cId="1584760172" sldId="350"/>
            <ac:picMk id="2" creationId="{A53C0696-66F0-4E48-AB20-03E8F84FB666}"/>
          </ac:picMkLst>
        </pc:picChg>
        <pc:picChg chg="add mod">
          <ac:chgData name="金　輝溟" userId="S::7796674846@utac.u-tokyo.ac.jp::971cad96-f269-4d17-834e-61d62a92d69f" providerId="AD" clId="Web-{BC93A3E0-FF28-0EF5-A79F-1619260C0677}" dt="2020-12-08T09:50:13.272" v="1170" actId="1076"/>
          <ac:picMkLst>
            <pc:docMk/>
            <pc:sldMk cId="1584760172" sldId="350"/>
            <ac:picMk id="3" creationId="{1FCA5E38-B85A-453C-9B85-466CE4ECD47D}"/>
          </ac:picMkLst>
        </pc:picChg>
        <pc:picChg chg="add mod">
          <ac:chgData name="金　輝溟" userId="S::7796674846@utac.u-tokyo.ac.jp::971cad96-f269-4d17-834e-61d62a92d69f" providerId="AD" clId="Web-{BC93A3E0-FF28-0EF5-A79F-1619260C0677}" dt="2020-12-08T09:50:06.631" v="1168" actId="1076"/>
          <ac:picMkLst>
            <pc:docMk/>
            <pc:sldMk cId="1584760172" sldId="350"/>
            <ac:picMk id="4" creationId="{C4BD62DF-8306-468C-B361-9B43088B3331}"/>
          </ac:picMkLst>
        </pc:picChg>
      </pc:sldChg>
      <pc:sldChg chg="modSp add del replId">
        <pc:chgData name="金　輝溟" userId="S::7796674846@utac.u-tokyo.ac.jp::971cad96-f269-4d17-834e-61d62a92d69f" providerId="AD" clId="Web-{BC93A3E0-FF28-0EF5-A79F-1619260C0677}" dt="2020-12-08T08:28:58.512" v="422"/>
        <pc:sldMkLst>
          <pc:docMk/>
          <pc:sldMk cId="3622031854" sldId="350"/>
        </pc:sldMkLst>
        <pc:spChg chg="mod">
          <ac:chgData name="金　輝溟" userId="S::7796674846@utac.u-tokyo.ac.jp::971cad96-f269-4d17-834e-61d62a92d69f" providerId="AD" clId="Web-{BC93A3E0-FF28-0EF5-A79F-1619260C0677}" dt="2020-12-08T08:28:03.043" v="396" actId="20577"/>
          <ac:spMkLst>
            <pc:docMk/>
            <pc:sldMk cId="3622031854" sldId="350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BC93A3E0-FF28-0EF5-A79F-1619260C0677}" dt="2020-12-08T08:28:26.230" v="421" actId="20577"/>
          <ac:spMkLst>
            <pc:docMk/>
            <pc:sldMk cId="3622031854" sldId="350"/>
            <ac:spMk id="93" creationId="{00000000-0000-0000-0000-000000000000}"/>
          </ac:spMkLst>
        </pc:spChg>
      </pc:sldChg>
      <pc:sldChg chg="addSp delSp modSp add replId addAnim delAnim modAnim">
        <pc:chgData name="金　輝溟" userId="S::7796674846@utac.u-tokyo.ac.jp::971cad96-f269-4d17-834e-61d62a92d69f" providerId="AD" clId="Web-{BC93A3E0-FF28-0EF5-A79F-1619260C0677}" dt="2020-12-08T09:15:47.009" v="752" actId="20577"/>
        <pc:sldMkLst>
          <pc:docMk/>
          <pc:sldMk cId="435137720" sldId="351"/>
        </pc:sldMkLst>
        <pc:spChg chg="mod">
          <ac:chgData name="金　輝溟" userId="S::7796674846@utac.u-tokyo.ac.jp::971cad96-f269-4d17-834e-61d62a92d69f" providerId="AD" clId="Web-{BC93A3E0-FF28-0EF5-A79F-1619260C0677}" dt="2020-12-08T09:15:47.009" v="752" actId="20577"/>
          <ac:spMkLst>
            <pc:docMk/>
            <pc:sldMk cId="435137720" sldId="351"/>
            <ac:spMk id="93" creationId="{00000000-0000-0000-0000-000000000000}"/>
          </ac:spMkLst>
        </pc:spChg>
        <pc:picChg chg="add del mod">
          <ac:chgData name="金　輝溟" userId="S::7796674846@utac.u-tokyo.ac.jp::971cad96-f269-4d17-834e-61d62a92d69f" providerId="AD" clId="Web-{BC93A3E0-FF28-0EF5-A79F-1619260C0677}" dt="2020-12-08T09:08:01.775" v="610"/>
          <ac:picMkLst>
            <pc:docMk/>
            <pc:sldMk cId="435137720" sldId="351"/>
            <ac:picMk id="2" creationId="{357C9B60-D40C-49A2-A067-050898BAB359}"/>
          </ac:picMkLst>
        </pc:picChg>
        <pc:picChg chg="del">
          <ac:chgData name="金　輝溟" userId="S::7796674846@utac.u-tokyo.ac.jp::971cad96-f269-4d17-834e-61d62a92d69f" providerId="AD" clId="Web-{BC93A3E0-FF28-0EF5-A79F-1619260C0677}" dt="2020-12-08T09:07:22.791" v="603"/>
          <ac:picMkLst>
            <pc:docMk/>
            <pc:sldMk cId="435137720" sldId="351"/>
            <ac:picMk id="3" creationId="{1FCA5E38-B85A-453C-9B85-466CE4ECD47D}"/>
          </ac:picMkLst>
        </pc:picChg>
        <pc:picChg chg="add del mod">
          <ac:chgData name="金　輝溟" userId="S::7796674846@utac.u-tokyo.ac.jp::971cad96-f269-4d17-834e-61d62a92d69f" providerId="AD" clId="Web-{BC93A3E0-FF28-0EF5-A79F-1619260C0677}" dt="2020-12-08T09:09:25.697" v="621"/>
          <ac:picMkLst>
            <pc:docMk/>
            <pc:sldMk cId="435137720" sldId="351"/>
            <ac:picMk id="4" creationId="{EABD717A-1DAB-4DF3-9DD6-1402E917C6A6}"/>
          </ac:picMkLst>
        </pc:picChg>
        <pc:picChg chg="add del mod ord">
          <ac:chgData name="金　輝溟" userId="S::7796674846@utac.u-tokyo.ac.jp::971cad96-f269-4d17-834e-61d62a92d69f" providerId="AD" clId="Web-{BC93A3E0-FF28-0EF5-A79F-1619260C0677}" dt="2020-12-08T09:09:26.244" v="622"/>
          <ac:picMkLst>
            <pc:docMk/>
            <pc:sldMk cId="435137720" sldId="351"/>
            <ac:picMk id="5" creationId="{687F72F0-30BC-4FBE-935C-DF38B2EF7202}"/>
          </ac:picMkLst>
        </pc:picChg>
        <pc:picChg chg="add mod">
          <ac:chgData name="金　輝溟" userId="S::7796674846@utac.u-tokyo.ac.jp::971cad96-f269-4d17-834e-61d62a92d69f" providerId="AD" clId="Web-{BC93A3E0-FF28-0EF5-A79F-1619260C0677}" dt="2020-12-08T09:10:16.681" v="633" actId="1076"/>
          <ac:picMkLst>
            <pc:docMk/>
            <pc:sldMk cId="435137720" sldId="351"/>
            <ac:picMk id="6" creationId="{FF2D1AAA-3B5E-4435-A439-380D539DFEF0}"/>
          </ac:picMkLst>
        </pc:picChg>
        <pc:picChg chg="add mod">
          <ac:chgData name="金　輝溟" userId="S::7796674846@utac.u-tokyo.ac.jp::971cad96-f269-4d17-834e-61d62a92d69f" providerId="AD" clId="Web-{BC93A3E0-FF28-0EF5-A79F-1619260C0677}" dt="2020-12-08T09:10:23.759" v="634" actId="1076"/>
          <ac:picMkLst>
            <pc:docMk/>
            <pc:sldMk cId="435137720" sldId="351"/>
            <ac:picMk id="7" creationId="{125338F4-930A-4487-93C4-FBF031408D23}"/>
          </ac:picMkLst>
        </pc:picChg>
      </pc:sldChg>
      <pc:sldChg chg="addSp delSp modSp add del replId addAnim delAnim modAnim">
        <pc:chgData name="金　輝溟" userId="S::7796674846@utac.u-tokyo.ac.jp::971cad96-f269-4d17-834e-61d62a92d69f" providerId="AD" clId="Web-{BC93A3E0-FF28-0EF5-A79F-1619260C0677}" dt="2020-12-08T09:50:25.709" v="1171"/>
        <pc:sldMkLst>
          <pc:docMk/>
          <pc:sldMk cId="4217541642" sldId="352"/>
        </pc:sldMkLst>
        <pc:spChg chg="mod">
          <ac:chgData name="金　輝溟" userId="S::7796674846@utac.u-tokyo.ac.jp::971cad96-f269-4d17-834e-61d62a92d69f" providerId="AD" clId="Web-{BC93A3E0-FF28-0EF5-A79F-1619260C0677}" dt="2020-12-08T09:44:58.069" v="1076" actId="20577"/>
          <ac:spMkLst>
            <pc:docMk/>
            <pc:sldMk cId="4217541642" sldId="352"/>
            <ac:spMk id="93" creationId="{00000000-0000-0000-0000-000000000000}"/>
          </ac:spMkLst>
        </pc:spChg>
        <pc:picChg chg="add mod">
          <ac:chgData name="金　輝溟" userId="S::7796674846@utac.u-tokyo.ac.jp::971cad96-f269-4d17-834e-61d62a92d69f" providerId="AD" clId="Web-{BC93A3E0-FF28-0EF5-A79F-1619260C0677}" dt="2020-12-08T09:39:57.866" v="906" actId="14100"/>
          <ac:picMkLst>
            <pc:docMk/>
            <pc:sldMk cId="4217541642" sldId="352"/>
            <ac:picMk id="2" creationId="{15F1D9FF-AE1E-49A5-A946-FEFD4F9A97AB}"/>
          </ac:picMkLst>
        </pc:picChg>
        <pc:picChg chg="add del mod">
          <ac:chgData name="金　輝溟" userId="S::7796674846@utac.u-tokyo.ac.jp::971cad96-f269-4d17-834e-61d62a92d69f" providerId="AD" clId="Web-{BC93A3E0-FF28-0EF5-A79F-1619260C0677}" dt="2020-12-08T09:35:14.323" v="870"/>
          <ac:picMkLst>
            <pc:docMk/>
            <pc:sldMk cId="4217541642" sldId="352"/>
            <ac:picMk id="3" creationId="{25EF95AA-122A-480F-AB12-7939328C852C}"/>
          </ac:picMkLst>
        </pc:picChg>
        <pc:picChg chg="add del mod">
          <ac:chgData name="金　輝溟" userId="S::7796674846@utac.u-tokyo.ac.jp::971cad96-f269-4d17-834e-61d62a92d69f" providerId="AD" clId="Web-{BC93A3E0-FF28-0EF5-A79F-1619260C0677}" dt="2020-12-08T09:35:10.445" v="868"/>
          <ac:picMkLst>
            <pc:docMk/>
            <pc:sldMk cId="4217541642" sldId="352"/>
            <ac:picMk id="4" creationId="{C6C18F09-0DAB-4A3A-A669-FBED74E52E87}"/>
          </ac:picMkLst>
        </pc:picChg>
        <pc:picChg chg="add mod">
          <ac:chgData name="金　輝溟" userId="S::7796674846@utac.u-tokyo.ac.jp::971cad96-f269-4d17-834e-61d62a92d69f" providerId="AD" clId="Web-{BC93A3E0-FF28-0EF5-A79F-1619260C0677}" dt="2020-12-08T09:43:32.960" v="1022" actId="1076"/>
          <ac:picMkLst>
            <pc:docMk/>
            <pc:sldMk cId="4217541642" sldId="352"/>
            <ac:picMk id="5" creationId="{58AC6E63-D6FE-4A68-BCDB-6D145D7EE174}"/>
          </ac:picMkLst>
        </pc:picChg>
        <pc:picChg chg="del">
          <ac:chgData name="金　輝溟" userId="S::7796674846@utac.u-tokyo.ac.jp::971cad96-f269-4d17-834e-61d62a92d69f" providerId="AD" clId="Web-{BC93A3E0-FF28-0EF5-A79F-1619260C0677}" dt="2020-12-08T09:24:05.930" v="841"/>
          <ac:picMkLst>
            <pc:docMk/>
            <pc:sldMk cId="4217541642" sldId="352"/>
            <ac:picMk id="6" creationId="{FF2D1AAA-3B5E-4435-A439-380D539DFEF0}"/>
          </ac:picMkLst>
        </pc:picChg>
        <pc:picChg chg="del">
          <ac:chgData name="金　輝溟" userId="S::7796674846@utac.u-tokyo.ac.jp::971cad96-f269-4d17-834e-61d62a92d69f" providerId="AD" clId="Web-{BC93A3E0-FF28-0EF5-A79F-1619260C0677}" dt="2020-12-08T09:24:05.383" v="840"/>
          <ac:picMkLst>
            <pc:docMk/>
            <pc:sldMk cId="4217541642" sldId="352"/>
            <ac:picMk id="7" creationId="{125338F4-930A-4487-93C4-FBF031408D23}"/>
          </ac:picMkLst>
        </pc:picChg>
        <pc:picChg chg="add mod">
          <ac:chgData name="金　輝溟" userId="S::7796674846@utac.u-tokyo.ac.jp::971cad96-f269-4d17-834e-61d62a92d69f" providerId="AD" clId="Web-{BC93A3E0-FF28-0EF5-A79F-1619260C0677}" dt="2020-12-08T09:43:25.850" v="1021" actId="1076"/>
          <ac:picMkLst>
            <pc:docMk/>
            <pc:sldMk cId="4217541642" sldId="352"/>
            <ac:picMk id="8" creationId="{C779E0A8-BA49-4DD9-A07E-02771D036FC6}"/>
          </ac:picMkLst>
        </pc:picChg>
      </pc:sldChg>
      <pc:sldChg chg="addSp delSp modSp add replId">
        <pc:chgData name="金　輝溟" userId="S::7796674846@utac.u-tokyo.ac.jp::971cad96-f269-4d17-834e-61d62a92d69f" providerId="AD" clId="Web-{BC93A3E0-FF28-0EF5-A79F-1619260C0677}" dt="2020-12-08T09:49:44.881" v="1160" actId="1076"/>
        <pc:sldMkLst>
          <pc:docMk/>
          <pc:sldMk cId="3398466936" sldId="353"/>
        </pc:sldMkLst>
        <pc:spChg chg="mod">
          <ac:chgData name="金　輝溟" userId="S::7796674846@utac.u-tokyo.ac.jp::971cad96-f269-4d17-834e-61d62a92d69f" providerId="AD" clId="Web-{BC93A3E0-FF28-0EF5-A79F-1619260C0677}" dt="2020-12-08T09:47:14.506" v="1152" actId="20577"/>
          <ac:spMkLst>
            <pc:docMk/>
            <pc:sldMk cId="3398466936" sldId="353"/>
            <ac:spMk id="93" creationId="{00000000-0000-0000-0000-000000000000}"/>
          </ac:spMkLst>
        </pc:spChg>
        <pc:picChg chg="del">
          <ac:chgData name="金　輝溟" userId="S::7796674846@utac.u-tokyo.ac.jp::971cad96-f269-4d17-834e-61d62a92d69f" providerId="AD" clId="Web-{BC93A3E0-FF28-0EF5-A79F-1619260C0677}" dt="2020-12-08T09:49:15.240" v="1156"/>
          <ac:picMkLst>
            <pc:docMk/>
            <pc:sldMk cId="3398466936" sldId="353"/>
            <ac:picMk id="2" creationId="{15F1D9FF-AE1E-49A5-A946-FEFD4F9A97AB}"/>
          </ac:picMkLst>
        </pc:picChg>
        <pc:picChg chg="add mod">
          <ac:chgData name="金　輝溟" userId="S::7796674846@utac.u-tokyo.ac.jp::971cad96-f269-4d17-834e-61d62a92d69f" providerId="AD" clId="Web-{BC93A3E0-FF28-0EF5-A79F-1619260C0677}" dt="2020-12-08T09:49:44.881" v="1160" actId="1076"/>
          <ac:picMkLst>
            <pc:docMk/>
            <pc:sldMk cId="3398466936" sldId="353"/>
            <ac:picMk id="3" creationId="{DED94C5A-C919-4EEC-B7ED-492A4865CA27}"/>
          </ac:picMkLst>
        </pc:picChg>
      </pc:sldChg>
      <pc:sldChg chg="delSp modSp add replId delAnim">
        <pc:chgData name="金　輝溟" userId="S::7796674846@utac.u-tokyo.ac.jp::971cad96-f269-4d17-834e-61d62a92d69f" providerId="AD" clId="Web-{BC93A3E0-FF28-0EF5-A79F-1619260C0677}" dt="2020-12-08T09:57:35.802" v="1325" actId="20577"/>
        <pc:sldMkLst>
          <pc:docMk/>
          <pc:sldMk cId="812163882" sldId="354"/>
        </pc:sldMkLst>
        <pc:spChg chg="mod">
          <ac:chgData name="金　輝溟" userId="S::7796674846@utac.u-tokyo.ac.jp::971cad96-f269-4d17-834e-61d62a92d69f" providerId="AD" clId="Web-{BC93A3E0-FF28-0EF5-A79F-1619260C0677}" dt="2020-12-08T09:57:35.802" v="1325" actId="20577"/>
          <ac:spMkLst>
            <pc:docMk/>
            <pc:sldMk cId="812163882" sldId="354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BC93A3E0-FF28-0EF5-A79F-1619260C0677}" dt="2020-12-08T09:55:28.130" v="1315" actId="20577"/>
          <ac:spMkLst>
            <pc:docMk/>
            <pc:sldMk cId="812163882" sldId="354"/>
            <ac:spMk id="93" creationId="{00000000-0000-0000-0000-000000000000}"/>
          </ac:spMkLst>
        </pc:spChg>
        <pc:picChg chg="del">
          <ac:chgData name="金　輝溟" userId="S::7796674846@utac.u-tokyo.ac.jp::971cad96-f269-4d17-834e-61d62a92d69f" providerId="AD" clId="Web-{BC93A3E0-FF28-0EF5-A79F-1619260C0677}" dt="2020-12-08T09:47:31.756" v="1155"/>
          <ac:picMkLst>
            <pc:docMk/>
            <pc:sldMk cId="812163882" sldId="354"/>
            <ac:picMk id="2" creationId="{15F1D9FF-AE1E-49A5-A946-FEFD4F9A97AB}"/>
          </ac:picMkLst>
        </pc:picChg>
        <pc:picChg chg="del">
          <ac:chgData name="金　輝溟" userId="S::7796674846@utac.u-tokyo.ac.jp::971cad96-f269-4d17-834e-61d62a92d69f" providerId="AD" clId="Web-{BC93A3E0-FF28-0EF5-A79F-1619260C0677}" dt="2020-12-08T09:51:50.365" v="1203"/>
          <ac:picMkLst>
            <pc:docMk/>
            <pc:sldMk cId="812163882" sldId="354"/>
            <ac:picMk id="5" creationId="{58AC6E63-D6FE-4A68-BCDB-6D145D7EE174}"/>
          </ac:picMkLst>
        </pc:picChg>
        <pc:picChg chg="del">
          <ac:chgData name="金　輝溟" userId="S::7796674846@utac.u-tokyo.ac.jp::971cad96-f269-4d17-834e-61d62a92d69f" providerId="AD" clId="Web-{BC93A3E0-FF28-0EF5-A79F-1619260C0677}" dt="2020-12-08T09:51:49.443" v="1202"/>
          <ac:picMkLst>
            <pc:docMk/>
            <pc:sldMk cId="812163882" sldId="354"/>
            <ac:picMk id="8" creationId="{C779E0A8-BA49-4DD9-A07E-02771D036FC6}"/>
          </ac:picMkLst>
        </pc:picChg>
      </pc:sldChg>
    </pc:docChg>
  </pc:docChgLst>
  <pc:docChgLst>
    <pc:chgData name="金　輝溟" userId="S::7796674846@utac.u-tokyo.ac.jp::971cad96-f269-4d17-834e-61d62a92d69f" providerId="AD" clId="Web-{C4701F6A-08A6-E6FE-26C0-C965ABE1E773}"/>
    <pc:docChg chg="modSld">
      <pc:chgData name="金　輝溟" userId="S::7796674846@utac.u-tokyo.ac.jp::971cad96-f269-4d17-834e-61d62a92d69f" providerId="AD" clId="Web-{C4701F6A-08A6-E6FE-26C0-C965ABE1E773}" dt="2020-12-08T10:04:50.872" v="9" actId="20577"/>
      <pc:docMkLst>
        <pc:docMk/>
      </pc:docMkLst>
      <pc:sldChg chg="modSp">
        <pc:chgData name="金　輝溟" userId="S::7796674846@utac.u-tokyo.ac.jp::971cad96-f269-4d17-834e-61d62a92d69f" providerId="AD" clId="Web-{C4701F6A-08A6-E6FE-26C0-C965ABE1E773}" dt="2020-12-08T10:04:22.715" v="8" actId="20577"/>
        <pc:sldMkLst>
          <pc:docMk/>
          <pc:sldMk cId="1584760172" sldId="350"/>
        </pc:sldMkLst>
        <pc:spChg chg="mod">
          <ac:chgData name="金　輝溟" userId="S::7796674846@utac.u-tokyo.ac.jp::971cad96-f269-4d17-834e-61d62a92d69f" providerId="AD" clId="Web-{C4701F6A-08A6-E6FE-26C0-C965ABE1E773}" dt="2020-12-08T10:04:22.715" v="8" actId="20577"/>
          <ac:spMkLst>
            <pc:docMk/>
            <pc:sldMk cId="1584760172" sldId="350"/>
            <ac:spMk id="93" creationId="{00000000-0000-0000-0000-000000000000}"/>
          </ac:spMkLst>
        </pc:spChg>
        <pc:picChg chg="mod">
          <ac:chgData name="金　輝溟" userId="S::7796674846@utac.u-tokyo.ac.jp::971cad96-f269-4d17-834e-61d62a92d69f" providerId="AD" clId="Web-{C4701F6A-08A6-E6FE-26C0-C965ABE1E773}" dt="2020-12-08T10:04:17.261" v="7" actId="1076"/>
          <ac:picMkLst>
            <pc:docMk/>
            <pc:sldMk cId="1584760172" sldId="350"/>
            <ac:picMk id="4" creationId="{C4BD62DF-8306-468C-B361-9B43088B3331}"/>
          </ac:picMkLst>
        </pc:picChg>
      </pc:sldChg>
      <pc:sldChg chg="modSp">
        <pc:chgData name="金　輝溟" userId="S::7796674846@utac.u-tokyo.ac.jp::971cad96-f269-4d17-834e-61d62a92d69f" providerId="AD" clId="Web-{C4701F6A-08A6-E6FE-26C0-C965ABE1E773}" dt="2020-12-08T10:04:50.872" v="9" actId="20577"/>
        <pc:sldMkLst>
          <pc:docMk/>
          <pc:sldMk cId="3398466936" sldId="353"/>
        </pc:sldMkLst>
        <pc:spChg chg="mod">
          <ac:chgData name="金　輝溟" userId="S::7796674846@utac.u-tokyo.ac.jp::971cad96-f269-4d17-834e-61d62a92d69f" providerId="AD" clId="Web-{C4701F6A-08A6-E6FE-26C0-C965ABE1E773}" dt="2020-12-08T10:04:50.872" v="9" actId="20577"/>
          <ac:spMkLst>
            <pc:docMk/>
            <pc:sldMk cId="3398466936" sldId="353"/>
            <ac:spMk id="93" creationId="{00000000-0000-0000-0000-000000000000}"/>
          </ac:spMkLst>
        </pc:spChg>
      </pc:sldChg>
    </pc:docChg>
  </pc:docChgLst>
  <pc:docChgLst>
    <pc:chgData name="金　輝溟" userId="S::7796674846@utac.u-tokyo.ac.jp::971cad96-f269-4d17-834e-61d62a92d69f" providerId="AD" clId="Web-{E540D04A-9375-947B-C8C8-219FA76C71D5}"/>
    <pc:docChg chg="addSld modSld modMainMaster">
      <pc:chgData name="金　輝溟" userId="S::7796674846@utac.u-tokyo.ac.jp::971cad96-f269-4d17-834e-61d62a92d69f" providerId="AD" clId="Web-{E540D04A-9375-947B-C8C8-219FA76C71D5}" dt="2020-12-09T06:24:59.627" v="178" actId="20577"/>
      <pc:docMkLst>
        <pc:docMk/>
      </pc:docMkLst>
      <pc:sldChg chg="modSp">
        <pc:chgData name="金　輝溟" userId="S::7796674846@utac.u-tokyo.ac.jp::971cad96-f269-4d17-834e-61d62a92d69f" providerId="AD" clId="Web-{E540D04A-9375-947B-C8C8-219FA76C71D5}" dt="2020-12-09T05:31:41.127" v="121" actId="20577"/>
        <pc:sldMkLst>
          <pc:docMk/>
          <pc:sldMk cId="3843217075" sldId="346"/>
        </pc:sldMkLst>
        <pc:spChg chg="mod">
          <ac:chgData name="金　輝溟" userId="S::7796674846@utac.u-tokyo.ac.jp::971cad96-f269-4d17-834e-61d62a92d69f" providerId="AD" clId="Web-{E540D04A-9375-947B-C8C8-219FA76C71D5}" dt="2020-12-09T05:31:41.127" v="121" actId="20577"/>
          <ac:spMkLst>
            <pc:docMk/>
            <pc:sldMk cId="3843217075" sldId="346"/>
            <ac:spMk id="93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E540D04A-9375-947B-C8C8-219FA76C71D5}" dt="2020-12-09T05:32:19.831" v="127" actId="20577"/>
        <pc:sldMkLst>
          <pc:docMk/>
          <pc:sldMk cId="1584760172" sldId="350"/>
        </pc:sldMkLst>
        <pc:spChg chg="mod">
          <ac:chgData name="金　輝溟" userId="S::7796674846@utac.u-tokyo.ac.jp::971cad96-f269-4d17-834e-61d62a92d69f" providerId="AD" clId="Web-{E540D04A-9375-947B-C8C8-219FA76C71D5}" dt="2020-12-09T05:32:19.831" v="127" actId="20577"/>
          <ac:spMkLst>
            <pc:docMk/>
            <pc:sldMk cId="1584760172" sldId="350"/>
            <ac:spMk id="93" creationId="{00000000-0000-0000-0000-000000000000}"/>
          </ac:spMkLst>
        </pc:spChg>
      </pc:sldChg>
      <pc:sldChg chg="modSp delAnim">
        <pc:chgData name="金　輝溟" userId="S::7796674846@utac.u-tokyo.ac.jp::971cad96-f269-4d17-834e-61d62a92d69f" providerId="AD" clId="Web-{E540D04A-9375-947B-C8C8-219FA76C71D5}" dt="2020-12-09T05:07:27.045" v="112"/>
        <pc:sldMkLst>
          <pc:docMk/>
          <pc:sldMk cId="435137720" sldId="351"/>
        </pc:sldMkLst>
        <pc:spChg chg="mod">
          <ac:chgData name="金　輝溟" userId="S::7796674846@utac.u-tokyo.ac.jp::971cad96-f269-4d17-834e-61d62a92d69f" providerId="AD" clId="Web-{E540D04A-9375-947B-C8C8-219FA76C71D5}" dt="2020-12-09T05:01:18.599" v="67" actId="14100"/>
          <ac:spMkLst>
            <pc:docMk/>
            <pc:sldMk cId="435137720" sldId="351"/>
            <ac:spMk id="93" creationId="{00000000-0000-0000-0000-000000000000}"/>
          </ac:spMkLst>
        </pc:spChg>
        <pc:picChg chg="mod">
          <ac:chgData name="金　輝溟" userId="S::7796674846@utac.u-tokyo.ac.jp::971cad96-f269-4d17-834e-61d62a92d69f" providerId="AD" clId="Web-{E540D04A-9375-947B-C8C8-219FA76C71D5}" dt="2020-12-09T05:01:09.802" v="65" actId="1076"/>
          <ac:picMkLst>
            <pc:docMk/>
            <pc:sldMk cId="435137720" sldId="351"/>
            <ac:picMk id="6" creationId="{FF2D1AAA-3B5E-4435-A439-380D539DFEF0}"/>
          </ac:picMkLst>
        </pc:picChg>
        <pc:picChg chg="mod">
          <ac:chgData name="金　輝溟" userId="S::7796674846@utac.u-tokyo.ac.jp::971cad96-f269-4d17-834e-61d62a92d69f" providerId="AD" clId="Web-{E540D04A-9375-947B-C8C8-219FA76C71D5}" dt="2020-12-09T05:01:04.317" v="63" actId="14100"/>
          <ac:picMkLst>
            <pc:docMk/>
            <pc:sldMk cId="435137720" sldId="351"/>
            <ac:picMk id="7" creationId="{125338F4-930A-4487-93C4-FBF031408D23}"/>
          </ac:picMkLst>
        </pc:picChg>
      </pc:sldChg>
      <pc:sldChg chg="addSp delSp modSp delAnim">
        <pc:chgData name="金　輝溟" userId="S::7796674846@utac.u-tokyo.ac.jp::971cad96-f269-4d17-834e-61d62a92d69f" providerId="AD" clId="Web-{E540D04A-9375-947B-C8C8-219FA76C71D5}" dt="2020-12-09T05:56:25.472" v="147" actId="20577"/>
        <pc:sldMkLst>
          <pc:docMk/>
          <pc:sldMk cId="3398466936" sldId="353"/>
        </pc:sldMkLst>
        <pc:spChg chg="mod">
          <ac:chgData name="金　輝溟" userId="S::7796674846@utac.u-tokyo.ac.jp::971cad96-f269-4d17-834e-61d62a92d69f" providerId="AD" clId="Web-{E540D04A-9375-947B-C8C8-219FA76C71D5}" dt="2020-12-09T05:56:25.472" v="147" actId="20577"/>
          <ac:spMkLst>
            <pc:docMk/>
            <pc:sldMk cId="3398466936" sldId="353"/>
            <ac:spMk id="93" creationId="{00000000-0000-0000-0000-000000000000}"/>
          </ac:spMkLst>
        </pc:spChg>
        <pc:picChg chg="add mod">
          <ac:chgData name="金　輝溟" userId="S::7796674846@utac.u-tokyo.ac.jp::971cad96-f269-4d17-834e-61d62a92d69f" providerId="AD" clId="Web-{E540D04A-9375-947B-C8C8-219FA76C71D5}" dt="2020-12-09T05:35:16.352" v="134" actId="1076"/>
          <ac:picMkLst>
            <pc:docMk/>
            <pc:sldMk cId="3398466936" sldId="353"/>
            <ac:picMk id="2" creationId="{C2008813-23E3-4115-BA23-49777B5EE80C}"/>
          </ac:picMkLst>
        </pc:picChg>
        <pc:picChg chg="mod">
          <ac:chgData name="金　輝溟" userId="S::7796674846@utac.u-tokyo.ac.jp::971cad96-f269-4d17-834e-61d62a92d69f" providerId="AD" clId="Web-{E540D04A-9375-947B-C8C8-219FA76C71D5}" dt="2020-12-09T05:01:33.693" v="70" actId="1076"/>
          <ac:picMkLst>
            <pc:docMk/>
            <pc:sldMk cId="3398466936" sldId="353"/>
            <ac:picMk id="3" creationId="{DED94C5A-C919-4EEC-B7ED-492A4865CA27}"/>
          </ac:picMkLst>
        </pc:picChg>
        <pc:picChg chg="del mod">
          <ac:chgData name="金　輝溟" userId="S::7796674846@utac.u-tokyo.ac.jp::971cad96-f269-4d17-834e-61d62a92d69f" providerId="AD" clId="Web-{E540D04A-9375-947B-C8C8-219FA76C71D5}" dt="2020-12-09T05:35:00.976" v="130"/>
          <ac:picMkLst>
            <pc:docMk/>
            <pc:sldMk cId="3398466936" sldId="353"/>
            <ac:picMk id="5" creationId="{58AC6E63-D6FE-4A68-BCDB-6D145D7EE174}"/>
          </ac:picMkLst>
        </pc:picChg>
        <pc:picChg chg="mod">
          <ac:chgData name="金　輝溟" userId="S::7796674846@utac.u-tokyo.ac.jp::971cad96-f269-4d17-834e-61d62a92d69f" providerId="AD" clId="Web-{E540D04A-9375-947B-C8C8-219FA76C71D5}" dt="2020-12-09T05:01:37.521" v="72" actId="14100"/>
          <ac:picMkLst>
            <pc:docMk/>
            <pc:sldMk cId="3398466936" sldId="353"/>
            <ac:picMk id="8" creationId="{C779E0A8-BA49-4DD9-A07E-02771D036FC6}"/>
          </ac:picMkLst>
        </pc:picChg>
      </pc:sldChg>
      <pc:sldChg chg="modSp">
        <pc:chgData name="金　輝溟" userId="S::7796674846@utac.u-tokyo.ac.jp::971cad96-f269-4d17-834e-61d62a92d69f" providerId="AD" clId="Web-{E540D04A-9375-947B-C8C8-219FA76C71D5}" dt="2020-12-09T06:24:59.627" v="178" actId="20577"/>
        <pc:sldMkLst>
          <pc:docMk/>
          <pc:sldMk cId="812163882" sldId="354"/>
        </pc:sldMkLst>
        <pc:spChg chg="mod">
          <ac:chgData name="金　輝溟" userId="S::7796674846@utac.u-tokyo.ac.jp::971cad96-f269-4d17-834e-61d62a92d69f" providerId="AD" clId="Web-{E540D04A-9375-947B-C8C8-219FA76C71D5}" dt="2020-12-09T06:24:59.627" v="178" actId="20577"/>
          <ac:spMkLst>
            <pc:docMk/>
            <pc:sldMk cId="812163882" sldId="354"/>
            <ac:spMk id="93" creationId="{00000000-0000-0000-0000-000000000000}"/>
          </ac:spMkLst>
        </pc:spChg>
      </pc:sldChg>
      <pc:sldChg chg="addSp delSp modSp add replId delAnim">
        <pc:chgData name="金　輝溟" userId="S::7796674846@utac.u-tokyo.ac.jp::971cad96-f269-4d17-834e-61d62a92d69f" providerId="AD" clId="Web-{E540D04A-9375-947B-C8C8-219FA76C71D5}" dt="2020-12-09T05:02:34.366" v="81" actId="14100"/>
        <pc:sldMkLst>
          <pc:docMk/>
          <pc:sldMk cId="299985535" sldId="355"/>
        </pc:sldMkLst>
        <pc:spChg chg="mod">
          <ac:chgData name="金　輝溟" userId="S::7796674846@utac.u-tokyo.ac.jp::971cad96-f269-4d17-834e-61d62a92d69f" providerId="AD" clId="Web-{E540D04A-9375-947B-C8C8-219FA76C71D5}" dt="2020-12-09T05:02:34.366" v="81" actId="14100"/>
          <ac:spMkLst>
            <pc:docMk/>
            <pc:sldMk cId="299985535" sldId="355"/>
            <ac:spMk id="93" creationId="{00000000-0000-0000-0000-000000000000}"/>
          </ac:spMkLst>
        </pc:spChg>
        <pc:picChg chg="add del mod">
          <ac:chgData name="金　輝溟" userId="S::7796674846@utac.u-tokyo.ac.jp::971cad96-f269-4d17-834e-61d62a92d69f" providerId="AD" clId="Web-{E540D04A-9375-947B-C8C8-219FA76C71D5}" dt="2020-12-09T04:59:03.377" v="34"/>
          <ac:picMkLst>
            <pc:docMk/>
            <pc:sldMk cId="299985535" sldId="355"/>
            <ac:picMk id="2" creationId="{A8D56A2D-20E5-40E8-B85B-C9961C59BC19}"/>
          </ac:picMkLst>
        </pc:picChg>
        <pc:picChg chg="del">
          <ac:chgData name="金　輝溟" userId="S::7796674846@utac.u-tokyo.ac.jp::971cad96-f269-4d17-834e-61d62a92d69f" providerId="AD" clId="Web-{E540D04A-9375-947B-C8C8-219FA76C71D5}" dt="2020-12-09T04:58:35.189" v="26"/>
          <ac:picMkLst>
            <pc:docMk/>
            <pc:sldMk cId="299985535" sldId="355"/>
            <ac:picMk id="3" creationId="{DED94C5A-C919-4EEC-B7ED-492A4865CA27}"/>
          </ac:picMkLst>
        </pc:picChg>
        <pc:picChg chg="add mod">
          <ac:chgData name="金　輝溟" userId="S::7796674846@utac.u-tokyo.ac.jp::971cad96-f269-4d17-834e-61d62a92d69f" providerId="AD" clId="Web-{E540D04A-9375-947B-C8C8-219FA76C71D5}" dt="2020-12-09T05:02:26.991" v="79" actId="1076"/>
          <ac:picMkLst>
            <pc:docMk/>
            <pc:sldMk cId="299985535" sldId="355"/>
            <ac:picMk id="4" creationId="{870B30F4-5E12-4AA9-85CC-98CA489BA35E}"/>
          </ac:picMkLst>
        </pc:picChg>
        <pc:picChg chg="del">
          <ac:chgData name="金　輝溟" userId="S::7796674846@utac.u-tokyo.ac.jp::971cad96-f269-4d17-834e-61d62a92d69f" providerId="AD" clId="Web-{E540D04A-9375-947B-C8C8-219FA76C71D5}" dt="2020-12-09T04:58:37.142" v="28"/>
          <ac:picMkLst>
            <pc:docMk/>
            <pc:sldMk cId="299985535" sldId="355"/>
            <ac:picMk id="5" creationId="{58AC6E63-D6FE-4A68-BCDB-6D145D7EE174}"/>
          </ac:picMkLst>
        </pc:picChg>
        <pc:picChg chg="add mod">
          <ac:chgData name="金　輝溟" userId="S::7796674846@utac.u-tokyo.ac.jp::971cad96-f269-4d17-834e-61d62a92d69f" providerId="AD" clId="Web-{E540D04A-9375-947B-C8C8-219FA76C71D5}" dt="2020-12-09T05:02:23.929" v="78" actId="14100"/>
          <ac:picMkLst>
            <pc:docMk/>
            <pc:sldMk cId="299985535" sldId="355"/>
            <ac:picMk id="6" creationId="{A686A388-5AD0-4EB3-9EFD-9FC385C45778}"/>
          </ac:picMkLst>
        </pc:picChg>
        <pc:picChg chg="del">
          <ac:chgData name="金　輝溟" userId="S::7796674846@utac.u-tokyo.ac.jp::971cad96-f269-4d17-834e-61d62a92d69f" providerId="AD" clId="Web-{E540D04A-9375-947B-C8C8-219FA76C71D5}" dt="2020-12-09T04:58:36.392" v="27"/>
          <ac:picMkLst>
            <pc:docMk/>
            <pc:sldMk cId="299985535" sldId="355"/>
            <ac:picMk id="8" creationId="{C779E0A8-BA49-4DD9-A07E-02771D036FC6}"/>
          </ac:picMkLst>
        </pc:picChg>
      </pc:sldChg>
      <pc:sldMasterChg chg="mod modSldLayout">
        <pc:chgData name="金　輝溟" userId="S::7796674846@utac.u-tokyo.ac.jp::971cad96-f269-4d17-834e-61d62a92d69f" providerId="AD" clId="Web-{E540D04A-9375-947B-C8C8-219FA76C71D5}" dt="2020-12-09T06:18:51.695" v="174"/>
        <pc:sldMasterMkLst>
          <pc:docMk/>
          <pc:sldMasterMk cId="0" sldId="2147483648"/>
        </pc:sldMasterMkLst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 modSldLayout">
        <pc:chgData name="金　輝溟" userId="S::7796674846@utac.u-tokyo.ac.jp::971cad96-f269-4d17-834e-61d62a92d69f" providerId="AD" clId="Web-{E540D04A-9375-947B-C8C8-219FA76C71D5}" dt="2020-12-09T06:18:51.695" v="174"/>
        <pc:sldMasterMkLst>
          <pc:docMk/>
          <pc:sldMasterMk cId="0" sldId="2147483661"/>
        </pc:sldMasterMkLst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62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63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64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65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66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67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68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69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70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71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72"/>
          </pc:sldLayoutMkLst>
        </pc:sldLayoutChg>
        <pc:sldLayoutChg chg="mod">
          <pc:chgData name="金　輝溟" userId="S::7796674846@utac.u-tokyo.ac.jp::971cad96-f269-4d17-834e-61d62a92d69f" providerId="AD" clId="Web-{E540D04A-9375-947B-C8C8-219FA76C71D5}" dt="2020-12-09T06:18:51.695" v="174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2020/12/09</a:t>
            </a: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テーマ</a:t>
            </a:r>
            <a:endParaRPr lang="en-US" altLang="ja-JP" sz="24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動画基盤リサーチコミュニケーションのリサーチメトリックスへの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インパク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トの研究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課題：近年、論文関連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画を公開する取り組みが、加速度的に増えている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が、その公開について定量的に十分検証されていない。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目標：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リサーチコミュニケーションの必要性を検証し、効果的なリサーチコミュニケーション方法を明らかにする。</a:t>
            </a:r>
            <a:endParaRPr 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*</a:t>
            </a:r>
            <a:r>
              <a:rPr lang="ja-JP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リサーチコミュニケーション：学術文献を言及するサイエンスコミュニケーション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RQ</a:t>
            </a: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リサーチコミュニケーションにおいて、</a:t>
            </a: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動画公開が有効と言えるか？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前回のFB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596160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動画メトリクスと論文メトリクス間の相関から、因果関係により攻められる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仮説：動画が多く見られる論文のほど、被引用数が高い傾向がある。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検証：動画のビュー数に基づいた指標と論文の被引用数の相関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課題：指標の設定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一本の論文を言及する複数存在するケース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lvl="2"/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→ビュー数の単純和でいいのか？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動画が言及する論文が複数存在するケース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lvl="2"/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→対象論文の被引用数に寄与するビュー数として、全ビュー数の一部を割り当てるべきか？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2014年度COMP分野論文で実験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843217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動画ビュー数と被引用数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596160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論文の散布図をプロットし、線型回帰と相関係数を計算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横軸：論文YTscoreを設定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縦軸：log10(被引用数)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R=0.19, b0=0.10, b1=1.34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FCA5E38-B85A-453C-9B85-466CE4EC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30" y="2857888"/>
            <a:ext cx="6433733" cy="3844741"/>
          </a:xfrm>
          <a:prstGeom prst="rect">
            <a:avLst/>
          </a:prstGeom>
        </p:spPr>
      </p:pic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4BD62DF-8306-468C-B361-9B43088B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92" y="1569240"/>
            <a:ext cx="3295327" cy="6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601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動画ビュー数と被引用数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3888550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仮説：動画各々の「論文言及目的」によって、被引用数への影響が異なる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検証：「論文言及目的」ラベルごとにプロットし、回帰分析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論文解説動画(0.54)・論文補足資料(0.45)で強い相関を抽出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単純言及動画ではほぼ相関が見られなく(0.08)、全体の相関を乱す主因となっている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F2D1AAA-3B5E-4435-A439-380D539D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38" y="1027149"/>
            <a:ext cx="5038886" cy="3011709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25338F4-930A-4487-93C4-FBF03140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38" y="3845904"/>
            <a:ext cx="5038886" cy="30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動画ビュー数と被引用数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4082280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この点に着眼し、YTscoreを修正</a:t>
            </a: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論文言及目的ごとに補正係数を設け、ビュー数の寄与度を調整する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具体的な数値はプロットから任意に決定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結果：「論文言及目的」による補正で、全体論文セットの相関係数の増加が可能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lvl="1" algn="ctr"/>
            <a:endParaRPr lang="ja-JP" spc="-1" dirty="0"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779E0A8-BA49-4DD9-A07E-02771D03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30" y="3836216"/>
            <a:ext cx="4961395" cy="2982649"/>
          </a:xfrm>
          <a:prstGeom prst="rect">
            <a:avLst/>
          </a:prstGeom>
        </p:spPr>
      </p:pic>
      <p:pic>
        <p:nvPicPr>
          <p:cNvPr id="3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ED94C5A-C919-4EEC-B7ED-492A4865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4" y="2049594"/>
            <a:ext cx="3295327" cy="589048"/>
          </a:xfrm>
          <a:prstGeom prst="rect">
            <a:avLst/>
          </a:prstGeom>
        </p:spPr>
      </p:pic>
      <p:pic>
        <p:nvPicPr>
          <p:cNvPr id="2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2008813-23E3-4115-BA23-49777B5E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729" y="1036835"/>
            <a:ext cx="4961395" cy="29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6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動画ビュー数と被引用数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3694822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</a:t>
            </a:r>
            <a:r>
              <a:rPr lang="en-US" altLang="en-US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0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19年度COMP分野の場合</a:t>
            </a:r>
            <a:endParaRPr lang="en-US" altLang="ja-JP"/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70B30F4-5E12-4AA9-85CC-98CA489BA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02" y="872167"/>
            <a:ext cx="5097005" cy="3060140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686A388-5AD0-4EB3-9EFD-9FC385C4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02" y="3729667"/>
            <a:ext cx="5097005" cy="30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596160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目標</a:t>
            </a:r>
          </a:p>
          <a:p>
            <a:pPr marL="800100" lvl="1" indent="-342900">
              <a:buAutoNum type="arabicPeriod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被引用数と強い相関を持つ指標を提案し、論文のYT活動の効果を推定できる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buAutoNum type="arabicPeriod"/>
            </a:pPr>
            <a:r>
              <a:rPr lang="en-US" alt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(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形式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間有効性の相違を、指標（補正係数）を持って説明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できる)</a:t>
            </a:r>
            <a:endParaRPr lang="en-US" altLang="ja-JP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課題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指標の設計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相関係数の最大化で、目標２が達成できるか？</a:t>
            </a:r>
          </a:p>
          <a:p>
            <a:pPr marL="1200150" lvl="2" indent="-285750">
              <a:buFont typeface="Courier New,monospace"/>
              <a:buChar char="o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係数最適化アルゴリズム</a:t>
            </a:r>
          </a:p>
          <a:p>
            <a:pPr marL="1200150" lvl="2" indent="-285750">
              <a:buFont typeface="Courier New,monospace"/>
              <a:buChar char="o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論文言及目的以外の要素：発信者タイプ</a:t>
            </a:r>
            <a:endParaRPr lang="en-US" altLang="ja-JP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データ前処理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外れ値除去</a:t>
            </a:r>
          </a:p>
          <a:p>
            <a:pPr marL="742950" lvl="1" indent="-28575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00150" lvl="2" indent="-285750">
              <a:buFont typeface="Courier New"/>
              <a:buChar char="o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8121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392</cp:revision>
  <dcterms:created xsi:type="dcterms:W3CDTF">2020-01-21T06:13:03Z</dcterms:created>
  <dcterms:modified xsi:type="dcterms:W3CDTF">2020-12-09T06:25:03Z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