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48" r:id="rId2"/>
  </p:sldMasterIdLst>
  <p:notesMasterIdLst>
    <p:notesMasterId r:id="rId10"/>
  </p:notesMasterIdLst>
  <p:sldIdLst>
    <p:sldId id="324" r:id="rId3"/>
    <p:sldId id="325" r:id="rId4"/>
    <p:sldId id="356" r:id="rId5"/>
    <p:sldId id="362" r:id="rId6"/>
    <p:sldId id="357" r:id="rId7"/>
    <p:sldId id="358" r:id="rId8"/>
    <p:sldId id="3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C2A0A-7083-3D68-1737-9FF1A273A3A4}" v="2010" dt="2020-06-16T04:30:19.060"/>
    <p1510:client id="{0ECE0B6D-2186-EF94-BBA6-EE0B3701BA24}" v="36" dt="2021-01-04T02:09:01.874"/>
    <p1510:client id="{1396BB13-6339-D1DC-DDBD-4727A5D21F44}" v="1441" dt="2020-10-04T06:56:34.826"/>
    <p1510:client id="{13FE4251-FFF0-3FBC-D5B7-0DBB0DE80DE0}" v="2393" dt="2020-12-22T11:22:04.957"/>
    <p1510:client id="{152A8BA1-BC4C-8956-3556-73E1F79DDB24}" v="214" dt="2020-11-17T09:17:09.140"/>
    <p1510:client id="{19B06939-9A26-24CF-707C-FFF196AB4A4C}" v="241" dt="2020-10-06T12:40:36.585"/>
    <p1510:client id="{24194118-2505-BA32-B589-931E40CA0600}" v="126" dt="2020-12-23T04:27:45.365"/>
    <p1510:client id="{24832713-878A-D7EA-867E-FFE97D4AD8AD}" v="3691" dt="2020-06-15T10:58:33.804"/>
    <p1510:client id="{2B633CDC-EAD4-5D73-FF89-3EE4977DCBE6}" v="25" dt="2020-06-14T02:06:42.309"/>
    <p1510:client id="{2F3CB3D5-7509-B90A-4566-33154B06B382}" v="1222" dt="2020-09-08T08:48:52.759"/>
    <p1510:client id="{349FB5A6-0C49-F00F-64EA-BA24183BF4E1}" v="39" dt="2020-06-09T12:00:07.421"/>
    <p1510:client id="{35A2FCEC-9881-96C3-FDF3-41B81B70E088}" v="7" dt="2020-10-03T03:53:37.755"/>
    <p1510:client id="{366BC39D-C5FA-AEDA-79C5-3BC2E8CF7BBB}" v="25" dt="2020-09-10T02:04:55.046"/>
    <p1510:client id="{3A406423-FD4C-4B5A-A379-0ADA132D71B7}" v="1272" dt="2020-06-23T11:50:08.645"/>
    <p1510:client id="{3BCE7F18-E05D-D1BA-33EA-7DF567733DFD}" v="150" dt="2021-01-06T04:34:36.601"/>
    <p1510:client id="{3CA1CD2F-027B-4CCA-EA30-9D7E56D24D5E}" v="249" dt="2020-06-14T13:37:31.710"/>
    <p1510:client id="{3F663DC6-8239-D365-F83D-7B6DF60A85FB}" v="682" dt="2020-06-12T07:59:17.449"/>
    <p1510:client id="{40B01EEA-D079-F9B1-828B-61414BDA3763}" v="141" dt="2020-12-02T05:22:04.421"/>
    <p1510:client id="{42F027DC-EEE0-F193-C29C-23CBCBCFBE4A}" v="3249" dt="2020-09-09T10:27:11.081"/>
    <p1510:client id="{486F99A0-D3FC-F545-C8A9-8A14F819847E}" v="171" dt="2020-06-15T02:37:16.146"/>
    <p1510:client id="{4A419AD4-8B4D-6911-D8F9-B8CB222EEE29}" v="265" dt="2021-01-01T09:09:58.217"/>
    <p1510:client id="{4B3855B0-7ACF-AFED-8C1B-4DECC3DA8991}" v="1233" dt="2020-06-24T04:18:07.677"/>
    <p1510:client id="{4D9925A9-1FB0-E95E-980C-F6B11574E2D9}" v="114" dt="2020-10-07T05:14:39.084"/>
    <p1510:client id="{4DEA0151-DE17-29AB-267D-B3854598AEB6}" v="166" dt="2020-12-23T07:03:48.435"/>
    <p1510:client id="{4FD84BC0-93B4-A58B-1DF0-2F6556FF82FF}" v="987" dt="2020-06-22T11:22:13.799"/>
    <p1510:client id="{52C0005D-EA06-E53B-15AC-86F710EC178F}" v="77" dt="2020-06-12T05:59:46.972"/>
    <p1510:client id="{61D76D4C-7EB9-673F-5AFF-CECC30BABD43}" v="260" dt="2020-06-12T05:27:28.920"/>
    <p1510:client id="{645A9155-A349-252D-F700-B0DCA25688A8}" v="417" dt="2020-06-07T15:27:23.410"/>
    <p1510:client id="{6C75EC9A-7F2C-7AA2-DBDA-5EF3D543D8F8}" v="2031" dt="2020-06-14T09:44:16.686"/>
    <p1510:client id="{6DA4E917-F2CE-EF3E-C53C-F3215BBD7A4F}" v="12" dt="2021-01-06T07:43:57.404"/>
    <p1510:client id="{6DAAD17C-EC7F-26D8-A671-9B9EDA9295A4}" v="30" dt="2020-11-17T09:04:33.530"/>
    <p1510:client id="{76A4D374-4611-4E47-2BA9-813B14397E5E}" v="198" dt="2020-06-22T02:34:11.499"/>
    <p1510:client id="{88113837-46EB-6C2F-E8D3-2E71C4C6F1AB}" v="9" dt="2020-06-25T00:31:46.385"/>
    <p1510:client id="{8B4F47FD-81DF-0F10-256A-14E9A1DCC8E4}" v="37" dt="2020-07-20T09:36:08.266"/>
    <p1510:client id="{8F62760A-542E-21C9-BCF4-830297626283}" v="640" dt="2020-12-01T16:01:20.955"/>
    <p1510:client id="{9148CFC9-B7BA-6719-97C7-E8F10688C6C2}" v="1060" dt="2020-10-06T08:57:13.952"/>
    <p1510:client id="{9A230F39-95A3-2EDF-785E-7EDB9592B4BD}" v="97" dt="2020-07-20T09:31:07.757"/>
    <p1510:client id="{9CCC87CC-C846-E83B-236B-519F76BD189A}" v="354" dt="2020-06-11T14:23:05.326"/>
    <p1510:client id="{A1A1DEBE-B995-213A-172A-D223288DD476}" v="40" dt="2020-06-24T07:58:01.164"/>
    <p1510:client id="{A864517E-5564-EE6C-1271-47BCFB284AC1}" v="19" dt="2020-12-02T06:04:41.493"/>
    <p1510:client id="{AF262081-C920-382B-A511-066C9299820A}" v="41" dt="2020-12-02T04:33:16.866"/>
    <p1510:client id="{B29DC4C6-CBE3-830D-3141-EE8A83479630}" v="760" dt="2020-06-21T08:00:31.285"/>
    <p1510:client id="{B29FCFC7-CD78-BFDF-7FC6-6D84AA3A5679}" v="398" dt="2020-07-01T05:47:58.246"/>
    <p1510:client id="{B67411AC-BE91-A6E2-0ACB-5BE01F98F816}" v="2" dt="2020-07-06T11:28:14.957"/>
    <p1510:client id="{BC93A3E0-FF28-0EF5-A79F-1619260C0677}" v="1341" dt="2020-12-08T09:57:35.802"/>
    <p1510:client id="{BE7BCEFD-4C27-45DC-2381-21CF75A0D25F}" v="1760" dt="2020-11-18T06:28:17.034"/>
    <p1510:client id="{BEEAE516-0EB7-0D46-D9E4-60CCD156F272}" v="850" dt="2021-01-01T11:36:53.590"/>
    <p1510:client id="{C4701F6A-08A6-E6FE-26C0-C965ABE1E773}" v="10" dt="2020-12-08T10:04:50.872"/>
    <p1510:client id="{C65F78FE-2812-8408-91CF-A742D081E6A2}" v="517" dt="2020-12-01T09:18:36.230"/>
    <p1510:client id="{CDAB9770-1F5A-93F3-BA32-7AA73F57032F}" v="318" dt="2020-06-12T03:01:33.151"/>
    <p1510:client id="{D623AB0F-C592-CE04-2F50-CD615B73F728}" v="81" dt="2020-06-12T01:46:20.966"/>
    <p1510:client id="{DA258EBF-EF49-1425-E5B7-81DDB0DBA7C0}" v="1526" dt="2020-09-10T06:53:04.340"/>
    <p1510:client id="{DF553FAF-448D-5DB7-E8CD-9BFEC40845F1}" v="614" dt="2020-06-06T09:47:38.475"/>
    <p1510:client id="{E2C7EE31-79F0-D46A-1890-57D2D3516559}" v="7" dt="2020-06-12T00:31:45.485"/>
    <p1510:client id="{E540D04A-9375-947B-C8C8-219FA76C71D5}" v="183" dt="2020-12-09T06:24:59.627"/>
    <p1510:client id="{E88A78D5-2C93-E162-094F-1D4619A92F12}" v="359" dt="2020-07-02T02:16:20.415"/>
    <p1510:client id="{EBA3AEDA-51D9-41EC-9C80-898811EE9341}" v="4" dt="2020-10-07T01:50:42.377"/>
    <p1510:client id="{F383712C-2C91-3DA7-CDA5-E51D66A850B7}" v="5" dt="2020-06-14T16:09:20.739"/>
    <p1510:client id="{F4FCF457-6FD9-ED90-E817-906FD3E4B30E}" v="1488" dt="2020-07-20T09:25:34.942"/>
    <p1510:client id="{F60AE016-2FBE-AB13-49A1-38E833551D9A}" v="1117" dt="2020-06-08T03:12:32.340"/>
    <p1510:client id="{F9EF6DFA-8FE2-33B2-6296-F2675223997A}" v="172" dt="2020-06-07T04:59:11.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金　輝溟" userId="S::7796674846@utac.u-tokyo.ac.jp::971cad96-f269-4d17-834e-61d62a92d69f" providerId="AD" clId="Web-{3BCE7F18-E05D-D1BA-33EA-7DF567733DFD}"/>
    <pc:docChg chg="modSld">
      <pc:chgData name="金　輝溟" userId="S::7796674846@utac.u-tokyo.ac.jp::971cad96-f269-4d17-834e-61d62a92d69f" providerId="AD" clId="Web-{3BCE7F18-E05D-D1BA-33EA-7DF567733DFD}" dt="2021-01-06T04:34:36.601" v="149" actId="20577"/>
      <pc:docMkLst>
        <pc:docMk/>
      </pc:docMkLst>
      <pc:sldChg chg="modSp">
        <pc:chgData name="金　輝溟" userId="S::7796674846@utac.u-tokyo.ac.jp::971cad96-f269-4d17-834e-61d62a92d69f" providerId="AD" clId="Web-{3BCE7F18-E05D-D1BA-33EA-7DF567733DFD}" dt="2021-01-06T04:32:21.703" v="130" actId="20577"/>
        <pc:sldMkLst>
          <pc:docMk/>
          <pc:sldMk cId="1870061777" sldId="325"/>
        </pc:sldMkLst>
        <pc:spChg chg="mod">
          <ac:chgData name="金　輝溟" userId="S::7796674846@utac.u-tokyo.ac.jp::971cad96-f269-4d17-834e-61d62a92d69f" providerId="AD" clId="Web-{3BCE7F18-E05D-D1BA-33EA-7DF567733DFD}" dt="2021-01-06T04:32:21.703" v="130" actId="20577"/>
          <ac:spMkLst>
            <pc:docMk/>
            <pc:sldMk cId="1870061777" sldId="325"/>
            <ac:spMk id="93" creationId="{00000000-0000-0000-0000-000000000000}"/>
          </ac:spMkLst>
        </pc:spChg>
      </pc:sldChg>
      <pc:sldChg chg="modSp">
        <pc:chgData name="金　輝溟" userId="S::7796674846@utac.u-tokyo.ac.jp::971cad96-f269-4d17-834e-61d62a92d69f" providerId="AD" clId="Web-{3BCE7F18-E05D-D1BA-33EA-7DF567733DFD}" dt="2021-01-06T04:32:56.705" v="135" actId="20577"/>
        <pc:sldMkLst>
          <pc:docMk/>
          <pc:sldMk cId="3139098572" sldId="356"/>
        </pc:sldMkLst>
        <pc:spChg chg="mod">
          <ac:chgData name="金　輝溟" userId="S::7796674846@utac.u-tokyo.ac.jp::971cad96-f269-4d17-834e-61d62a92d69f" providerId="AD" clId="Web-{3BCE7F18-E05D-D1BA-33EA-7DF567733DFD}" dt="2021-01-06T04:32:56.705" v="135" actId="20577"/>
          <ac:spMkLst>
            <pc:docMk/>
            <pc:sldMk cId="3139098572" sldId="356"/>
            <ac:spMk id="93" creationId="{00000000-0000-0000-0000-000000000000}"/>
          </ac:spMkLst>
        </pc:spChg>
      </pc:sldChg>
      <pc:sldChg chg="modSp">
        <pc:chgData name="金　輝溟" userId="S::7796674846@utac.u-tokyo.ac.jp::971cad96-f269-4d17-834e-61d62a92d69f" providerId="AD" clId="Web-{3BCE7F18-E05D-D1BA-33EA-7DF567733DFD}" dt="2021-01-06T04:33:33.082" v="146" actId="20577"/>
        <pc:sldMkLst>
          <pc:docMk/>
          <pc:sldMk cId="1232519920" sldId="362"/>
        </pc:sldMkLst>
        <pc:spChg chg="mod">
          <ac:chgData name="金　輝溟" userId="S::7796674846@utac.u-tokyo.ac.jp::971cad96-f269-4d17-834e-61d62a92d69f" providerId="AD" clId="Web-{3BCE7F18-E05D-D1BA-33EA-7DF567733DFD}" dt="2021-01-06T04:33:33.082" v="146" actId="20577"/>
          <ac:spMkLst>
            <pc:docMk/>
            <pc:sldMk cId="1232519920" sldId="362"/>
            <ac:spMk id="93" creationId="{00000000-0000-0000-0000-000000000000}"/>
          </ac:spMkLst>
        </pc:spChg>
      </pc:sldChg>
      <pc:sldChg chg="modSp">
        <pc:chgData name="金　輝溟" userId="S::7796674846@utac.u-tokyo.ac.jp::971cad96-f269-4d17-834e-61d62a92d69f" providerId="AD" clId="Web-{3BCE7F18-E05D-D1BA-33EA-7DF567733DFD}" dt="2021-01-06T04:34:36.601" v="149" actId="20577"/>
        <pc:sldMkLst>
          <pc:docMk/>
          <pc:sldMk cId="1122564146" sldId="363"/>
        </pc:sldMkLst>
        <pc:spChg chg="mod">
          <ac:chgData name="金　輝溟" userId="S::7796674846@utac.u-tokyo.ac.jp::971cad96-f269-4d17-834e-61d62a92d69f" providerId="AD" clId="Web-{3BCE7F18-E05D-D1BA-33EA-7DF567733DFD}" dt="2021-01-06T04:34:36.601" v="149" actId="20577"/>
          <ac:spMkLst>
            <pc:docMk/>
            <pc:sldMk cId="1122564146" sldId="363"/>
            <ac:spMk id="93" creationId="{00000000-0000-0000-0000-000000000000}"/>
          </ac:spMkLst>
        </pc:spChg>
      </pc:sldChg>
    </pc:docChg>
  </pc:docChgLst>
  <pc:docChgLst>
    <pc:chgData name="金　輝溟" userId="S::7796674846@utac.u-tokyo.ac.jp::971cad96-f269-4d17-834e-61d62a92d69f" providerId="AD" clId="Web-{BEEAE516-0EB7-0D46-D9E4-60CCD156F272}"/>
    <pc:docChg chg="addSld delSld modSld">
      <pc:chgData name="金　輝溟" userId="S::7796674846@utac.u-tokyo.ac.jp::971cad96-f269-4d17-834e-61d62a92d69f" providerId="AD" clId="Web-{BEEAE516-0EB7-0D46-D9E4-60CCD156F272}" dt="2021-01-01T11:36:53.590" v="845" actId="20577"/>
      <pc:docMkLst>
        <pc:docMk/>
      </pc:docMkLst>
      <pc:sldChg chg="del">
        <pc:chgData name="金　輝溟" userId="S::7796674846@utac.u-tokyo.ac.jp::971cad96-f269-4d17-834e-61d62a92d69f" providerId="AD" clId="Web-{BEEAE516-0EB7-0D46-D9E4-60CCD156F272}" dt="2021-01-01T10:43:31.598" v="0"/>
        <pc:sldMkLst>
          <pc:docMk/>
          <pc:sldMk cId="3843217075" sldId="346"/>
        </pc:sldMkLst>
      </pc:sldChg>
      <pc:sldChg chg="modSp">
        <pc:chgData name="金　輝溟" userId="S::7796674846@utac.u-tokyo.ac.jp::971cad96-f269-4d17-834e-61d62a92d69f" providerId="AD" clId="Web-{BEEAE516-0EB7-0D46-D9E4-60CCD156F272}" dt="2021-01-01T11:03:32.619" v="136" actId="1076"/>
        <pc:sldMkLst>
          <pc:docMk/>
          <pc:sldMk cId="3139098572" sldId="356"/>
        </pc:sldMkLst>
        <pc:spChg chg="mod">
          <ac:chgData name="金　輝溟" userId="S::7796674846@utac.u-tokyo.ac.jp::971cad96-f269-4d17-834e-61d62a92d69f" providerId="AD" clId="Web-{BEEAE516-0EB7-0D46-D9E4-60CCD156F272}" dt="2021-01-01T11:03:28.337" v="135" actId="1076"/>
          <ac:spMkLst>
            <pc:docMk/>
            <pc:sldMk cId="3139098572" sldId="356"/>
            <ac:spMk id="2" creationId="{B6E00DE4-3261-48AD-8F39-4D206378B9DB}"/>
          </ac:spMkLst>
        </pc:spChg>
        <pc:spChg chg="mod">
          <ac:chgData name="金　輝溟" userId="S::7796674846@utac.u-tokyo.ac.jp::971cad96-f269-4d17-834e-61d62a92d69f" providerId="AD" clId="Web-{BEEAE516-0EB7-0D46-D9E4-60CCD156F272}" dt="2021-01-01T11:03:25.008" v="134" actId="20577"/>
          <ac:spMkLst>
            <pc:docMk/>
            <pc:sldMk cId="3139098572" sldId="356"/>
            <ac:spMk id="93" creationId="{00000000-0000-0000-0000-000000000000}"/>
          </ac:spMkLst>
        </pc:spChg>
        <pc:graphicFrameChg chg="mod">
          <ac:chgData name="金　輝溟" userId="S::7796674846@utac.u-tokyo.ac.jp::971cad96-f269-4d17-834e-61d62a92d69f" providerId="AD" clId="Web-{BEEAE516-0EB7-0D46-D9E4-60CCD156F272}" dt="2021-01-01T11:03:32.619" v="136" actId="1076"/>
          <ac:graphicFrameMkLst>
            <pc:docMk/>
            <pc:sldMk cId="3139098572" sldId="356"/>
            <ac:graphicFrameMk id="5" creationId="{53F371F4-5C6B-40B5-A3B1-E442F7C97149}"/>
          </ac:graphicFrameMkLst>
        </pc:graphicFrameChg>
      </pc:sldChg>
      <pc:sldChg chg="addSp delSp modSp">
        <pc:chgData name="金　輝溟" userId="S::7796674846@utac.u-tokyo.ac.jp::971cad96-f269-4d17-834e-61d62a92d69f" providerId="AD" clId="Web-{BEEAE516-0EB7-0D46-D9E4-60CCD156F272}" dt="2021-01-01T11:18:14.252" v="496" actId="20577"/>
        <pc:sldMkLst>
          <pc:docMk/>
          <pc:sldMk cId="124101651" sldId="357"/>
        </pc:sldMkLst>
        <pc:spChg chg="mod">
          <ac:chgData name="金　輝溟" userId="S::7796674846@utac.u-tokyo.ac.jp::971cad96-f269-4d17-834e-61d62a92d69f" providerId="AD" clId="Web-{BEEAE516-0EB7-0D46-D9E4-60CCD156F272}" dt="2021-01-01T11:18:14.252" v="496" actId="20577"/>
          <ac:spMkLst>
            <pc:docMk/>
            <pc:sldMk cId="124101651" sldId="357"/>
            <ac:spMk id="93" creationId="{00000000-0000-0000-0000-000000000000}"/>
          </ac:spMkLst>
        </pc:spChg>
        <pc:grpChg chg="del">
          <ac:chgData name="金　輝溟" userId="S::7796674846@utac.u-tokyo.ac.jp::971cad96-f269-4d17-834e-61d62a92d69f" providerId="AD" clId="Web-{BEEAE516-0EB7-0D46-D9E4-60CCD156F272}" dt="2021-01-01T11:15:50.590" v="430"/>
          <ac:grpSpMkLst>
            <pc:docMk/>
            <pc:sldMk cId="124101651" sldId="357"/>
            <ac:grpSpMk id="17" creationId="{284DECA0-706C-4388-A84F-8BECB1FB31DB}"/>
          </ac:grpSpMkLst>
        </pc:grpChg>
        <pc:graphicFrameChg chg="mod modGraphic">
          <ac:chgData name="金　輝溟" userId="S::7796674846@utac.u-tokyo.ac.jp::971cad96-f269-4d17-834e-61d62a92d69f" providerId="AD" clId="Web-{BEEAE516-0EB7-0D46-D9E4-60CCD156F272}" dt="2021-01-01T11:15:32.574" v="429"/>
          <ac:graphicFrameMkLst>
            <pc:docMk/>
            <pc:sldMk cId="124101651" sldId="357"/>
            <ac:graphicFrameMk id="13" creationId="{006B1F45-F4D4-4200-9E08-C5B4BBAC1267}"/>
          </ac:graphicFrameMkLst>
        </pc:graphicFrameChg>
        <pc:picChg chg="add mod">
          <ac:chgData name="金　輝溟" userId="S::7796674846@utac.u-tokyo.ac.jp::971cad96-f269-4d17-834e-61d62a92d69f" providerId="AD" clId="Web-{BEEAE516-0EB7-0D46-D9E4-60CCD156F272}" dt="2021-01-01T11:16:29.028" v="436" actId="1076"/>
          <ac:picMkLst>
            <pc:docMk/>
            <pc:sldMk cId="124101651" sldId="357"/>
            <ac:picMk id="2" creationId="{7EEC9AF1-CA67-47E5-A943-B5733575408D}"/>
          </ac:picMkLst>
        </pc:picChg>
        <pc:picChg chg="topLvl">
          <ac:chgData name="金　輝溟" userId="S::7796674846@utac.u-tokyo.ac.jp::971cad96-f269-4d17-834e-61d62a92d69f" providerId="AD" clId="Web-{BEEAE516-0EB7-0D46-D9E4-60CCD156F272}" dt="2021-01-01T11:15:50.590" v="430"/>
          <ac:picMkLst>
            <pc:docMk/>
            <pc:sldMk cId="124101651" sldId="357"/>
            <ac:picMk id="14" creationId="{C5B44979-DD9B-4C5F-B96D-7F1919E27A51}"/>
          </ac:picMkLst>
        </pc:picChg>
        <pc:picChg chg="topLvl">
          <ac:chgData name="金　輝溟" userId="S::7796674846@utac.u-tokyo.ac.jp::971cad96-f269-4d17-834e-61d62a92d69f" providerId="AD" clId="Web-{BEEAE516-0EB7-0D46-D9E4-60CCD156F272}" dt="2021-01-01T11:15:50.590" v="430"/>
          <ac:picMkLst>
            <pc:docMk/>
            <pc:sldMk cId="124101651" sldId="357"/>
            <ac:picMk id="15" creationId="{6976FFE0-FA89-45E4-81F9-3910591D74AB}"/>
          </ac:picMkLst>
        </pc:picChg>
        <pc:picChg chg="del topLvl">
          <ac:chgData name="金　輝溟" userId="S::7796674846@utac.u-tokyo.ac.jp::971cad96-f269-4d17-834e-61d62a92d69f" providerId="AD" clId="Web-{BEEAE516-0EB7-0D46-D9E4-60CCD156F272}" dt="2021-01-01T11:16:17.684" v="435"/>
          <ac:picMkLst>
            <pc:docMk/>
            <pc:sldMk cId="124101651" sldId="357"/>
            <ac:picMk id="16" creationId="{547A4160-9750-4C2F-80C3-5FD93A2B29C2}"/>
          </ac:picMkLst>
        </pc:picChg>
      </pc:sldChg>
      <pc:sldChg chg="addSp delSp modSp">
        <pc:chgData name="金　輝溟" userId="S::7796674846@utac.u-tokyo.ac.jp::971cad96-f269-4d17-834e-61d62a92d69f" providerId="AD" clId="Web-{BEEAE516-0EB7-0D46-D9E4-60CCD156F272}" dt="2021-01-01T11:23:05.005" v="563"/>
        <pc:sldMkLst>
          <pc:docMk/>
          <pc:sldMk cId="303504563" sldId="358"/>
        </pc:sldMkLst>
        <pc:spChg chg="add mod ord">
          <ac:chgData name="金　輝溟" userId="S::7796674846@utac.u-tokyo.ac.jp::971cad96-f269-4d17-834e-61d62a92d69f" providerId="AD" clId="Web-{BEEAE516-0EB7-0D46-D9E4-60CCD156F272}" dt="2021-01-01T11:22:39.684" v="533"/>
          <ac:spMkLst>
            <pc:docMk/>
            <pc:sldMk cId="303504563" sldId="358"/>
            <ac:spMk id="4" creationId="{1AFDAEE7-A3A6-4866-B13D-0E0BBC64288E}"/>
          </ac:spMkLst>
        </pc:spChg>
        <pc:spChg chg="del mod">
          <ac:chgData name="金　輝溟" userId="S::7796674846@utac.u-tokyo.ac.jp::971cad96-f269-4d17-834e-61d62a92d69f" providerId="AD" clId="Web-{BEEAE516-0EB7-0D46-D9E4-60CCD156F272}" dt="2021-01-01T11:21:15.667" v="506"/>
          <ac:spMkLst>
            <pc:docMk/>
            <pc:sldMk cId="303504563" sldId="358"/>
            <ac:spMk id="93" creationId="{00000000-0000-0000-0000-000000000000}"/>
          </ac:spMkLst>
        </pc:spChg>
        <pc:grpChg chg="del">
          <ac:chgData name="金　輝溟" userId="S::7796674846@utac.u-tokyo.ac.jp::971cad96-f269-4d17-834e-61d62a92d69f" providerId="AD" clId="Web-{BEEAE516-0EB7-0D46-D9E4-60CCD156F272}" dt="2021-01-01T11:18:45.805" v="497"/>
          <ac:grpSpMkLst>
            <pc:docMk/>
            <pc:sldMk cId="303504563" sldId="358"/>
            <ac:grpSpMk id="9" creationId="{8BF5D7A3-8E48-49BB-B4DC-FF1FB5A43040}"/>
          </ac:grpSpMkLst>
        </pc:grpChg>
        <pc:graphicFrameChg chg="mod modGraphic">
          <ac:chgData name="金　輝溟" userId="S::7796674846@utac.u-tokyo.ac.jp::971cad96-f269-4d17-834e-61d62a92d69f" providerId="AD" clId="Web-{BEEAE516-0EB7-0D46-D9E4-60CCD156F272}" dt="2021-01-01T11:23:05.005" v="563"/>
          <ac:graphicFrameMkLst>
            <pc:docMk/>
            <pc:sldMk cId="303504563" sldId="358"/>
            <ac:graphicFrameMk id="8" creationId="{8190F6CC-1D03-4D44-83D6-A64E35ACB900}"/>
          </ac:graphicFrameMkLst>
        </pc:graphicFrameChg>
        <pc:picChg chg="topLvl">
          <ac:chgData name="金　輝溟" userId="S::7796674846@utac.u-tokyo.ac.jp::971cad96-f269-4d17-834e-61d62a92d69f" providerId="AD" clId="Web-{BEEAE516-0EB7-0D46-D9E4-60CCD156F272}" dt="2021-01-01T11:18:45.805" v="497"/>
          <ac:picMkLst>
            <pc:docMk/>
            <pc:sldMk cId="303504563" sldId="358"/>
            <ac:picMk id="2" creationId="{0E24314A-9ECE-43D0-BF55-BD1E0DBBFBF0}"/>
          </ac:picMkLst>
        </pc:picChg>
        <pc:picChg chg="add mod">
          <ac:chgData name="金　輝溟" userId="S::7796674846@utac.u-tokyo.ac.jp::971cad96-f269-4d17-834e-61d62a92d69f" providerId="AD" clId="Web-{BEEAE516-0EB7-0D46-D9E4-60CCD156F272}" dt="2021-01-01T11:20:50.870" v="503" actId="14100"/>
          <ac:picMkLst>
            <pc:docMk/>
            <pc:sldMk cId="303504563" sldId="358"/>
            <ac:picMk id="3" creationId="{1DC854BB-90A4-4D00-97FF-8855392B91A5}"/>
          </ac:picMkLst>
        </pc:picChg>
        <pc:picChg chg="topLvl">
          <ac:chgData name="金　輝溟" userId="S::7796674846@utac.u-tokyo.ac.jp::971cad96-f269-4d17-834e-61d62a92d69f" providerId="AD" clId="Web-{BEEAE516-0EB7-0D46-D9E4-60CCD156F272}" dt="2021-01-01T11:18:45.805" v="497"/>
          <ac:picMkLst>
            <pc:docMk/>
            <pc:sldMk cId="303504563" sldId="358"/>
            <ac:picMk id="5" creationId="{9C344FA7-DB69-481A-936D-982EDC1EA8C3}"/>
          </ac:picMkLst>
        </pc:picChg>
        <pc:picChg chg="del topLvl">
          <ac:chgData name="金　輝溟" userId="S::7796674846@utac.u-tokyo.ac.jp::971cad96-f269-4d17-834e-61d62a92d69f" providerId="AD" clId="Web-{BEEAE516-0EB7-0D46-D9E4-60CCD156F272}" dt="2021-01-01T11:18:47.930" v="498"/>
          <ac:picMkLst>
            <pc:docMk/>
            <pc:sldMk cId="303504563" sldId="358"/>
            <ac:picMk id="6" creationId="{D1946E50-8AC1-4288-9456-93830A832046}"/>
          </ac:picMkLst>
        </pc:picChg>
      </pc:sldChg>
      <pc:sldChg chg="addSp delSp modSp del">
        <pc:chgData name="金　輝溟" userId="S::7796674846@utac.u-tokyo.ac.jp::971cad96-f269-4d17-834e-61d62a92d69f" providerId="AD" clId="Web-{BEEAE516-0EB7-0D46-D9E4-60CCD156F272}" dt="2021-01-01T11:35:13.461" v="783"/>
        <pc:sldMkLst>
          <pc:docMk/>
          <pc:sldMk cId="635042108" sldId="359"/>
        </pc:sldMkLst>
        <pc:spChg chg="mod">
          <ac:chgData name="金　輝溟" userId="S::7796674846@utac.u-tokyo.ac.jp::971cad96-f269-4d17-834e-61d62a92d69f" providerId="AD" clId="Web-{BEEAE516-0EB7-0D46-D9E4-60CCD156F272}" dt="2021-01-01T11:34:09.816" v="767" actId="1076"/>
          <ac:spMkLst>
            <pc:docMk/>
            <pc:sldMk cId="635042108" sldId="359"/>
            <ac:spMk id="12" creationId="{20D33353-0907-40B5-BD3B-77883B31AF03}"/>
          </ac:spMkLst>
        </pc:spChg>
        <pc:spChg chg="del">
          <ac:chgData name="金　輝溟" userId="S::7796674846@utac.u-tokyo.ac.jp::971cad96-f269-4d17-834e-61d62a92d69f" providerId="AD" clId="Web-{BEEAE516-0EB7-0D46-D9E4-60CCD156F272}" dt="2021-01-01T11:23:23.676" v="564"/>
          <ac:spMkLst>
            <pc:docMk/>
            <pc:sldMk cId="635042108" sldId="359"/>
            <ac:spMk id="21" creationId="{4EA381C4-7325-4B8B-8402-99C0D26148E3}"/>
          </ac:spMkLst>
        </pc:spChg>
        <pc:spChg chg="mod">
          <ac:chgData name="金　輝溟" userId="S::7796674846@utac.u-tokyo.ac.jp::971cad96-f269-4d17-834e-61d62a92d69f" providerId="AD" clId="Web-{BEEAE516-0EB7-0D46-D9E4-60CCD156F272}" dt="2021-01-01T11:34:56.989" v="773" actId="20577"/>
          <ac:spMkLst>
            <pc:docMk/>
            <pc:sldMk cId="635042108" sldId="359"/>
            <ac:spMk id="93" creationId="{00000000-0000-0000-0000-000000000000}"/>
          </ac:spMkLst>
        </pc:spChg>
        <pc:graphicFrameChg chg="add del mod">
          <ac:chgData name="金　輝溟" userId="S::7796674846@utac.u-tokyo.ac.jp::971cad96-f269-4d17-834e-61d62a92d69f" providerId="AD" clId="Web-{BEEAE516-0EB7-0D46-D9E4-60CCD156F272}" dt="2021-01-01T11:25:54.186" v="648"/>
          <ac:graphicFrameMkLst>
            <pc:docMk/>
            <pc:sldMk cId="635042108" sldId="359"/>
            <ac:graphicFrameMk id="3" creationId="{E6970CE5-9CEA-4868-89F4-3E0B3E7D9DCF}"/>
          </ac:graphicFrameMkLst>
        </pc:graphicFrameChg>
        <pc:graphicFrameChg chg="add del mod">
          <ac:chgData name="金　輝溟" userId="S::7796674846@utac.u-tokyo.ac.jp::971cad96-f269-4d17-834e-61d62a92d69f" providerId="AD" clId="Web-{BEEAE516-0EB7-0D46-D9E4-60CCD156F272}" dt="2021-01-01T11:25:59.346" v="650"/>
          <ac:graphicFrameMkLst>
            <pc:docMk/>
            <pc:sldMk cId="635042108" sldId="359"/>
            <ac:graphicFrameMk id="5" creationId="{1475416C-A4D4-4381-9AF0-83A97083A8D4}"/>
          </ac:graphicFrameMkLst>
        </pc:graphicFrameChg>
        <pc:graphicFrameChg chg="mod modGraphic">
          <ac:chgData name="金　輝溟" userId="S::7796674846@utac.u-tokyo.ac.jp::971cad96-f269-4d17-834e-61d62a92d69f" providerId="AD" clId="Web-{BEEAE516-0EB7-0D46-D9E4-60CCD156F272}" dt="2021-01-01T11:30:08.382" v="672" actId="1076"/>
          <ac:graphicFrameMkLst>
            <pc:docMk/>
            <pc:sldMk cId="635042108" sldId="359"/>
            <ac:graphicFrameMk id="14" creationId="{FAFA8091-1519-4A81-9F53-5F659F753F2E}"/>
          </ac:graphicFrameMkLst>
        </pc:graphicFrameChg>
        <pc:graphicFrameChg chg="del mod modGraphic">
          <ac:chgData name="金　輝溟" userId="S::7796674846@utac.u-tokyo.ac.jp::971cad96-f269-4d17-834e-61d62a92d69f" providerId="AD" clId="Web-{BEEAE516-0EB7-0D46-D9E4-60CCD156F272}" dt="2021-01-01T11:23:30.197" v="567"/>
          <ac:graphicFrameMkLst>
            <pc:docMk/>
            <pc:sldMk cId="635042108" sldId="359"/>
            <ac:graphicFrameMk id="16" creationId="{CB9C614D-FE1B-4A6F-8F41-59BE5EEB2BC7}"/>
          </ac:graphicFrameMkLst>
        </pc:graphicFrameChg>
        <pc:picChg chg="add del mod">
          <ac:chgData name="金　輝溟" userId="S::7796674846@utac.u-tokyo.ac.jp::971cad96-f269-4d17-834e-61d62a92d69f" providerId="AD" clId="Web-{BEEAE516-0EB7-0D46-D9E4-60CCD156F272}" dt="2021-01-01T11:34:06.691" v="766"/>
          <ac:picMkLst>
            <pc:docMk/>
            <pc:sldMk cId="635042108" sldId="359"/>
            <ac:picMk id="6" creationId="{17735579-A2F4-48B7-9278-9FDA2960956F}"/>
          </ac:picMkLst>
        </pc:picChg>
        <pc:picChg chg="add del mod">
          <ac:chgData name="金　輝溟" userId="S::7796674846@utac.u-tokyo.ac.jp::971cad96-f269-4d17-834e-61d62a92d69f" providerId="AD" clId="Web-{BEEAE516-0EB7-0D46-D9E4-60CCD156F272}" dt="2021-01-01T11:34:06.113" v="765"/>
          <ac:picMkLst>
            <pc:docMk/>
            <pc:sldMk cId="635042108" sldId="359"/>
            <ac:picMk id="7" creationId="{EBA30E5E-52DE-4EC5-ADE5-383E18507C41}"/>
          </ac:picMkLst>
        </pc:picChg>
      </pc:sldChg>
      <pc:sldChg chg="del">
        <pc:chgData name="金　輝溟" userId="S::7796674846@utac.u-tokyo.ac.jp::971cad96-f269-4d17-834e-61d62a92d69f" providerId="AD" clId="Web-{BEEAE516-0EB7-0D46-D9E4-60CCD156F272}" dt="2021-01-01T11:36:48.309" v="844"/>
        <pc:sldMkLst>
          <pc:docMk/>
          <pc:sldMk cId="3452777511" sldId="360"/>
        </pc:sldMkLst>
      </pc:sldChg>
      <pc:sldChg chg="del">
        <pc:chgData name="金　輝溟" userId="S::7796674846@utac.u-tokyo.ac.jp::971cad96-f269-4d17-834e-61d62a92d69f" providerId="AD" clId="Web-{BEEAE516-0EB7-0D46-D9E4-60CCD156F272}" dt="2021-01-01T11:36:46.668" v="843"/>
        <pc:sldMkLst>
          <pc:docMk/>
          <pc:sldMk cId="1470259755" sldId="361"/>
        </pc:sldMkLst>
      </pc:sldChg>
      <pc:sldChg chg="addSp delSp modSp add replId">
        <pc:chgData name="金　輝溟" userId="S::7796674846@utac.u-tokyo.ac.jp::971cad96-f269-4d17-834e-61d62a92d69f" providerId="AD" clId="Web-{BEEAE516-0EB7-0D46-D9E4-60CCD156F272}" dt="2021-01-01T11:10:19.149" v="381"/>
        <pc:sldMkLst>
          <pc:docMk/>
          <pc:sldMk cId="1232519920" sldId="362"/>
        </pc:sldMkLst>
        <pc:spChg chg="mod">
          <ac:chgData name="金　輝溟" userId="S::7796674846@utac.u-tokyo.ac.jp::971cad96-f269-4d17-834e-61d62a92d69f" providerId="AD" clId="Web-{BEEAE516-0EB7-0D46-D9E4-60CCD156F272}" dt="2021-01-01T11:06:38.027" v="167" actId="20577"/>
          <ac:spMkLst>
            <pc:docMk/>
            <pc:sldMk cId="1232519920" sldId="362"/>
            <ac:spMk id="2" creationId="{B6E00DE4-3261-48AD-8F39-4D206378B9DB}"/>
          </ac:spMkLst>
        </pc:spChg>
        <pc:spChg chg="mod">
          <ac:chgData name="金　輝溟" userId="S::7796674846@utac.u-tokyo.ac.jp::971cad96-f269-4d17-834e-61d62a92d69f" providerId="AD" clId="Web-{BEEAE516-0EB7-0D46-D9E4-60CCD156F272}" dt="2021-01-01T11:08:30.327" v="301" actId="20577"/>
          <ac:spMkLst>
            <pc:docMk/>
            <pc:sldMk cId="1232519920" sldId="362"/>
            <ac:spMk id="93" creationId="{00000000-0000-0000-0000-000000000000}"/>
          </ac:spMkLst>
        </pc:spChg>
        <pc:graphicFrameChg chg="add mod modGraphic">
          <ac:chgData name="金　輝溟" userId="S::7796674846@utac.u-tokyo.ac.jp::971cad96-f269-4d17-834e-61d62a92d69f" providerId="AD" clId="Web-{BEEAE516-0EB7-0D46-D9E4-60CCD156F272}" dt="2021-01-01T11:10:19.149" v="381"/>
          <ac:graphicFrameMkLst>
            <pc:docMk/>
            <pc:sldMk cId="1232519920" sldId="362"/>
            <ac:graphicFrameMk id="3" creationId="{2BAAFCAD-8633-4E79-968E-77918FE1098B}"/>
          </ac:graphicFrameMkLst>
        </pc:graphicFrameChg>
        <pc:graphicFrameChg chg="del mod modGraphic">
          <ac:chgData name="金　輝溟" userId="S::7796674846@utac.u-tokyo.ac.jp::971cad96-f269-4d17-834e-61d62a92d69f" providerId="AD" clId="Web-{BEEAE516-0EB7-0D46-D9E4-60CCD156F272}" dt="2021-01-01T11:09:00.125" v="302"/>
          <ac:graphicFrameMkLst>
            <pc:docMk/>
            <pc:sldMk cId="1232519920" sldId="362"/>
            <ac:graphicFrameMk id="5" creationId="{53F371F4-5C6B-40B5-A3B1-E442F7C97149}"/>
          </ac:graphicFrameMkLst>
        </pc:graphicFrameChg>
      </pc:sldChg>
      <pc:sldChg chg="addSp modSp add replId">
        <pc:chgData name="金　輝溟" userId="S::7796674846@utac.u-tokyo.ac.jp::971cad96-f269-4d17-834e-61d62a92d69f" providerId="AD" clId="Web-{BEEAE516-0EB7-0D46-D9E4-60CCD156F272}" dt="2021-01-01T11:36:53.590" v="845" actId="20577"/>
        <pc:sldMkLst>
          <pc:docMk/>
          <pc:sldMk cId="1122564146" sldId="363"/>
        </pc:sldMkLst>
        <pc:spChg chg="add mod">
          <ac:chgData name="金　輝溟" userId="S::7796674846@utac.u-tokyo.ac.jp::971cad96-f269-4d17-834e-61d62a92d69f" providerId="AD" clId="Web-{BEEAE516-0EB7-0D46-D9E4-60CCD156F272}" dt="2021-01-01T11:36:42.746" v="842" actId="1076"/>
          <ac:spMkLst>
            <pc:docMk/>
            <pc:sldMk cId="1122564146" sldId="363"/>
            <ac:spMk id="9" creationId="{D70454A6-AF39-4234-AD3C-70BC25CE4CC3}"/>
          </ac:spMkLst>
        </pc:spChg>
        <pc:spChg chg="mod">
          <ac:chgData name="金　輝溟" userId="S::7796674846@utac.u-tokyo.ac.jp::971cad96-f269-4d17-834e-61d62a92d69f" providerId="AD" clId="Web-{BEEAE516-0EB7-0D46-D9E4-60CCD156F272}" dt="2021-01-01T11:36:53.590" v="845" actId="20577"/>
          <ac:spMkLst>
            <pc:docMk/>
            <pc:sldMk cId="1122564146" sldId="363"/>
            <ac:spMk id="93" creationId="{00000000-0000-0000-0000-000000000000}"/>
          </ac:spMkLst>
        </pc:spChg>
        <pc:picChg chg="mod">
          <ac:chgData name="金　輝溟" userId="S::7796674846@utac.u-tokyo.ac.jp::971cad96-f269-4d17-834e-61d62a92d69f" providerId="AD" clId="Web-{BEEAE516-0EB7-0D46-D9E4-60CCD156F272}" dt="2021-01-01T11:36:15.978" v="826" actId="1076"/>
          <ac:picMkLst>
            <pc:docMk/>
            <pc:sldMk cId="1122564146" sldId="363"/>
            <ac:picMk id="6" creationId="{17735579-A2F4-48B7-9278-9FDA2960956F}"/>
          </ac:picMkLst>
        </pc:picChg>
        <pc:picChg chg="mod">
          <ac:chgData name="金　輝溟" userId="S::7796674846@utac.u-tokyo.ac.jp::971cad96-f269-4d17-834e-61d62a92d69f" providerId="AD" clId="Web-{BEEAE516-0EB7-0D46-D9E4-60CCD156F272}" dt="2021-01-01T11:36:15.993" v="827" actId="1076"/>
          <ac:picMkLst>
            <pc:docMk/>
            <pc:sldMk cId="1122564146" sldId="363"/>
            <ac:picMk id="7" creationId="{EBA30E5E-52DE-4EC5-ADE5-383E18507C41}"/>
          </ac:picMkLst>
        </pc:picChg>
      </pc:sldChg>
    </pc:docChg>
  </pc:docChgLst>
  <pc:docChgLst>
    <pc:chgData name="金　輝溟" userId="S::7796674846@utac.u-tokyo.ac.jp::971cad96-f269-4d17-834e-61d62a92d69f" providerId="AD" clId="Web-{4A419AD4-8B4D-6911-D8F9-B8CB222EEE29}"/>
    <pc:docChg chg="modSld">
      <pc:chgData name="金　輝溟" userId="S::7796674846@utac.u-tokyo.ac.jp::971cad96-f269-4d17-834e-61d62a92d69f" providerId="AD" clId="Web-{4A419AD4-8B4D-6911-D8F9-B8CB222EEE29}" dt="2021-01-01T09:09:58.217" v="264" actId="20577"/>
      <pc:docMkLst>
        <pc:docMk/>
      </pc:docMkLst>
      <pc:sldChg chg="modSp">
        <pc:chgData name="金　輝溟" userId="S::7796674846@utac.u-tokyo.ac.jp::971cad96-f269-4d17-834e-61d62a92d69f" providerId="AD" clId="Web-{4A419AD4-8B4D-6911-D8F9-B8CB222EEE29}" dt="2021-01-01T09:02:49.881" v="2" actId="20577"/>
        <pc:sldMkLst>
          <pc:docMk/>
          <pc:sldMk cId="187915968" sldId="324"/>
        </pc:sldMkLst>
        <pc:spChg chg="mod">
          <ac:chgData name="金　輝溟" userId="S::7796674846@utac.u-tokyo.ac.jp::971cad96-f269-4d17-834e-61d62a92d69f" providerId="AD" clId="Web-{4A419AD4-8B4D-6911-D8F9-B8CB222EEE29}" dt="2021-01-01T09:02:49.881" v="2" actId="20577"/>
          <ac:spMkLst>
            <pc:docMk/>
            <pc:sldMk cId="187915968" sldId="324"/>
            <ac:spMk id="84" creationId="{00000000-0000-0000-0000-000000000000}"/>
          </ac:spMkLst>
        </pc:spChg>
      </pc:sldChg>
      <pc:sldChg chg="modSp">
        <pc:chgData name="金　輝溟" userId="S::7796674846@utac.u-tokyo.ac.jp::971cad96-f269-4d17-834e-61d62a92d69f" providerId="AD" clId="Web-{4A419AD4-8B4D-6911-D8F9-B8CB222EEE29}" dt="2021-01-01T09:03:02.600" v="5" actId="20577"/>
        <pc:sldMkLst>
          <pc:docMk/>
          <pc:sldMk cId="3843217075" sldId="346"/>
        </pc:sldMkLst>
        <pc:spChg chg="mod">
          <ac:chgData name="金　輝溟" userId="S::7796674846@utac.u-tokyo.ac.jp::971cad96-f269-4d17-834e-61d62a92d69f" providerId="AD" clId="Web-{4A419AD4-8B4D-6911-D8F9-B8CB222EEE29}" dt="2021-01-01T09:03:02.600" v="5" actId="20577"/>
          <ac:spMkLst>
            <pc:docMk/>
            <pc:sldMk cId="3843217075" sldId="346"/>
            <ac:spMk id="92" creationId="{00000000-0000-0000-0000-000000000000}"/>
          </ac:spMkLst>
        </pc:spChg>
      </pc:sldChg>
      <pc:sldChg chg="addSp delSp modSp">
        <pc:chgData name="金　輝溟" userId="S::7796674846@utac.u-tokyo.ac.jp::971cad96-f269-4d17-834e-61d62a92d69f" providerId="AD" clId="Web-{4A419AD4-8B4D-6911-D8F9-B8CB222EEE29}" dt="2021-01-01T09:09:58.217" v="264" actId="20577"/>
        <pc:sldMkLst>
          <pc:docMk/>
          <pc:sldMk cId="3139098572" sldId="356"/>
        </pc:sldMkLst>
        <pc:spChg chg="add mod">
          <ac:chgData name="金　輝溟" userId="S::7796674846@utac.u-tokyo.ac.jp::971cad96-f269-4d17-834e-61d62a92d69f" providerId="AD" clId="Web-{4A419AD4-8B4D-6911-D8F9-B8CB222EEE29}" dt="2021-01-01T09:09:48.076" v="258" actId="20577"/>
          <ac:spMkLst>
            <pc:docMk/>
            <pc:sldMk cId="3139098572" sldId="356"/>
            <ac:spMk id="2" creationId="{B6E00DE4-3261-48AD-8F39-4D206378B9DB}"/>
          </ac:spMkLst>
        </pc:spChg>
        <pc:spChg chg="del">
          <ac:chgData name="金　輝溟" userId="S::7796674846@utac.u-tokyo.ac.jp::971cad96-f269-4d17-834e-61d62a92d69f" providerId="AD" clId="Web-{4A419AD4-8B4D-6911-D8F9-B8CB222EEE29}" dt="2021-01-01T09:08:52.231" v="243"/>
          <ac:spMkLst>
            <pc:docMk/>
            <pc:sldMk cId="3139098572" sldId="356"/>
            <ac:spMk id="4" creationId="{3D11A0FE-4100-4118-B9F3-33E629CD892F}"/>
          </ac:spMkLst>
        </pc:spChg>
        <pc:spChg chg="mod">
          <ac:chgData name="金　輝溟" userId="S::7796674846@utac.u-tokyo.ac.jp::971cad96-f269-4d17-834e-61d62a92d69f" providerId="AD" clId="Web-{4A419AD4-8B4D-6911-D8F9-B8CB222EEE29}" dt="2021-01-01T09:09:58.217" v="264" actId="20577"/>
          <ac:spMkLst>
            <pc:docMk/>
            <pc:sldMk cId="3139098572" sldId="356"/>
            <ac:spMk id="93" creationId="{00000000-0000-0000-0000-000000000000}"/>
          </ac:spMkLst>
        </pc:spChg>
        <pc:graphicFrameChg chg="mod">
          <ac:chgData name="金　輝溟" userId="S::7796674846@utac.u-tokyo.ac.jp::971cad96-f269-4d17-834e-61d62a92d69f" providerId="AD" clId="Web-{4A419AD4-8B4D-6911-D8F9-B8CB222EEE29}" dt="2021-01-01T09:09:17.216" v="249" actId="1076"/>
          <ac:graphicFrameMkLst>
            <pc:docMk/>
            <pc:sldMk cId="3139098572" sldId="356"/>
            <ac:graphicFrameMk id="5" creationId="{53F371F4-5C6B-40B5-A3B1-E442F7C97149}"/>
          </ac:graphicFrameMkLst>
        </pc:graphicFrameChg>
      </pc:sldChg>
    </pc:docChg>
  </pc:docChgLst>
  <pc:docChgLst>
    <pc:chgData name="金　輝溟" userId="S::7796674846@utac.u-tokyo.ac.jp::971cad96-f269-4d17-834e-61d62a92d69f" providerId="AD" clId="Web-{0ECE0B6D-2186-EF94-BBA6-EE0B3701BA24}"/>
    <pc:docChg chg="modSld">
      <pc:chgData name="金　輝溟" userId="S::7796674846@utac.u-tokyo.ac.jp::971cad96-f269-4d17-834e-61d62a92d69f" providerId="AD" clId="Web-{0ECE0B6D-2186-EF94-BBA6-EE0B3701BA24}" dt="2021-01-04T02:08:41.577" v="9"/>
      <pc:docMkLst>
        <pc:docMk/>
      </pc:docMkLst>
      <pc:sldChg chg="modSp">
        <pc:chgData name="金　輝溟" userId="S::7796674846@utac.u-tokyo.ac.jp::971cad96-f269-4d17-834e-61d62a92d69f" providerId="AD" clId="Web-{0ECE0B6D-2186-EF94-BBA6-EE0B3701BA24}" dt="2021-01-04T02:08:25.014" v="1" actId="20577"/>
        <pc:sldMkLst>
          <pc:docMk/>
          <pc:sldMk cId="3139098572" sldId="356"/>
        </pc:sldMkLst>
        <pc:spChg chg="mod">
          <ac:chgData name="金　輝溟" userId="S::7796674846@utac.u-tokyo.ac.jp::971cad96-f269-4d17-834e-61d62a92d69f" providerId="AD" clId="Web-{0ECE0B6D-2186-EF94-BBA6-EE0B3701BA24}" dt="2021-01-04T02:08:25.014" v="1" actId="20577"/>
          <ac:spMkLst>
            <pc:docMk/>
            <pc:sldMk cId="3139098572" sldId="356"/>
            <ac:spMk id="93" creationId="{00000000-0000-0000-0000-000000000000}"/>
          </ac:spMkLst>
        </pc:spChg>
      </pc:sldChg>
      <pc:sldChg chg="modSp">
        <pc:chgData name="金　輝溟" userId="S::7796674846@utac.u-tokyo.ac.jp::971cad96-f269-4d17-834e-61d62a92d69f" providerId="AD" clId="Web-{0ECE0B6D-2186-EF94-BBA6-EE0B3701BA24}" dt="2021-01-04T02:08:41.577" v="9"/>
        <pc:sldMkLst>
          <pc:docMk/>
          <pc:sldMk cId="1232519920" sldId="362"/>
        </pc:sldMkLst>
        <pc:graphicFrameChg chg="mod modGraphic">
          <ac:chgData name="金　輝溟" userId="S::7796674846@utac.u-tokyo.ac.jp::971cad96-f269-4d17-834e-61d62a92d69f" providerId="AD" clId="Web-{0ECE0B6D-2186-EF94-BBA6-EE0B3701BA24}" dt="2021-01-04T02:08:41.577" v="9"/>
          <ac:graphicFrameMkLst>
            <pc:docMk/>
            <pc:sldMk cId="1232519920" sldId="362"/>
            <ac:graphicFrameMk id="3" creationId="{2BAAFCAD-8633-4E79-968E-77918FE1098B}"/>
          </ac:graphicFrameMkLst>
        </pc:graphicFrameChg>
      </pc:sldChg>
    </pc:docChg>
  </pc:docChgLst>
  <pc:docChgLst>
    <pc:chgData name="金　輝溟" userId="S::7796674846@utac.u-tokyo.ac.jp::971cad96-f269-4d17-834e-61d62a92d69f" providerId="AD" clId="Web-{6DA4E917-F2CE-EF3E-C53C-F3215BBD7A4F}"/>
    <pc:docChg chg="modSld">
      <pc:chgData name="金　輝溟" userId="S::7796674846@utac.u-tokyo.ac.jp::971cad96-f269-4d17-834e-61d62a92d69f" providerId="AD" clId="Web-{6DA4E917-F2CE-EF3E-C53C-F3215BBD7A4F}" dt="2021-01-06T07:43:57.404" v="11" actId="20577"/>
      <pc:docMkLst>
        <pc:docMk/>
      </pc:docMkLst>
      <pc:sldChg chg="modSp">
        <pc:chgData name="金　輝溟" userId="S::7796674846@utac.u-tokyo.ac.jp::971cad96-f269-4d17-834e-61d62a92d69f" providerId="AD" clId="Web-{6DA4E917-F2CE-EF3E-C53C-F3215BBD7A4F}" dt="2021-01-06T07:42:17.527" v="9" actId="20577"/>
        <pc:sldMkLst>
          <pc:docMk/>
          <pc:sldMk cId="1870061777" sldId="325"/>
        </pc:sldMkLst>
        <pc:spChg chg="mod">
          <ac:chgData name="金　輝溟" userId="S::7796674846@utac.u-tokyo.ac.jp::971cad96-f269-4d17-834e-61d62a92d69f" providerId="AD" clId="Web-{6DA4E917-F2CE-EF3E-C53C-F3215BBD7A4F}" dt="2021-01-06T07:42:17.527" v="9" actId="20577"/>
          <ac:spMkLst>
            <pc:docMk/>
            <pc:sldMk cId="1870061777" sldId="325"/>
            <ac:spMk id="93" creationId="{00000000-0000-0000-0000-000000000000}"/>
          </ac:spMkLst>
        </pc:spChg>
      </pc:sldChg>
      <pc:sldChg chg="modSp">
        <pc:chgData name="金　輝溟" userId="S::7796674846@utac.u-tokyo.ac.jp::971cad96-f269-4d17-834e-61d62a92d69f" providerId="AD" clId="Web-{6DA4E917-F2CE-EF3E-C53C-F3215BBD7A4F}" dt="2021-01-06T07:43:57.404" v="11" actId="20577"/>
        <pc:sldMkLst>
          <pc:docMk/>
          <pc:sldMk cId="3139098572" sldId="356"/>
        </pc:sldMkLst>
        <pc:spChg chg="mod">
          <ac:chgData name="金　輝溟" userId="S::7796674846@utac.u-tokyo.ac.jp::971cad96-f269-4d17-834e-61d62a92d69f" providerId="AD" clId="Web-{6DA4E917-F2CE-EF3E-C53C-F3215BBD7A4F}" dt="2021-01-06T07:43:57.404" v="11" actId="20577"/>
          <ac:spMkLst>
            <pc:docMk/>
            <pc:sldMk cId="3139098572" sldId="356"/>
            <ac:spMk id="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80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80963"/>
          </a:xfrm>
          <a:prstGeom prst="rect">
            <a:avLst/>
          </a:prstGeom>
        </p:spPr>
        <p:txBody>
          <a:bodyPr vert="horz" lIns="91440" tIns="45720" rIns="91440" bIns="45720" rtlCol="0"/>
          <a:lstStyle>
            <a:lvl1pPr algn="r">
              <a:defRPr sz="1200"/>
            </a:lvl1pPr>
          </a:lstStyle>
          <a:p>
            <a:fld id="{1CD5BBA2-7E95-4C3F-98C6-3F307D989B23}" type="datetimeFigureOut">
              <a:rPr lang="en-US"/>
              <a:t>1/5/2021</a:t>
            </a:fld>
            <a:endParaRPr lang="en-US"/>
          </a:p>
        </p:txBody>
      </p:sp>
      <p:sp>
        <p:nvSpPr>
          <p:cNvPr id="4" name="Slide Image Placeholder 3"/>
          <p:cNvSpPr>
            <a:spLocks noGrp="1" noRot="1" noChangeAspect="1"/>
          </p:cNvSpPr>
          <p:nvPr>
            <p:ph type="sldImg" idx="2"/>
          </p:nvPr>
        </p:nvSpPr>
        <p:spPr>
          <a:xfrm>
            <a:off x="3065463" y="203200"/>
            <a:ext cx="727075" cy="54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779463"/>
            <a:ext cx="5486400" cy="6381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538288"/>
            <a:ext cx="2971800" cy="80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538288"/>
            <a:ext cx="2971800" cy="80962"/>
          </a:xfrm>
          <a:prstGeom prst="rect">
            <a:avLst/>
          </a:prstGeom>
        </p:spPr>
        <p:txBody>
          <a:bodyPr vert="horz" lIns="91440" tIns="45720" rIns="91440" bIns="45720" rtlCol="0" anchor="b"/>
          <a:lstStyle>
            <a:lvl1pPr algn="r">
              <a:defRPr sz="1200"/>
            </a:lvl1pPr>
          </a:lstStyle>
          <a:p>
            <a:fld id="{404ABE3A-8619-4DA6-8C14-18D50D02D2A2}" type="slidenum">
              <a:rPr lang="en-US"/>
              <a:t>‹#›</a:t>
            </a:fld>
            <a:endParaRPr lang="en-US"/>
          </a:p>
        </p:txBody>
      </p:sp>
    </p:spTree>
    <p:extLst>
      <p:ext uri="{BB962C8B-B14F-4D97-AF65-F5344CB8AC3E}">
        <p14:creationId xmlns:p14="http://schemas.microsoft.com/office/powerpoint/2010/main" val="155440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1" name="PlaceHolder 2"/>
          <p:cNvSpPr>
            <a:spLocks noGrp="1"/>
          </p:cNvSpPr>
          <p:nvPr>
            <p:ph type="body"/>
          </p:nvPr>
        </p:nvSpPr>
        <p:spPr>
          <a:xfrm>
            <a:off x="243720" y="119448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2" name="PlaceHolder 3"/>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4"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5"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6"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7" name="PlaceHolder 5"/>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9"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80" name="PlaceHolder 3"/>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pic>
        <p:nvPicPr>
          <p:cNvPr id="81" name="Picture 80"/>
          <p:cNvPicPr/>
          <p:nvPr/>
        </p:nvPicPr>
        <p:blipFill>
          <a:blip r:embed="rId2"/>
          <a:stretch/>
        </p:blipFill>
        <p:spPr>
          <a:xfrm>
            <a:off x="1456920" y="1194120"/>
            <a:ext cx="6244200" cy="4982040"/>
          </a:xfrm>
          <a:prstGeom prst="rect">
            <a:avLst/>
          </a:prstGeom>
          <a:ln>
            <a:noFill/>
          </a:ln>
        </p:spPr>
      </p:pic>
      <p:pic>
        <p:nvPicPr>
          <p:cNvPr id="82" name="Picture 81"/>
          <p:cNvPicPr/>
          <p:nvPr/>
        </p:nvPicPr>
        <p:blipFill>
          <a:blip r:embed="rId2"/>
          <a:stretch/>
        </p:blipFill>
        <p:spPr>
          <a:xfrm>
            <a:off x="1456920" y="1194120"/>
            <a:ext cx="6244200" cy="4982040"/>
          </a:xfrm>
          <a:prstGeom prst="rect">
            <a:avLst/>
          </a:prstGeom>
          <a:ln>
            <a:noFill/>
          </a:ln>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8" name="PlaceHolder 2"/>
          <p:cNvSpPr>
            <a:spLocks noGrp="1"/>
          </p:cNvSpPr>
          <p:nvPr>
            <p:ph type="subTitle"/>
          </p:nvPr>
        </p:nvSpPr>
        <p:spPr>
          <a:xfrm>
            <a:off x="243720" y="1194480"/>
            <a:ext cx="8671320" cy="4982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10"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12"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13" name="PlaceHolder 3"/>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43720" y="129600"/>
            <a:ext cx="8671320" cy="3710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17"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18" name="PlaceHolder 3"/>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19" name="PlaceHolder 4"/>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0" name="PlaceHolder 2"/>
          <p:cNvSpPr>
            <a:spLocks noGrp="1"/>
          </p:cNvSpPr>
          <p:nvPr>
            <p:ph type="subTitle"/>
          </p:nvPr>
        </p:nvSpPr>
        <p:spPr>
          <a:xfrm>
            <a:off x="243720" y="1194480"/>
            <a:ext cx="8671320" cy="4982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21"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2"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3"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25"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6"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7" name="PlaceHolder 4"/>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29" name="PlaceHolder 2"/>
          <p:cNvSpPr>
            <a:spLocks noGrp="1"/>
          </p:cNvSpPr>
          <p:nvPr>
            <p:ph type="body"/>
          </p:nvPr>
        </p:nvSpPr>
        <p:spPr>
          <a:xfrm>
            <a:off x="243720" y="119448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0" name="PlaceHolder 3"/>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32"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3"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4"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5" name="PlaceHolder 5"/>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37"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8" name="PlaceHolder 3"/>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pic>
        <p:nvPicPr>
          <p:cNvPr id="39" name="Picture 38"/>
          <p:cNvPicPr/>
          <p:nvPr/>
        </p:nvPicPr>
        <p:blipFill>
          <a:blip r:embed="rId2"/>
          <a:stretch/>
        </p:blipFill>
        <p:spPr>
          <a:xfrm>
            <a:off x="1456920" y="1194120"/>
            <a:ext cx="6244200" cy="4982040"/>
          </a:xfrm>
          <a:prstGeom prst="rect">
            <a:avLst/>
          </a:prstGeom>
          <a:ln>
            <a:noFill/>
          </a:ln>
        </p:spPr>
      </p:pic>
      <p:pic>
        <p:nvPicPr>
          <p:cNvPr id="40" name="Picture 39"/>
          <p:cNvPicPr/>
          <p:nvPr/>
        </p:nvPicPr>
        <p:blipFill>
          <a:blip r:embed="rId2"/>
          <a:stretch/>
        </p:blipFill>
        <p:spPr>
          <a:xfrm>
            <a:off x="1456920" y="1194120"/>
            <a:ext cx="6244200" cy="4982040"/>
          </a:xfrm>
          <a:prstGeom prst="rect">
            <a:avLst/>
          </a:prstGeom>
          <a:ln>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2"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4"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55" name="PlaceHolder 3"/>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243720" y="129600"/>
            <a:ext cx="8671320" cy="3710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9"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0" name="PlaceHolder 3"/>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1" name="PlaceHolder 4"/>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63"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4"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5"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67"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8"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9" name="PlaceHolder 4"/>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5400"/>
            <a:ext cx="9143640" cy="95652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0"/>
          </a:gra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243720" y="129600"/>
            <a:ext cx="8671320" cy="800280"/>
          </a:xfrm>
          <a:prstGeom prst="rect">
            <a:avLst/>
          </a:prstGeom>
        </p:spPr>
        <p:txBody>
          <a:bodyPr anchor="b"/>
          <a:lstStyle/>
          <a:p>
            <a:pPr>
              <a:lnSpc>
                <a:spcPct val="100000"/>
              </a:lnSpc>
            </a:pPr>
            <a:r>
              <a:rPr lang="ja-JP" sz="2400" b="0" strike="noStrike" spc="-1">
                <a:solidFill>
                  <a:srgbClr val="000000"/>
                </a:solidFill>
                <a:uFill>
                  <a:solidFill>
                    <a:srgbClr val="FFFFFF"/>
                  </a:solidFill>
                </a:uFill>
                <a:latin typeface="Meiryo"/>
                <a:ea typeface="Meiryo"/>
              </a:rPr>
              <a:t>マスター タイトルの書式設定</a:t>
            </a:r>
            <a:endParaRPr lang="ja-JP" sz="1800" b="0" strike="noStrike" spc="-1">
              <a:solidFill>
                <a:srgbClr val="000000"/>
              </a:solidFill>
              <a:uFill>
                <a:solidFill>
                  <a:srgbClr val="FFFFFF"/>
                </a:solidFill>
              </a:uFill>
              <a:latin typeface="Yu Gothic"/>
            </a:endParaRPr>
          </a:p>
        </p:txBody>
      </p:sp>
      <p:sp>
        <p:nvSpPr>
          <p:cNvPr id="43" name="PlaceHolder 3"/>
          <p:cNvSpPr>
            <a:spLocks noGrp="1"/>
          </p:cNvSpPr>
          <p:nvPr>
            <p:ph type="body"/>
          </p:nvPr>
        </p:nvSpPr>
        <p:spPr>
          <a:xfrm>
            <a:off x="243720" y="1194480"/>
            <a:ext cx="8671320" cy="4982040"/>
          </a:xfrm>
          <a:prstGeom prst="rect">
            <a:avLst/>
          </a:prstGeom>
        </p:spPr>
        <p:txBody>
          <a:bodyPr/>
          <a:lstStyle/>
          <a:p>
            <a:pPr marL="432000" indent="-324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개요 텍스트의 서식을 편집하려면 클릭하십시오</a:t>
            </a:r>
            <a:endParaRPr lang="ja-JP" sz="2000" b="0" strike="noStrike" spc="-1">
              <a:solidFill>
                <a:srgbClr val="000000"/>
              </a:solidFill>
              <a:uFill>
                <a:solidFill>
                  <a:srgbClr val="FFFFFF"/>
                </a:solidFill>
              </a:uFill>
              <a:latin typeface="Meiryo"/>
            </a:endParaRPr>
          </a:p>
          <a:p>
            <a:pPr marL="864000" lvl="1" indent="-324000">
              <a:buClr>
                <a:srgbClr val="000000"/>
              </a:buClr>
              <a:buSzPct val="75000"/>
              <a:buFont typeface="Symbol" charset="2"/>
              <a:buChar char=""/>
            </a:pPr>
            <a:r>
              <a:rPr lang="ja-JP" sz="2000" b="0" strike="noStrike" spc="-1">
                <a:solidFill>
                  <a:srgbClr val="000000"/>
                </a:solidFill>
                <a:uFill>
                  <a:solidFill>
                    <a:srgbClr val="FFFFFF"/>
                  </a:solidFill>
                </a:uFill>
                <a:latin typeface="Meiryo"/>
                <a:ea typeface="Meiryo"/>
              </a:rPr>
              <a:t>2번째 개요 수준</a:t>
            </a:r>
            <a:endParaRPr lang="ja-JP" sz="2000" b="0" strike="noStrike" spc="-1">
              <a:solidFill>
                <a:srgbClr val="000000"/>
              </a:solidFill>
              <a:uFill>
                <a:solidFill>
                  <a:srgbClr val="FFFFFF"/>
                </a:solidFill>
              </a:uFill>
              <a:latin typeface="Meiryo"/>
            </a:endParaRPr>
          </a:p>
          <a:p>
            <a:pPr marL="1296000" lvl="2" indent="-288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3번째 개요 수준</a:t>
            </a:r>
            <a:endParaRPr lang="ja-JP" sz="2000" b="0" strike="noStrike" spc="-1">
              <a:solidFill>
                <a:srgbClr val="000000"/>
              </a:solidFill>
              <a:uFill>
                <a:solidFill>
                  <a:srgbClr val="FFFFFF"/>
                </a:solidFill>
              </a:uFill>
              <a:latin typeface="Meiryo"/>
            </a:endParaRPr>
          </a:p>
          <a:p>
            <a:pPr marL="1728000" lvl="3" indent="-216000">
              <a:buClr>
                <a:srgbClr val="000000"/>
              </a:buClr>
              <a:buSzPct val="75000"/>
              <a:buFont typeface="Symbol" charset="2"/>
              <a:buChar char=""/>
            </a:pPr>
            <a:r>
              <a:rPr lang="ja-JP" sz="2000" b="0" strike="noStrike" spc="-1">
                <a:solidFill>
                  <a:srgbClr val="000000"/>
                </a:solidFill>
                <a:uFill>
                  <a:solidFill>
                    <a:srgbClr val="FFFFFF"/>
                  </a:solidFill>
                </a:uFill>
                <a:latin typeface="Meiryo"/>
                <a:ea typeface="Meiryo"/>
              </a:rPr>
              <a:t>4번째 개요 수준</a:t>
            </a:r>
            <a:endParaRPr lang="ja-JP" sz="2000" b="0" strike="noStrike" spc="-1">
              <a:solidFill>
                <a:srgbClr val="000000"/>
              </a:solidFill>
              <a:uFill>
                <a:solidFill>
                  <a:srgbClr val="FFFFFF"/>
                </a:solidFill>
              </a:uFill>
              <a:latin typeface="Meiryo"/>
            </a:endParaRPr>
          </a:p>
          <a:p>
            <a:pPr marL="2160000" lvl="4"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5번째 개요 수준</a:t>
            </a:r>
            <a:endParaRPr lang="ja-JP" sz="2000" b="0" strike="noStrike" spc="-1">
              <a:solidFill>
                <a:srgbClr val="000000"/>
              </a:solidFill>
              <a:uFill>
                <a:solidFill>
                  <a:srgbClr val="FFFFFF"/>
                </a:solidFill>
              </a:uFill>
              <a:latin typeface="Meiryo"/>
            </a:endParaRPr>
          </a:p>
          <a:p>
            <a:pPr marL="2592000" lvl="5"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6번째 개요 수준</a:t>
            </a:r>
            <a:endParaRPr lang="ja-JP" sz="2000" b="0" strike="noStrike" spc="-1">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lang="ja-JP" sz="2000" b="0" strike="noStrike" spc="-1">
                <a:solidFill>
                  <a:srgbClr val="000000"/>
                </a:solidFill>
                <a:uFill>
                  <a:solidFill>
                    <a:srgbClr val="FFFFFF"/>
                  </a:solidFill>
                </a:uFill>
                <a:latin typeface="Meiryo"/>
                <a:ea typeface="Meiryo"/>
              </a:rPr>
              <a:t>7번째 개요 수준マスター テキストの書式設定</a:t>
            </a:r>
            <a:endParaRPr lang="ja-JP" sz="2000" b="0" strike="noStrike" spc="-1">
              <a:solidFill>
                <a:srgbClr val="000000"/>
              </a:solidFill>
              <a:uFill>
                <a:solidFill>
                  <a:srgbClr val="FFFFFF"/>
                </a:solidFill>
              </a:uFill>
              <a:latin typeface="Meiryo"/>
            </a:endParaRPr>
          </a:p>
          <a:p>
            <a:pPr marL="514440" lvl="1" indent="-171000">
              <a:lnSpc>
                <a:spcPct val="100000"/>
              </a:lnSpc>
              <a:buClr>
                <a:srgbClr val="000000"/>
              </a:buClr>
              <a:buFont typeface="Arial"/>
              <a:buChar char="•"/>
            </a:pPr>
            <a:r>
              <a:rPr lang="ja-JP" sz="2000" b="0" strike="noStrike" spc="-1">
                <a:solidFill>
                  <a:srgbClr val="000000"/>
                </a:solidFill>
                <a:uFill>
                  <a:solidFill>
                    <a:srgbClr val="FFFFFF"/>
                  </a:solidFill>
                </a:uFill>
                <a:latin typeface="Meiryo"/>
                <a:ea typeface="Meiryo"/>
              </a:rPr>
              <a:t>第 2 レベル</a:t>
            </a:r>
            <a:endParaRPr lang="ja-JP" sz="2000" b="0" strike="noStrike" spc="-1">
              <a:solidFill>
                <a:srgbClr val="000000"/>
              </a:solidFill>
              <a:uFill>
                <a:solidFill>
                  <a:srgbClr val="FFFFFF"/>
                </a:solidFill>
              </a:uFill>
              <a:latin typeface="Meiryo"/>
            </a:endParaRPr>
          </a:p>
          <a:p>
            <a:pPr marL="857160" lvl="2"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3 レベル</a:t>
            </a:r>
            <a:endParaRPr lang="ja-JP" sz="2000" b="0" strike="noStrike" spc="-1">
              <a:solidFill>
                <a:srgbClr val="000000"/>
              </a:solidFill>
              <a:uFill>
                <a:solidFill>
                  <a:srgbClr val="FFFFFF"/>
                </a:solidFill>
              </a:uFill>
              <a:latin typeface="Meiryo"/>
            </a:endParaRPr>
          </a:p>
          <a:p>
            <a:pPr marL="1200240" lvl="3"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4 レベル</a:t>
            </a:r>
            <a:endParaRPr lang="ja-JP" sz="2000" b="0" strike="noStrike" spc="-1">
              <a:solidFill>
                <a:srgbClr val="000000"/>
              </a:solidFill>
              <a:uFill>
                <a:solidFill>
                  <a:srgbClr val="FFFFFF"/>
                </a:solidFill>
              </a:uFill>
              <a:latin typeface="Meiryo"/>
            </a:endParaRPr>
          </a:p>
          <a:p>
            <a:pPr marL="1542960" lvl="4"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5 レベル</a:t>
            </a:r>
            <a:endParaRPr lang="ja-JP" sz="2000" b="0" strike="noStrike" spc="-1">
              <a:solidFill>
                <a:srgbClr val="000000"/>
              </a:solidFill>
              <a:uFill>
                <a:solidFill>
                  <a:srgbClr val="FFFFFF"/>
                </a:solidFill>
              </a:uFill>
              <a:latin typeface="Meiryo"/>
            </a:endParaRPr>
          </a:p>
        </p:txBody>
      </p:sp>
      <p:sp>
        <p:nvSpPr>
          <p:cNvPr id="44" name="PlaceHolder 4"/>
          <p:cNvSpPr>
            <a:spLocks noGrp="1"/>
          </p:cNvSpPr>
          <p:nvPr>
            <p:ph type="dt"/>
          </p:nvPr>
        </p:nvSpPr>
        <p:spPr>
          <a:xfrm>
            <a:off x="628560" y="6356520"/>
            <a:ext cx="2057040" cy="364680"/>
          </a:xfrm>
          <a:prstGeom prst="rect">
            <a:avLst/>
          </a:prstGeom>
        </p:spPr>
        <p:txBody>
          <a:bodyPr anchor="ctr"/>
          <a:lstStyle/>
          <a:p>
            <a:pPr>
              <a:lnSpc>
                <a:spcPct val="100000"/>
              </a:lnSpc>
            </a:pPr>
            <a:r>
              <a:rPr lang="en-US" sz="900" b="0" strike="noStrike" spc="-1">
                <a:solidFill>
                  <a:srgbClr val="8B8B8B"/>
                </a:solidFill>
                <a:uFill>
                  <a:solidFill>
                    <a:srgbClr val="FFFFFF"/>
                  </a:solidFill>
                </a:uFill>
                <a:latin typeface="Meiryo"/>
                <a:ea typeface="Meiryo"/>
              </a:rPr>
              <a:t>6/6/20</a:t>
            </a:r>
            <a:endParaRPr lang="en-US" sz="1400" b="0" strike="noStrike" spc="-1">
              <a:solidFill>
                <a:srgbClr val="000000"/>
              </a:solidFill>
              <a:uFill>
                <a:solidFill>
                  <a:srgbClr val="FFFFFF"/>
                </a:solidFill>
              </a:uFill>
              <a:latin typeface="Times New Roman"/>
            </a:endParaRPr>
          </a:p>
        </p:txBody>
      </p:sp>
      <p:sp>
        <p:nvSpPr>
          <p:cNvPr id="45" name="PlaceHolder 5"/>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6" name="PlaceHolder 6"/>
          <p:cNvSpPr>
            <a:spLocks noGrp="1"/>
          </p:cNvSpPr>
          <p:nvPr>
            <p:ph type="sldNum"/>
          </p:nvPr>
        </p:nvSpPr>
        <p:spPr>
          <a:xfrm>
            <a:off x="6458040" y="6356520"/>
            <a:ext cx="2057040" cy="364680"/>
          </a:xfrm>
          <a:prstGeom prst="rect">
            <a:avLst/>
          </a:prstGeom>
        </p:spPr>
        <p:txBody>
          <a:bodyPr anchor="ctr"/>
          <a:lstStyle/>
          <a:p>
            <a:pPr algn="r">
              <a:lnSpc>
                <a:spcPct val="100000"/>
              </a:lnSpc>
            </a:pPr>
            <a:fld id="{03DD0EC2-5C3D-4E37-A58E-B482BAFB14A6}" type="slidenum">
              <a:rPr lang="en-US" sz="900" b="0" strike="noStrike" spc="-1">
                <a:solidFill>
                  <a:srgbClr val="8B8B8B"/>
                </a:solidFill>
                <a:uFill>
                  <a:solidFill>
                    <a:srgbClr val="FFFFFF"/>
                  </a:solidFill>
                </a:uFill>
                <a:latin typeface="Meiryo"/>
                <a:ea typeface="Meiryo"/>
              </a:rPr>
              <a:t>‹#›</a:t>
            </a:fld>
            <a:endParaRPr lang="en-US" sz="1400" b="0" strike="noStrike" spc="-1">
              <a:solidFill>
                <a:srgbClr val="000000"/>
              </a:solidFill>
              <a:uFill>
                <a:solidFill>
                  <a:srgbClr val="FFFFFF"/>
                </a:solidFill>
              </a:uFill>
              <a:latin typeface="Times New Roman"/>
            </a:endParaRPr>
          </a:p>
        </p:txBody>
      </p:sp>
      <p:sp>
        <p:nvSpPr>
          <p:cNvPr id="47" name="Line 7"/>
          <p:cNvSpPr/>
          <p:nvPr/>
        </p:nvSpPr>
        <p:spPr>
          <a:xfrm>
            <a:off x="628560" y="-630000"/>
            <a:ext cx="7886520" cy="360"/>
          </a:xfrm>
          <a:prstGeom prst="line">
            <a:avLst/>
          </a:prstGeom>
          <a:ln w="19080">
            <a:solidFill>
              <a:schemeClr val="tx2"/>
            </a:solidFill>
          </a:ln>
        </p:spPr>
        <p:style>
          <a:lnRef idx="1">
            <a:schemeClr val="accent1"/>
          </a:lnRef>
          <a:fillRef idx="0">
            <a:schemeClr val="accent1"/>
          </a:fillRef>
          <a:effectRef idx="0">
            <a:schemeClr val="accent1"/>
          </a:effectRef>
          <a:fontRef idx="minor"/>
        </p:style>
      </p:sp>
      <p:sp>
        <p:nvSpPr>
          <p:cNvPr id="48" name="PlaceHolder 8"/>
          <p:cNvSpPr>
            <a:spLocks noGrp="1"/>
          </p:cNvSpPr>
          <p:nvPr>
            <p:ph type="body"/>
          </p:nvPr>
        </p:nvSpPr>
        <p:spPr>
          <a:xfrm>
            <a:off x="0" y="42840"/>
            <a:ext cx="2685600" cy="478440"/>
          </a:xfrm>
          <a:prstGeom prst="rect">
            <a:avLst/>
          </a:prstGeom>
        </p:spPr>
        <p:txBody>
          <a:bodyPr/>
          <a:lstStyle/>
          <a:p>
            <a:pPr marL="432000" indent="-324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개요 텍스트의 서식을 편집하려면 클릭하십시오</a:t>
            </a:r>
            <a:endParaRPr lang="ja-JP" sz="1350" b="0" strike="noStrike" spc="-1">
              <a:solidFill>
                <a:srgbClr val="000000"/>
              </a:solidFill>
              <a:uFill>
                <a:solidFill>
                  <a:srgbClr val="FFFFFF"/>
                </a:solidFill>
              </a:uFill>
              <a:latin typeface="Meiryo"/>
            </a:endParaRPr>
          </a:p>
          <a:p>
            <a:pPr marL="864000" lvl="1" indent="-324000">
              <a:buClr>
                <a:srgbClr val="000000"/>
              </a:buClr>
              <a:buSzPct val="75000"/>
              <a:buFont typeface="Symbol" charset="2"/>
              <a:buChar char=""/>
            </a:pPr>
            <a:r>
              <a:rPr lang="ja-JP" sz="1350" b="0" strike="noStrike" spc="-1">
                <a:solidFill>
                  <a:srgbClr val="000000"/>
                </a:solidFill>
                <a:uFill>
                  <a:solidFill>
                    <a:srgbClr val="FFFFFF"/>
                  </a:solidFill>
                </a:uFill>
                <a:latin typeface="Meiryo"/>
                <a:ea typeface="Meiryo"/>
              </a:rPr>
              <a:t>2번째 개요 수준</a:t>
            </a:r>
            <a:endParaRPr lang="ja-JP" sz="1350" b="0" strike="noStrike" spc="-1">
              <a:solidFill>
                <a:srgbClr val="000000"/>
              </a:solidFill>
              <a:uFill>
                <a:solidFill>
                  <a:srgbClr val="FFFFFF"/>
                </a:solidFill>
              </a:uFill>
              <a:latin typeface="Meiryo"/>
            </a:endParaRPr>
          </a:p>
          <a:p>
            <a:pPr marL="1296000" lvl="2" indent="-288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3번째 개요 수준</a:t>
            </a:r>
            <a:endParaRPr lang="ja-JP" sz="1350" b="0" strike="noStrike" spc="-1">
              <a:solidFill>
                <a:srgbClr val="000000"/>
              </a:solidFill>
              <a:uFill>
                <a:solidFill>
                  <a:srgbClr val="FFFFFF"/>
                </a:solidFill>
              </a:uFill>
              <a:latin typeface="Meiryo"/>
            </a:endParaRPr>
          </a:p>
          <a:p>
            <a:pPr marL="1728000" lvl="3" indent="-216000">
              <a:buClr>
                <a:srgbClr val="000000"/>
              </a:buClr>
              <a:buSzPct val="75000"/>
              <a:buFont typeface="Symbol" charset="2"/>
              <a:buChar char=""/>
            </a:pPr>
            <a:r>
              <a:rPr lang="ja-JP" sz="1350" b="0" strike="noStrike" spc="-1">
                <a:solidFill>
                  <a:srgbClr val="000000"/>
                </a:solidFill>
                <a:uFill>
                  <a:solidFill>
                    <a:srgbClr val="FFFFFF"/>
                  </a:solidFill>
                </a:uFill>
                <a:latin typeface="Meiryo"/>
                <a:ea typeface="Meiryo"/>
              </a:rPr>
              <a:t>4번째 개요 수준</a:t>
            </a:r>
            <a:endParaRPr lang="ja-JP" sz="1350" b="0" strike="noStrike" spc="-1">
              <a:solidFill>
                <a:srgbClr val="000000"/>
              </a:solidFill>
              <a:uFill>
                <a:solidFill>
                  <a:srgbClr val="FFFFFF"/>
                </a:solidFill>
              </a:uFill>
              <a:latin typeface="Meiryo"/>
            </a:endParaRPr>
          </a:p>
          <a:p>
            <a:pPr marL="2160000" lvl="4" indent="-216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5번째 개요 수준</a:t>
            </a:r>
            <a:endParaRPr lang="ja-JP" sz="1350" b="0" strike="noStrike" spc="-1">
              <a:solidFill>
                <a:srgbClr val="000000"/>
              </a:solidFill>
              <a:uFill>
                <a:solidFill>
                  <a:srgbClr val="FFFFFF"/>
                </a:solidFill>
              </a:uFill>
              <a:latin typeface="Meiryo"/>
            </a:endParaRPr>
          </a:p>
          <a:p>
            <a:pPr marL="2592000" lvl="5" indent="-216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6번째 개요 수준</a:t>
            </a:r>
            <a:endParaRPr lang="ja-JP" sz="1350" b="0" strike="noStrike" spc="-1">
              <a:solidFill>
                <a:srgbClr val="000000"/>
              </a:solidFill>
              <a:uFill>
                <a:solidFill>
                  <a:srgbClr val="FFFFFF"/>
                </a:solidFill>
              </a:uFill>
              <a:latin typeface="Meiryo"/>
            </a:endParaRPr>
          </a:p>
          <a:p>
            <a:pPr>
              <a:lnSpc>
                <a:spcPct val="100000"/>
              </a:lnSpc>
            </a:pPr>
            <a:r>
              <a:rPr lang="ja-JP" sz="1350" b="0" strike="noStrike" spc="-1">
                <a:solidFill>
                  <a:srgbClr val="000000"/>
                </a:solidFill>
                <a:uFill>
                  <a:solidFill>
                    <a:srgbClr val="FFFFFF"/>
                  </a:solidFill>
                </a:uFill>
                <a:latin typeface="Meiryo"/>
                <a:ea typeface="Meiryo"/>
              </a:rPr>
              <a:t>7번째 개요 수준目次&gt;１</a:t>
            </a:r>
            <a:endParaRPr lang="ja-JP" sz="1350" b="0" strike="noStrike" spc="-1">
              <a:solidFill>
                <a:srgbClr val="000000"/>
              </a:solidFill>
              <a:uFill>
                <a:solidFill>
                  <a:srgbClr val="FFFFFF"/>
                </a:solidFill>
              </a:uFill>
              <a:latin typeface="Meiryo"/>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rot="5400000">
            <a:off x="3256920" y="-3256560"/>
            <a:ext cx="2630520" cy="914364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8" name="PlaceHolder 2"/>
          <p:cNvSpPr>
            <a:spLocks noGrp="1"/>
          </p:cNvSpPr>
          <p:nvPr>
            <p:ph type="title"/>
          </p:nvPr>
        </p:nvSpPr>
        <p:spPr>
          <a:xfrm>
            <a:off x="1143000" y="1122480"/>
            <a:ext cx="6857640" cy="2387160"/>
          </a:xfrm>
          <a:prstGeom prst="rect">
            <a:avLst/>
          </a:prstGeom>
        </p:spPr>
        <p:txBody>
          <a:bodyPr anchor="b"/>
          <a:lstStyle/>
          <a:p>
            <a:pPr algn="ctr">
              <a:lnSpc>
                <a:spcPct val="100000"/>
              </a:lnSpc>
            </a:pPr>
            <a:r>
              <a:rPr lang="ja-JP" sz="3600" b="0" strike="noStrike" spc="-1">
                <a:solidFill>
                  <a:srgbClr val="000000"/>
                </a:solidFill>
                <a:uFill>
                  <a:solidFill>
                    <a:srgbClr val="FFFFFF"/>
                  </a:solidFill>
                </a:uFill>
                <a:latin typeface="Meiryo"/>
                <a:ea typeface="Meiryo"/>
              </a:rPr>
              <a:t>マスター タイトルの書式設定</a:t>
            </a:r>
            <a:endParaRPr lang="ja-JP" sz="1800" b="0" strike="noStrike" spc="-1">
              <a:solidFill>
                <a:srgbClr val="000000"/>
              </a:solidFill>
              <a:uFill>
                <a:solidFill>
                  <a:srgbClr val="FFFFFF"/>
                </a:solidFill>
              </a:uFill>
              <a:latin typeface="Yu Gothic"/>
            </a:endParaRPr>
          </a:p>
        </p:txBody>
      </p:sp>
      <p:sp>
        <p:nvSpPr>
          <p:cNvPr id="2" name="PlaceHolder 3"/>
          <p:cNvSpPr>
            <a:spLocks noGrp="1"/>
          </p:cNvSpPr>
          <p:nvPr>
            <p:ph type="dt"/>
          </p:nvPr>
        </p:nvSpPr>
        <p:spPr>
          <a:xfrm>
            <a:off x="628560" y="6356520"/>
            <a:ext cx="2057040" cy="364680"/>
          </a:xfrm>
          <a:prstGeom prst="rect">
            <a:avLst/>
          </a:prstGeom>
        </p:spPr>
        <p:txBody>
          <a:bodyPr anchor="ctr"/>
          <a:lstStyle/>
          <a:p>
            <a:pPr>
              <a:lnSpc>
                <a:spcPct val="100000"/>
              </a:lnSpc>
            </a:pPr>
            <a:r>
              <a:rPr lang="en-US" sz="900" b="0" strike="noStrike" spc="-1">
                <a:solidFill>
                  <a:srgbClr val="8B8B8B"/>
                </a:solidFill>
                <a:uFill>
                  <a:solidFill>
                    <a:srgbClr val="FFFFFF"/>
                  </a:solidFill>
                </a:uFill>
                <a:latin typeface="Meiryo"/>
                <a:ea typeface="Meiryo"/>
              </a:rPr>
              <a:t>6/6/20</a:t>
            </a:r>
            <a:endParaRPr lang="en-US"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458040" y="6356520"/>
            <a:ext cx="2057040" cy="364680"/>
          </a:xfrm>
          <a:prstGeom prst="rect">
            <a:avLst/>
          </a:prstGeom>
        </p:spPr>
        <p:txBody>
          <a:bodyPr anchor="ctr"/>
          <a:lstStyle/>
          <a:p>
            <a:pPr algn="r">
              <a:lnSpc>
                <a:spcPct val="100000"/>
              </a:lnSpc>
            </a:pPr>
            <a:fld id="{B2EABAE7-20F1-458F-A598-AE2BE71AFF66}" type="slidenum">
              <a:rPr lang="en-US" sz="900" b="0" strike="noStrike" spc="-1">
                <a:solidFill>
                  <a:srgbClr val="8B8B8B"/>
                </a:solidFill>
                <a:uFill>
                  <a:solidFill>
                    <a:srgbClr val="FFFFFF"/>
                  </a:solidFill>
                </a:uFill>
                <a:latin typeface="Meiryo"/>
                <a:ea typeface="Meiryo"/>
              </a:rPr>
              <a:t>‹#›</a:t>
            </a:fld>
            <a:endParaRPr lang="en-US" sz="1400" b="0" strike="noStrike" spc="-1">
              <a:solidFill>
                <a:srgbClr val="000000"/>
              </a:solidFill>
              <a:uFill>
                <a:solidFill>
                  <a:srgbClr val="FFFFFF"/>
                </a:solidFill>
              </a:uFill>
              <a:latin typeface="Times New Roman"/>
            </a:endParaRPr>
          </a:p>
        </p:txBody>
      </p:sp>
      <p:sp>
        <p:nvSpPr>
          <p:cNvPr id="5" name="CustomShape 6"/>
          <p:cNvSpPr/>
          <p:nvPr/>
        </p:nvSpPr>
        <p:spPr>
          <a:xfrm rot="5400000">
            <a:off x="4563360" y="-1618200"/>
            <a:ext cx="17640" cy="7886520"/>
          </a:xfrm>
          <a:prstGeom prst="rect">
            <a:avLst/>
          </a:prstGeom>
          <a:solidFill>
            <a:srgbClr val="F6AE70"/>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ja-JP" sz="1500" b="0" strike="noStrike" spc="-1">
                <a:solidFill>
                  <a:srgbClr val="000000"/>
                </a:solidFill>
                <a:uFill>
                  <a:solidFill>
                    <a:srgbClr val="FFFFFF"/>
                  </a:solidFill>
                </a:uFill>
                <a:latin typeface="Meiryo"/>
              </a:rPr>
              <a:t>개요 텍스트의 서식을 편집하려면 클릭하십시오</a:t>
            </a:r>
          </a:p>
          <a:p>
            <a:pPr marL="864000" lvl="1" indent="-324000">
              <a:buClr>
                <a:srgbClr val="000000"/>
              </a:buClr>
              <a:buSzPct val="75000"/>
              <a:buFont typeface="Symbol" charset="2"/>
              <a:buChar char=""/>
            </a:pPr>
            <a:r>
              <a:rPr lang="ja-JP" sz="1350" b="0" strike="noStrike" spc="-1">
                <a:solidFill>
                  <a:srgbClr val="000000"/>
                </a:solidFill>
                <a:uFill>
                  <a:solidFill>
                    <a:srgbClr val="FFFFFF"/>
                  </a:solidFill>
                </a:uFill>
                <a:latin typeface="Meiryo"/>
              </a:rPr>
              <a:t>2번째 개요 수준</a:t>
            </a:r>
          </a:p>
          <a:p>
            <a:pPr marL="1296000" lvl="2" indent="-288000">
              <a:buClr>
                <a:srgbClr val="000000"/>
              </a:buClr>
              <a:buSzPct val="45000"/>
              <a:buFont typeface="Wingdings" charset="2"/>
              <a:buChar char=""/>
            </a:pPr>
            <a:r>
              <a:rPr lang="ja-JP" sz="1200" b="0" strike="noStrike" spc="-1">
                <a:solidFill>
                  <a:srgbClr val="000000"/>
                </a:solidFill>
                <a:uFill>
                  <a:solidFill>
                    <a:srgbClr val="FFFFFF"/>
                  </a:solidFill>
                </a:uFill>
                <a:latin typeface="Meiryo"/>
              </a:rPr>
              <a:t>3번째 개요 수준</a:t>
            </a:r>
          </a:p>
          <a:p>
            <a:pPr marL="1728000" lvl="3" indent="-216000">
              <a:buClr>
                <a:srgbClr val="000000"/>
              </a:buClr>
              <a:buSzPct val="75000"/>
              <a:buFont typeface="Symbol" charset="2"/>
              <a:buChar char=""/>
            </a:pPr>
            <a:r>
              <a:rPr lang="ja-JP" sz="1200" b="0" strike="noStrike" spc="-1">
                <a:solidFill>
                  <a:srgbClr val="000000"/>
                </a:solidFill>
                <a:uFill>
                  <a:solidFill>
                    <a:srgbClr val="FFFFFF"/>
                  </a:solidFill>
                </a:uFill>
                <a:latin typeface="Meiryo"/>
              </a:rPr>
              <a:t>4번째 개요 수준</a:t>
            </a:r>
          </a:p>
          <a:p>
            <a:pPr marL="2160000" lvl="4"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rPr>
              <a:t>5번째 개요 수준</a:t>
            </a:r>
          </a:p>
          <a:p>
            <a:pPr marL="2592000" lvl="5"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rPr>
              <a:t>6번째 개요 수준</a:t>
            </a:r>
          </a:p>
          <a:p>
            <a:pPr marL="3024000" lvl="6"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rPr>
              <a:t>7번째 개요 수준</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263813" y="2580875"/>
            <a:ext cx="8636702" cy="948573"/>
          </a:xfrm>
          <a:prstGeom prst="rect">
            <a:avLst/>
          </a:prstGeom>
          <a:noFill/>
          <a:ln>
            <a:noFill/>
          </a:ln>
        </p:spPr>
        <p:txBody>
          <a:bodyPr lIns="91440" tIns="45720" rIns="91440" bIns="45720" anchor="b"/>
          <a:lstStyle/>
          <a:p>
            <a:pPr algn="ctr"/>
            <a:r>
              <a:rPr lang="ja-JP" altLang="en-US" sz="2800" spc="-1">
                <a:uFill>
                  <a:solidFill>
                    <a:srgbClr val="FFFFFF"/>
                  </a:solidFill>
                </a:uFill>
                <a:cs typeface="Arial"/>
              </a:rPr>
              <a:t>進捗報告</a:t>
            </a:r>
          </a:p>
        </p:txBody>
      </p:sp>
      <p:sp>
        <p:nvSpPr>
          <p:cNvPr id="84" name="TextShape 2"/>
          <p:cNvSpPr txBox="1"/>
          <p:nvPr/>
        </p:nvSpPr>
        <p:spPr>
          <a:xfrm>
            <a:off x="1219519" y="3338278"/>
            <a:ext cx="7488920" cy="1710360"/>
          </a:xfrm>
          <a:prstGeom prst="rect">
            <a:avLst/>
          </a:prstGeom>
          <a:noFill/>
          <a:ln>
            <a:noFill/>
          </a:ln>
        </p:spPr>
        <p:txBody>
          <a:bodyPr lIns="91440" tIns="45720" rIns="91440" bIns="45720" anchor="t"/>
          <a:lstStyle/>
          <a:p>
            <a:pPr algn="r">
              <a:lnSpc>
                <a:spcPct val="100000"/>
              </a:lnSpc>
            </a:pPr>
            <a:endParaRPr lang="en-US" sz="2400" b="0" strike="noStrike" spc="-1">
              <a:solidFill>
                <a:srgbClr val="000000"/>
              </a:solidFill>
              <a:uFill>
                <a:solidFill>
                  <a:srgbClr val="FFFFFF"/>
                </a:solidFill>
              </a:uFill>
              <a:latin typeface="Meiryo"/>
              <a:ea typeface="Meiryo"/>
            </a:endParaRPr>
          </a:p>
          <a:p>
            <a:pPr algn="r"/>
            <a:r>
              <a:rPr lang="ja-JP" altLang="en-US" sz="1600" spc="-1">
                <a:solidFill>
                  <a:srgbClr val="000000"/>
                </a:solidFill>
                <a:uFill>
                  <a:solidFill>
                    <a:srgbClr val="FFFFFF"/>
                  </a:solidFill>
                </a:uFill>
                <a:latin typeface="Meiryo"/>
                <a:ea typeface="Meiryo"/>
              </a:rPr>
              <a:t>2021/01/06</a:t>
            </a:r>
          </a:p>
          <a:p>
            <a:pPr algn="r"/>
            <a:r>
              <a:rPr lang="ja-JP" altLang="en-US" sz="1600" spc="-1">
                <a:solidFill>
                  <a:srgbClr val="000000"/>
                </a:solidFill>
                <a:uFill>
                  <a:solidFill>
                    <a:srgbClr val="FFFFFF"/>
                  </a:solidFill>
                </a:uFill>
                <a:latin typeface="Meiryo"/>
                <a:ea typeface="Meiryo"/>
              </a:rPr>
              <a:t>坂田・森研究室　修士２年</a:t>
            </a:r>
            <a:endParaRPr lang="en-US" altLang="ja-JP" sz="1600" spc="-1">
              <a:uFill>
                <a:solidFill>
                  <a:srgbClr val="FFFFFF"/>
                </a:solidFill>
              </a:uFill>
              <a:latin typeface="Meiryo"/>
              <a:ea typeface="Meiryo"/>
              <a:cs typeface="+mn-lt"/>
            </a:endParaRPr>
          </a:p>
          <a:p>
            <a:pPr algn="r"/>
            <a:r>
              <a:rPr lang="ja-JP" altLang="en-US" sz="1600" spc="-1">
                <a:solidFill>
                  <a:srgbClr val="000000"/>
                </a:solidFill>
                <a:uFill>
                  <a:solidFill>
                    <a:srgbClr val="FFFFFF"/>
                  </a:solidFill>
                </a:uFill>
                <a:latin typeface="Meiryo"/>
                <a:ea typeface="Meiryo"/>
              </a:rPr>
              <a:t>キム</a:t>
            </a:r>
            <a:r>
              <a:rPr lang="en-US" sz="1600" spc="-1" dirty="0">
                <a:solidFill>
                  <a:srgbClr val="000000"/>
                </a:solidFill>
                <a:uFill>
                  <a:solidFill>
                    <a:srgbClr val="FFFFFF"/>
                  </a:solidFill>
                </a:uFill>
                <a:latin typeface="Meiryo"/>
                <a:ea typeface="Meiryo"/>
              </a:rPr>
              <a:t>　</a:t>
            </a:r>
            <a:r>
              <a:rPr lang="ja-JP" altLang="en-US" sz="1600" spc="-1">
                <a:solidFill>
                  <a:srgbClr val="000000"/>
                </a:solidFill>
                <a:uFill>
                  <a:solidFill>
                    <a:srgbClr val="FFFFFF"/>
                  </a:solidFill>
                </a:uFill>
                <a:latin typeface="Meiryo"/>
                <a:ea typeface="Meiryo"/>
              </a:rPr>
              <a:t>フィミョン</a:t>
            </a:r>
            <a:endParaRPr lang="en-US" sz="2400" b="0" strike="noStrike" spc="-1">
              <a:solidFill>
                <a:srgbClr val="000000"/>
              </a:solidFill>
              <a:uFill>
                <a:solidFill>
                  <a:srgbClr val="FFFFFF"/>
                </a:solidFill>
              </a:uFill>
              <a:latin typeface="Meiryo"/>
              <a:ea typeface="Meiryo"/>
            </a:endParaRPr>
          </a:p>
        </p:txBody>
      </p:sp>
      <p:sp>
        <p:nvSpPr>
          <p:cNvPr id="85" name="CustomShape 3"/>
          <p:cNvSpPr/>
          <p:nvPr/>
        </p:nvSpPr>
        <p:spPr>
          <a:xfrm>
            <a:off x="1143000" y="474120"/>
            <a:ext cx="6857640" cy="17103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b"/>
          <a:lstStyle/>
          <a:p>
            <a:pPr algn="ctr"/>
            <a:endParaRPr lang="ja-JP" altLang="en-US" spc="-1">
              <a:uFill>
                <a:solidFill>
                  <a:srgbClr val="FFFFFF"/>
                </a:solidFill>
              </a:uFill>
              <a:ea typeface="Meiryo"/>
              <a:cs typeface="+mn-lt"/>
            </a:endParaRPr>
          </a:p>
        </p:txBody>
      </p:sp>
    </p:spTree>
    <p:extLst>
      <p:ext uri="{BB962C8B-B14F-4D97-AF65-F5344CB8AC3E}">
        <p14:creationId xmlns:p14="http://schemas.microsoft.com/office/powerpoint/2010/main" val="1879159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pPr>
              <a:lnSpc>
                <a:spcPct val="100000"/>
              </a:lnSpc>
            </a:pPr>
            <a:r>
              <a:rPr lang="en-US" altLang="ja-JP" sz="2400" spc="-1" err="1">
                <a:solidFill>
                  <a:srgbClr val="000000"/>
                </a:solidFill>
                <a:uFill>
                  <a:solidFill>
                    <a:srgbClr val="FFFFFF"/>
                  </a:solidFill>
                </a:uFill>
                <a:latin typeface="Meiryo"/>
                <a:ea typeface="Meiryo"/>
              </a:rPr>
              <a:t>テーマ</a:t>
            </a:r>
            <a:endParaRPr lang="en-US" altLang="ja-JP" sz="2400" b="0" strike="noStrike" spc="-1" err="1">
              <a:solidFill>
                <a:srgbClr val="000000"/>
              </a:solidFill>
              <a:uFill>
                <a:solidFill>
                  <a:srgbClr val="FFFFFF"/>
                </a:solidFill>
              </a:uFill>
              <a:latin typeface="Meiryo"/>
              <a:ea typeface="Meiryo"/>
            </a:endParaRPr>
          </a:p>
        </p:txBody>
      </p:sp>
      <p:sp>
        <p:nvSpPr>
          <p:cNvPr id="93" name="TextShape 2"/>
          <p:cNvSpPr txBox="1"/>
          <p:nvPr/>
        </p:nvSpPr>
        <p:spPr>
          <a:xfrm>
            <a:off x="243719" y="1175350"/>
            <a:ext cx="8671320" cy="5013086"/>
          </a:xfrm>
          <a:prstGeom prst="rect">
            <a:avLst/>
          </a:prstGeom>
          <a:noFill/>
          <a:ln>
            <a:noFill/>
          </a:ln>
        </p:spPr>
        <p:txBody>
          <a:bodyPr lIns="91440" tIns="45720" rIns="91440" bIns="45720" anchor="t"/>
          <a:lstStyle/>
          <a:p>
            <a:pPr marL="285750" indent="-285750">
              <a:lnSpc>
                <a:spcPct val="150000"/>
              </a:lnSpc>
              <a:buClr>
                <a:srgbClr val="ED7D31"/>
              </a:buClr>
              <a:buFont typeface="Wingdings"/>
              <a:buChar char="q"/>
            </a:pPr>
            <a:r>
              <a:rPr lang="en-US" altLang="ja-JP" sz="1600" spc="-1">
                <a:uFill>
                  <a:solidFill>
                    <a:srgbClr val="FFFFFF"/>
                  </a:solidFill>
                </a:uFill>
                <a:latin typeface="Meiryo"/>
                <a:ea typeface="Meiryo"/>
                <a:cs typeface="+mn-lt"/>
              </a:rPr>
              <a:t>タイトル：「オンライン学術動画」が論文の被引用数及びオルトメトリクスに与える影響に関する研究</a:t>
            </a:r>
            <a:endParaRPr lang="en-US" altLang="ja-JP" sz="1600" spc="-1" err="1">
              <a:uFill>
                <a:solidFill>
                  <a:srgbClr val="FFFFFF"/>
                </a:solidFill>
              </a:uFill>
              <a:latin typeface="Meiryo"/>
              <a:ea typeface="Meiryo"/>
              <a:cs typeface="+mn-lt"/>
            </a:endParaRPr>
          </a:p>
          <a:p>
            <a:pPr marL="742950" lvl="1" indent="-285750">
              <a:lnSpc>
                <a:spcPct val="150000"/>
              </a:lnSpc>
              <a:buClr>
                <a:srgbClr val="ED7D31"/>
              </a:buClr>
              <a:buFont typeface="Wingdings"/>
              <a:buChar char="§"/>
            </a:pPr>
            <a:r>
              <a:rPr lang="en-US" altLang="ja-JP" sz="1600" spc="-1" err="1">
                <a:uFill>
                  <a:solidFill>
                    <a:srgbClr val="FFFFFF"/>
                  </a:solidFill>
                </a:uFill>
                <a:latin typeface="Meiryo"/>
                <a:ea typeface="Meiryo"/>
                <a:cs typeface="+mn-lt"/>
              </a:rPr>
              <a:t>課題：近年、オンライン学術</a:t>
            </a:r>
            <a:r>
              <a:rPr lang="ja-JP" altLang="en-US" sz="1600" spc="-1">
                <a:uFill>
                  <a:solidFill>
                    <a:srgbClr val="FFFFFF"/>
                  </a:solidFill>
                </a:uFill>
                <a:latin typeface="Meiryo"/>
                <a:ea typeface="Meiryo"/>
                <a:cs typeface="+mn-lt"/>
              </a:rPr>
              <a:t>動</a:t>
            </a:r>
            <a:r>
              <a:rPr lang="ja-JP" sz="1600" spc="-1">
                <a:uFill>
                  <a:solidFill>
                    <a:srgbClr val="FFFFFF"/>
                  </a:solidFill>
                </a:uFill>
                <a:latin typeface="Meiryo"/>
                <a:ea typeface="Meiryo"/>
                <a:cs typeface="+mn-lt"/>
              </a:rPr>
              <a:t>画を公開する取り組みが、加速度的に増えている</a:t>
            </a:r>
            <a:r>
              <a:rPr lang="ja-JP" altLang="en-US" sz="1600" spc="-1">
                <a:uFill>
                  <a:solidFill>
                    <a:srgbClr val="FFFFFF"/>
                  </a:solidFill>
                </a:uFill>
                <a:latin typeface="Meiryo"/>
                <a:ea typeface="Meiryo"/>
                <a:cs typeface="+mn-lt"/>
              </a:rPr>
              <a:t>が、その公開について定量的に十分検証されていない。</a:t>
            </a:r>
          </a:p>
          <a:p>
            <a:pPr marL="742950" lvl="1" indent="-285750">
              <a:lnSpc>
                <a:spcPct val="150000"/>
              </a:lnSpc>
              <a:buClr>
                <a:srgbClr val="ED7D31"/>
              </a:buClr>
              <a:buFont typeface="Wingdings"/>
              <a:buChar char="§"/>
            </a:pPr>
            <a:endParaRPr lang="ja-JP" altLang="en-US" sz="1600" spc="-1">
              <a:uFill>
                <a:solidFill>
                  <a:srgbClr val="FFFFFF"/>
                </a:solidFill>
              </a:uFill>
              <a:latin typeface="Meiryo"/>
              <a:ea typeface="Meiryo"/>
              <a:cs typeface="+mn-lt"/>
            </a:endParaRPr>
          </a:p>
          <a:p>
            <a:pPr marL="742950" lvl="1" indent="-285750">
              <a:lnSpc>
                <a:spcPct val="150000"/>
              </a:lnSpc>
              <a:buClr>
                <a:srgbClr val="ED7D31"/>
              </a:buClr>
              <a:buFont typeface="Wingdings,Sans-Serif"/>
              <a:buChar char="§"/>
            </a:pPr>
            <a:r>
              <a:rPr lang="ja-JP" altLang="en-US" sz="1600" spc="-1">
                <a:uFill>
                  <a:solidFill>
                    <a:srgbClr val="FFFFFF"/>
                  </a:solidFill>
                </a:uFill>
                <a:latin typeface="Meiryo"/>
                <a:ea typeface="Meiryo"/>
                <a:cs typeface="+mn-lt"/>
              </a:rPr>
              <a:t>目標：論文言及ユーチュブ動画の有効性</a:t>
            </a:r>
            <a:r>
              <a:rPr lang="ja-JP" sz="1600" spc="-1">
                <a:uFill>
                  <a:solidFill>
                    <a:srgbClr val="FFFFFF"/>
                  </a:solidFill>
                </a:uFill>
                <a:latin typeface="Meiryo"/>
                <a:ea typeface="Meiryo"/>
                <a:cs typeface="+mn-lt"/>
              </a:rPr>
              <a:t>を検証し、効果的な</a:t>
            </a:r>
            <a:r>
              <a:rPr lang="ja-JP" altLang="en-US" sz="1600" spc="-1">
                <a:uFill>
                  <a:solidFill>
                    <a:srgbClr val="FFFFFF"/>
                  </a:solidFill>
                </a:uFill>
                <a:latin typeface="Meiryo"/>
                <a:ea typeface="Meiryo"/>
                <a:cs typeface="+mn-lt"/>
              </a:rPr>
              <a:t>コミュニケーション</a:t>
            </a:r>
            <a:r>
              <a:rPr lang="ja-JP" sz="1600" spc="-1">
                <a:uFill>
                  <a:solidFill>
                    <a:srgbClr val="FFFFFF"/>
                  </a:solidFill>
                </a:uFill>
                <a:latin typeface="Meiryo"/>
                <a:ea typeface="Meiryo"/>
                <a:cs typeface="+mn-lt"/>
              </a:rPr>
              <a:t>方法を明らかにする。</a:t>
            </a:r>
            <a:endParaRPr lang="ja-JP" altLang="en-US" sz="1600" spc="-1">
              <a:uFill>
                <a:solidFill>
                  <a:srgbClr val="FFFFFF"/>
                </a:solidFill>
              </a:uFill>
              <a:latin typeface="Meiryo"/>
              <a:ea typeface="Meiryo"/>
              <a:cs typeface="+mn-lt"/>
            </a:endParaRPr>
          </a:p>
          <a:p>
            <a:pPr marL="742950" lvl="1" indent="-285750">
              <a:lnSpc>
                <a:spcPct val="150000"/>
              </a:lnSpc>
              <a:buClr>
                <a:srgbClr val="ED7D31"/>
              </a:buClr>
              <a:buFont typeface="Wingdings"/>
              <a:buChar char="§"/>
            </a:pPr>
            <a:endParaRPr lang="ja-JP" altLang="en-US" sz="1600" spc="-1">
              <a:uFill>
                <a:solidFill>
                  <a:srgbClr val="FFFFFF"/>
                </a:solidFill>
              </a:uFill>
              <a:latin typeface="Meiryo"/>
              <a:ea typeface="Meiryo"/>
              <a:cs typeface="+mn-lt"/>
            </a:endParaRPr>
          </a:p>
          <a:p>
            <a:pPr marL="742950" lvl="1" indent="-285750">
              <a:lnSpc>
                <a:spcPct val="150000"/>
              </a:lnSpc>
              <a:buClr>
                <a:srgbClr val="ED7D31"/>
              </a:buClr>
              <a:buFont typeface="Wingdings"/>
              <a:buChar char="§"/>
            </a:pPr>
            <a:r>
              <a:rPr lang="ja-JP" altLang="en-US" sz="1600" spc="-1">
                <a:uFill>
                  <a:solidFill>
                    <a:srgbClr val="FFFFFF"/>
                  </a:solidFill>
                </a:uFill>
                <a:latin typeface="Meiryo"/>
                <a:ea typeface="Meiryo"/>
                <a:cs typeface="+mn-lt"/>
              </a:rPr>
              <a:t>RQ</a:t>
            </a:r>
          </a:p>
          <a:p>
            <a:pPr marL="1200150" lvl="2" indent="-285750">
              <a:lnSpc>
                <a:spcPct val="150000"/>
              </a:lnSpc>
              <a:buClr>
                <a:srgbClr val="ED7D31"/>
              </a:buClr>
              <a:buFont typeface="Arial"/>
              <a:buChar char="•"/>
            </a:pPr>
            <a:r>
              <a:rPr lang="ja-JP" altLang="en-US" sz="1600" spc="-1">
                <a:uFill>
                  <a:solidFill>
                    <a:srgbClr val="FFFFFF"/>
                  </a:solidFill>
                </a:uFill>
                <a:latin typeface="Meiryo"/>
                <a:ea typeface="Meiryo"/>
                <a:cs typeface="+mn-lt"/>
              </a:rPr>
              <a:t>リサーチコミュニケーションにおいて、</a:t>
            </a:r>
            <a:r>
              <a:rPr lang="en-US" altLang="ja-JP" sz="1600" spc="-1" dirty="0">
                <a:uFill>
                  <a:solidFill>
                    <a:srgbClr val="FFFFFF"/>
                  </a:solidFill>
                </a:uFill>
                <a:latin typeface="Meiryo"/>
                <a:ea typeface="Meiryo"/>
                <a:cs typeface="+mn-lt"/>
              </a:rPr>
              <a:t>YouTube</a:t>
            </a:r>
            <a:r>
              <a:rPr lang="ja-JP" altLang="en-US" sz="1600" spc="-1">
                <a:uFill>
                  <a:solidFill>
                    <a:srgbClr val="FFFFFF"/>
                  </a:solidFill>
                </a:uFill>
                <a:latin typeface="Meiryo"/>
                <a:ea typeface="Meiryo"/>
                <a:cs typeface="+mn-lt"/>
              </a:rPr>
              <a:t>動画公開が有効と言えるか？</a:t>
            </a:r>
            <a:endParaRPr lang="en-US" altLang="ja-JP" sz="1600" spc="-1">
              <a:uFill>
                <a:solidFill>
                  <a:srgbClr val="FFFFFF"/>
                </a:solidFill>
              </a:uFill>
              <a:latin typeface="Meiryo"/>
              <a:ea typeface="Meiryo"/>
              <a:cs typeface="+mn-lt"/>
            </a:endParaRPr>
          </a:p>
          <a:p>
            <a:pPr marL="1200150" lvl="2" indent="-285750">
              <a:lnSpc>
                <a:spcPct val="150000"/>
              </a:lnSpc>
              <a:buClr>
                <a:srgbClr val="ED7D31"/>
              </a:buClr>
              <a:buFont typeface="Arial"/>
              <a:buChar char="•"/>
            </a:pPr>
            <a:r>
              <a:rPr lang="ja-JP" altLang="en-US" sz="1600" spc="-1">
                <a:uFill>
                  <a:solidFill>
                    <a:srgbClr val="FFFFFF"/>
                  </a:solidFill>
                </a:uFill>
                <a:latin typeface="Meiryo"/>
                <a:ea typeface="Meiryo"/>
                <a:cs typeface="+mn-lt"/>
              </a:rPr>
              <a:t>動画公開の狙いによってどのような動画方式が特に効果的と考えられるか？</a:t>
            </a:r>
            <a:endParaRPr lang="ja-JP" altLang="en-US" sz="1600" spc="-1" dirty="0">
              <a:uFill>
                <a:solidFill>
                  <a:srgbClr val="FFFFFF"/>
                </a:solidFill>
              </a:uFill>
              <a:latin typeface="Meiryo"/>
              <a:ea typeface="Meiryo"/>
              <a:cs typeface="+mn-lt"/>
            </a:endParaRPr>
          </a:p>
          <a:p>
            <a:pPr marL="742950" lvl="1" indent="-285750">
              <a:lnSpc>
                <a:spcPct val="150000"/>
              </a:lnSpc>
              <a:buClr>
                <a:srgbClr val="ED7D31"/>
              </a:buClr>
              <a:buFont typeface="Arial"/>
              <a:buChar char="•"/>
            </a:pPr>
            <a:endParaRPr lang="en-US" altLang="ja-JP" sz="1600" spc="-1">
              <a:uFill>
                <a:solidFill>
                  <a:srgbClr val="FFFFFF"/>
                </a:solidFill>
              </a:uFill>
              <a:latin typeface="Meiryo"/>
              <a:ea typeface="Meiryo"/>
              <a:cs typeface="Arial"/>
            </a:endParaRPr>
          </a:p>
          <a:p>
            <a:pPr marL="285750" indent="-285750">
              <a:lnSpc>
                <a:spcPct val="150000"/>
              </a:lnSpc>
              <a:buClr>
                <a:srgbClr val="ED7D31"/>
              </a:buClr>
              <a:buFont typeface="Wingdings"/>
              <a:buChar char="q"/>
            </a:pPr>
            <a:endParaRPr lang="ja-JP" altLang="en-US" sz="1600" spc="-1">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spTree>
    <p:extLst>
      <p:ext uri="{BB962C8B-B14F-4D97-AF65-F5344CB8AC3E}">
        <p14:creationId xmlns:p14="http://schemas.microsoft.com/office/powerpoint/2010/main" val="18700617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pPr>
              <a:lnSpc>
                <a:spcPct val="100000"/>
              </a:lnSpc>
            </a:pPr>
            <a:r>
              <a:rPr lang="en-US" altLang="ja-JP" sz="2400" spc="-1" dirty="0" err="1">
                <a:uFill>
                  <a:solidFill>
                    <a:srgbClr val="FFFFFF"/>
                  </a:solidFill>
                </a:uFill>
                <a:latin typeface="Meiryo"/>
                <a:ea typeface="Meiryo"/>
              </a:rPr>
              <a:t>論文の均質化</a:t>
            </a:r>
          </a:p>
        </p:txBody>
      </p:sp>
      <p:sp>
        <p:nvSpPr>
          <p:cNvPr id="93" name="TextShape 2"/>
          <p:cNvSpPr txBox="1"/>
          <p:nvPr/>
        </p:nvSpPr>
        <p:spPr>
          <a:xfrm>
            <a:off x="243719" y="1175350"/>
            <a:ext cx="8518669" cy="5327043"/>
          </a:xfrm>
          <a:prstGeom prst="rect">
            <a:avLst/>
          </a:prstGeom>
          <a:noFill/>
          <a:ln>
            <a:noFill/>
          </a:ln>
        </p:spPr>
        <p:txBody>
          <a:bodyPr lIns="91440" tIns="45720" rIns="91440" bIns="45720" anchor="t"/>
          <a:lstStyle/>
          <a:p>
            <a:pPr marL="285750" indent="-285750">
              <a:buFont typeface="Wingdings,Sans-Serif"/>
              <a:buChar char="q"/>
            </a:pPr>
            <a:r>
              <a:rPr lang="ja-JP" altLang="en-US" sz="1500" spc="-1">
                <a:uFill>
                  <a:solidFill>
                    <a:srgbClr val="FFFFFF"/>
                  </a:solidFill>
                </a:uFill>
                <a:latin typeface="Meiryo"/>
                <a:ea typeface="Meiryo"/>
                <a:cs typeface="Arial"/>
              </a:rPr>
              <a:t>前回のFB：</a:t>
            </a:r>
            <a:endParaRPr lang="ja-JP" altLang="en-US" sz="1500" spc="-1" dirty="0">
              <a:uFill>
                <a:solidFill>
                  <a:srgbClr val="FFFFFF"/>
                </a:solidFill>
              </a:uFill>
              <a:latin typeface="Meiryo"/>
              <a:ea typeface="Meiryo"/>
              <a:cs typeface="Arial"/>
            </a:endParaRPr>
          </a:p>
          <a:p>
            <a:pPr marL="800100" lvl="1" indent="-342900">
              <a:buFont typeface="Wingdings"/>
              <a:buChar char="§"/>
            </a:pPr>
            <a:r>
              <a:rPr lang="ja-JP" altLang="en-US" sz="1500" spc="-1">
                <a:uFill>
                  <a:solidFill>
                    <a:srgbClr val="FFFFFF"/>
                  </a:solidFill>
                </a:uFill>
                <a:latin typeface="Meiryo"/>
                <a:ea typeface="Meiryo"/>
                <a:cs typeface="Arial"/>
              </a:rPr>
              <a:t>（前回）3つの実験条件を設定：Lv1/Lv2/Lv3（表１）</a:t>
            </a:r>
          </a:p>
          <a:p>
            <a:pPr marL="800100" lvl="1" indent="-342900">
              <a:buFont typeface="Wingdings"/>
              <a:buChar char="§"/>
            </a:pPr>
            <a:r>
              <a:rPr lang="ja-JP" altLang="en-US" sz="1500" spc="-1">
                <a:uFill>
                  <a:solidFill>
                    <a:srgbClr val="FFFFFF"/>
                  </a:solidFill>
                </a:uFill>
                <a:latin typeface="Meiryo"/>
                <a:ea typeface="Meiryo"/>
                <a:cs typeface="Arial"/>
              </a:rPr>
              <a:t>Lv3において、著者数・機関数を揃えるより、第一著者・Last authorを一致させることが効果的な均質化と考えられる。</a:t>
            </a:r>
            <a:endParaRPr lang="ja-JP" altLang="en-US" sz="1500" spc="-1" dirty="0">
              <a:uFill>
                <a:solidFill>
                  <a:srgbClr val="FFFFFF"/>
                </a:solidFill>
              </a:uFill>
              <a:latin typeface="Meiryo"/>
              <a:ea typeface="Meiryo"/>
              <a:cs typeface="Arial"/>
            </a:endParaRPr>
          </a:p>
          <a:p>
            <a:pPr marL="800100" lvl="1" indent="-342900">
              <a:buFont typeface="Wingdings"/>
              <a:buChar char="§"/>
            </a:pPr>
            <a:r>
              <a:rPr lang="ja-JP" altLang="en-US" sz="1500" spc="-1">
                <a:uFill>
                  <a:solidFill>
                    <a:srgbClr val="FFFFFF"/>
                  </a:solidFill>
                </a:uFill>
                <a:latin typeface="Meiryo"/>
                <a:ea typeface="Meiryo"/>
                <a:cs typeface="Arial"/>
              </a:rPr>
              <a:t>論文データセットで、著者が共通する論文の割合は小さい</a:t>
            </a:r>
            <a:endParaRPr lang="ja-JP" altLang="en-US" sz="1500" spc="-1" dirty="0">
              <a:uFill>
                <a:solidFill>
                  <a:srgbClr val="FFFFFF"/>
                </a:solidFill>
              </a:uFill>
              <a:latin typeface="Meiryo"/>
              <a:ea typeface="Meiryo"/>
              <a:cs typeface="Arial"/>
            </a:endParaRPr>
          </a:p>
          <a:p>
            <a:pPr marL="1257300" lvl="2" indent="-342900">
              <a:buFont typeface="Wingdings"/>
              <a:buChar char="§"/>
            </a:pPr>
            <a:r>
              <a:rPr lang="ja-JP" altLang="en-US" sz="1500" spc="-1">
                <a:uFill>
                  <a:solidFill>
                    <a:srgbClr val="FFFFFF"/>
                  </a:solidFill>
                </a:uFill>
                <a:latin typeface="Meiryo"/>
                <a:ea typeface="Meiryo"/>
                <a:cs typeface="Arial"/>
              </a:rPr>
              <a:t>第一著者が共通な論文が存在する割合は約１０％</a:t>
            </a:r>
            <a:endParaRPr lang="ja-JP" altLang="en-US" sz="1500" spc="-1" dirty="0">
              <a:uFill>
                <a:solidFill>
                  <a:srgbClr val="FFFFFF"/>
                </a:solidFill>
              </a:uFill>
              <a:latin typeface="Meiryo"/>
              <a:ea typeface="Meiryo"/>
              <a:cs typeface="Arial"/>
            </a:endParaRPr>
          </a:p>
          <a:p>
            <a:pPr marL="1257300" lvl="2" indent="-342900">
              <a:buFont typeface="Wingdings"/>
              <a:buChar char="§"/>
            </a:pPr>
            <a:r>
              <a:rPr lang="ja-JP" altLang="en-US" sz="1500" spc="-1">
                <a:uFill>
                  <a:solidFill>
                    <a:srgbClr val="FFFFFF"/>
                  </a:solidFill>
                </a:uFill>
                <a:latin typeface="Meiryo"/>
                <a:ea typeface="Meiryo"/>
                <a:cs typeface="Arial"/>
              </a:rPr>
              <a:t>第一著者が他の論文を共著する割合は約２０％</a:t>
            </a:r>
            <a:endParaRPr lang="ja-JP" altLang="en-US" sz="1500" spc="-1" dirty="0">
              <a:uFill>
                <a:solidFill>
                  <a:srgbClr val="FFFFFF"/>
                </a:solidFill>
              </a:uFill>
              <a:latin typeface="Meiryo"/>
              <a:ea typeface="Meiryo"/>
              <a:cs typeface="Arial"/>
            </a:endParaRPr>
          </a:p>
          <a:p>
            <a:pPr marL="1257300" lvl="2" indent="-342900">
              <a:buFont typeface="Wingdings"/>
              <a:buChar char="§"/>
            </a:pPr>
            <a:r>
              <a:rPr lang="ja-JP" altLang="en-US" sz="1500" spc="-1">
                <a:uFill>
                  <a:solidFill>
                    <a:srgbClr val="FFFFFF"/>
                  </a:solidFill>
                </a:uFill>
                <a:latin typeface="Meiryo"/>
                <a:ea typeface="Meiryo"/>
                <a:cs typeface="Arial"/>
              </a:rPr>
              <a:t>その他の条件と合わせ、全て満たす動画無し論文は稀</a:t>
            </a:r>
            <a:endParaRPr lang="ja-JP" altLang="en-US" sz="1500" spc="-1" dirty="0">
              <a:uFill>
                <a:solidFill>
                  <a:srgbClr val="FFFFFF"/>
                </a:solidFill>
              </a:uFill>
              <a:latin typeface="Meiryo"/>
              <a:ea typeface="Meiryo"/>
              <a:cs typeface="Arial"/>
            </a:endParaRPr>
          </a:p>
          <a:p>
            <a:pPr marL="1257300" lvl="2" indent="-342900">
              <a:buFont typeface="Wingdings"/>
              <a:buChar char="§"/>
            </a:pPr>
            <a:r>
              <a:rPr lang="ja-JP" altLang="en-US" sz="1500" spc="-1">
                <a:uFill>
                  <a:solidFill>
                    <a:srgbClr val="FFFFFF"/>
                  </a:solidFill>
                </a:uFill>
                <a:latin typeface="Meiryo"/>
                <a:ea typeface="Meiryo"/>
                <a:cs typeface="Arial"/>
              </a:rPr>
              <a:t>原因として、最上位ジャーナルにおいて、連続した6ヶ月間に、個人が第一著者の論文を複数出版することの難しさが考えられる</a:t>
            </a:r>
            <a:endParaRPr lang="ja-JP"/>
          </a:p>
          <a:p>
            <a:pPr marL="800100" lvl="1" indent="-342900">
              <a:buFont typeface="Wingdings"/>
              <a:buChar char="§"/>
            </a:pPr>
            <a:r>
              <a:rPr lang="ja-JP" altLang="en-US" sz="1500" spc="-1">
                <a:uFill>
                  <a:solidFill>
                    <a:srgbClr val="FFFFFF"/>
                  </a:solidFill>
                </a:uFill>
                <a:latin typeface="Meiryo"/>
                <a:ea typeface="Meiryo"/>
                <a:cs typeface="Arial"/>
              </a:rPr>
              <a:t>一方、ほぼ全ての動画付き論文に対して、同一Last authorの動画無し論文は取得できている。</a:t>
            </a:r>
            <a:endParaRPr lang="ja-JP" altLang="en-US" sz="1500" spc="-1" dirty="0">
              <a:uFill>
                <a:solidFill>
                  <a:srgbClr val="FFFFFF"/>
                </a:solidFill>
              </a:uFill>
              <a:latin typeface="Meiryo"/>
              <a:ea typeface="Meiryo"/>
              <a:cs typeface="Arial"/>
            </a:endParaRPr>
          </a:p>
          <a:p>
            <a:pPr marL="800100" lvl="1" indent="-342900">
              <a:buFont typeface="Wingdings"/>
              <a:buChar char="§"/>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graphicFrame>
        <p:nvGraphicFramePr>
          <p:cNvPr id="5" name="Table 4">
            <a:extLst>
              <a:ext uri="{FF2B5EF4-FFF2-40B4-BE49-F238E27FC236}">
                <a16:creationId xmlns:a16="http://schemas.microsoft.com/office/drawing/2014/main" id="{53F371F4-5C6B-40B5-A3B1-E442F7C97149}"/>
              </a:ext>
            </a:extLst>
          </p:cNvPr>
          <p:cNvGraphicFramePr>
            <a:graphicFrameLocks noGrp="1"/>
          </p:cNvGraphicFramePr>
          <p:nvPr>
            <p:extLst>
              <p:ext uri="{D42A27DB-BD31-4B8C-83A1-F6EECF244321}">
                <p14:modId xmlns:p14="http://schemas.microsoft.com/office/powerpoint/2010/main" val="4028860181"/>
              </p:ext>
            </p:extLst>
          </p:nvPr>
        </p:nvGraphicFramePr>
        <p:xfrm>
          <a:off x="2231352" y="4269672"/>
          <a:ext cx="5035343" cy="2508784"/>
        </p:xfrm>
        <a:graphic>
          <a:graphicData uri="http://schemas.openxmlformats.org/drawingml/2006/table">
            <a:tbl>
              <a:tblPr firstRow="1" bandRow="1">
                <a:tableStyleId>{5C22544A-7EE6-4342-B048-85BDC9FD1C3A}</a:tableStyleId>
              </a:tblPr>
              <a:tblGrid>
                <a:gridCol w="1495647">
                  <a:extLst>
                    <a:ext uri="{9D8B030D-6E8A-4147-A177-3AD203B41FA5}">
                      <a16:colId xmlns:a16="http://schemas.microsoft.com/office/drawing/2014/main" val="4143381733"/>
                    </a:ext>
                  </a:extLst>
                </a:gridCol>
                <a:gridCol w="2260089">
                  <a:extLst>
                    <a:ext uri="{9D8B030D-6E8A-4147-A177-3AD203B41FA5}">
                      <a16:colId xmlns:a16="http://schemas.microsoft.com/office/drawing/2014/main" val="4211384740"/>
                    </a:ext>
                  </a:extLst>
                </a:gridCol>
                <a:gridCol w="432075">
                  <a:extLst>
                    <a:ext uri="{9D8B030D-6E8A-4147-A177-3AD203B41FA5}">
                      <a16:colId xmlns:a16="http://schemas.microsoft.com/office/drawing/2014/main" val="2879620631"/>
                    </a:ext>
                  </a:extLst>
                </a:gridCol>
                <a:gridCol w="432075">
                  <a:extLst>
                    <a:ext uri="{9D8B030D-6E8A-4147-A177-3AD203B41FA5}">
                      <a16:colId xmlns:a16="http://schemas.microsoft.com/office/drawing/2014/main" val="1287435462"/>
                    </a:ext>
                  </a:extLst>
                </a:gridCol>
                <a:gridCol w="415457">
                  <a:extLst>
                    <a:ext uri="{9D8B030D-6E8A-4147-A177-3AD203B41FA5}">
                      <a16:colId xmlns:a16="http://schemas.microsoft.com/office/drawing/2014/main" val="886817566"/>
                    </a:ext>
                  </a:extLst>
                </a:gridCol>
              </a:tblGrid>
              <a:tr h="288090">
                <a:tc>
                  <a:txBody>
                    <a:bodyPr/>
                    <a:lstStyle/>
                    <a:p>
                      <a:pPr algn="ctr">
                        <a:spcAft>
                          <a:spcPts val="720"/>
                        </a:spcAft>
                      </a:pPr>
                      <a:r>
                        <a:rPr lang="en-US" sz="1200">
                          <a:effectLst/>
                        </a:rPr>
                        <a:t>Property</a:t>
                      </a:r>
                      <a:endParaRPr lang="en-US" sz="1200" dirty="0">
                        <a:effectLst/>
                      </a:endParaRPr>
                    </a:p>
                  </a:txBody>
                  <a:tcPr marL="36576" marR="38100" marT="36576" marB="36576"/>
                </a:tc>
                <a:tc>
                  <a:txBody>
                    <a:bodyPr/>
                    <a:lstStyle/>
                    <a:p>
                      <a:pPr algn="ctr">
                        <a:spcAft>
                          <a:spcPts val="720"/>
                        </a:spcAft>
                      </a:pPr>
                      <a:r>
                        <a:rPr lang="en-US" sz="1200">
                          <a:effectLst/>
                        </a:rPr>
                        <a:t>Description</a:t>
                      </a:r>
                      <a:endParaRPr lang="en-US" sz="1200" dirty="0">
                        <a:effectLst/>
                      </a:endParaRPr>
                    </a:p>
                  </a:txBody>
                  <a:tcPr marL="36576" marR="38100" marT="36576" marB="36576"/>
                </a:tc>
                <a:tc>
                  <a:txBody>
                    <a:bodyPr/>
                    <a:lstStyle/>
                    <a:p>
                      <a:pPr algn="ctr">
                        <a:spcAft>
                          <a:spcPts val="720"/>
                        </a:spcAft>
                      </a:pPr>
                      <a:r>
                        <a:rPr lang="en-US" sz="1200">
                          <a:effectLst/>
                        </a:rPr>
                        <a:t>Lv1</a:t>
                      </a:r>
                      <a:endParaRPr lang="en-US" sz="1200" dirty="0">
                        <a:effectLst/>
                      </a:endParaRPr>
                    </a:p>
                  </a:txBody>
                  <a:tcPr marL="36576" marR="38100" marT="36576" marB="36576"/>
                </a:tc>
                <a:tc>
                  <a:txBody>
                    <a:bodyPr/>
                    <a:lstStyle/>
                    <a:p>
                      <a:pPr algn="ctr">
                        <a:spcAft>
                          <a:spcPts val="720"/>
                        </a:spcAft>
                      </a:pPr>
                      <a:r>
                        <a:rPr lang="en-US" sz="1200">
                          <a:effectLst/>
                        </a:rPr>
                        <a:t>Lv2</a:t>
                      </a:r>
                      <a:endParaRPr lang="en-US" sz="1200" dirty="0">
                        <a:effectLst/>
                      </a:endParaRPr>
                    </a:p>
                  </a:txBody>
                  <a:tcPr marL="36576" marR="38100" marT="36576" marB="36576"/>
                </a:tc>
                <a:tc>
                  <a:txBody>
                    <a:bodyPr/>
                    <a:lstStyle/>
                    <a:p>
                      <a:pPr algn="ctr">
                        <a:spcAft>
                          <a:spcPts val="720"/>
                        </a:spcAft>
                      </a:pPr>
                      <a:r>
                        <a:rPr lang="en-US" sz="1200">
                          <a:effectLst/>
                        </a:rPr>
                        <a:t>Lv3</a:t>
                      </a:r>
                      <a:endParaRPr lang="en-US" sz="1200" dirty="0">
                        <a:effectLst/>
                      </a:endParaRPr>
                    </a:p>
                  </a:txBody>
                  <a:tcPr marL="36576" marR="36576" marT="36576" marB="36576"/>
                </a:tc>
                <a:extLst>
                  <a:ext uri="{0D108BD9-81ED-4DB2-BD59-A6C34878D82A}">
                    <a16:rowId xmlns:a16="http://schemas.microsoft.com/office/drawing/2014/main" val="2841384915"/>
                  </a:ext>
                </a:extLst>
              </a:tr>
              <a:tr h="288090">
                <a:tc>
                  <a:txBody>
                    <a:bodyPr/>
                    <a:lstStyle/>
                    <a:p>
                      <a:pPr algn="ctr">
                        <a:spcAft>
                          <a:spcPts val="720"/>
                        </a:spcAft>
                      </a:pPr>
                      <a:r>
                        <a:rPr lang="en-US" sz="1200">
                          <a:effectLst/>
                        </a:rPr>
                        <a:t>Source</a:t>
                      </a:r>
                      <a:endParaRPr lang="en-US" sz="1200" dirty="0">
                        <a:effectLst/>
                      </a:endParaRPr>
                    </a:p>
                  </a:txBody>
                  <a:tcPr marL="36576" marR="38100" marT="38100" marB="36576"/>
                </a:tc>
                <a:tc>
                  <a:txBody>
                    <a:bodyPr/>
                    <a:lstStyle/>
                    <a:p>
                      <a:pPr>
                        <a:spcAft>
                          <a:spcPts val="720"/>
                        </a:spcAft>
                      </a:pPr>
                      <a:r>
                        <a:rPr lang="en-US" sz="1200">
                          <a:effectLst/>
                        </a:rPr>
                        <a:t>Title of journal/proceeding</a:t>
                      </a:r>
                      <a:endParaRPr lang="en-US" sz="1200" dirty="0">
                        <a:effectLst/>
                      </a:endParaRPr>
                    </a:p>
                  </a:txBody>
                  <a:tcPr marL="36576" marR="38100" marT="38100" marB="36576"/>
                </a:tc>
                <a:tc>
                  <a:txBody>
                    <a:bodyPr/>
                    <a:lstStyle/>
                    <a:p>
                      <a:pPr algn="ctr">
                        <a:spcAft>
                          <a:spcPts val="720"/>
                        </a:spcAft>
                      </a:pPr>
                      <a:r>
                        <a:rPr lang="en-US" sz="1200">
                          <a:effectLst/>
                        </a:rPr>
                        <a:t>O</a:t>
                      </a:r>
                      <a:endParaRPr lang="en-US" sz="1200" dirty="0">
                        <a:effectLst/>
                      </a:endParaRPr>
                    </a:p>
                  </a:txBody>
                  <a:tcPr marL="36576" marR="38100" marT="38100" marB="36576"/>
                </a:tc>
                <a:tc>
                  <a:txBody>
                    <a:bodyPr/>
                    <a:lstStyle/>
                    <a:p>
                      <a:pPr algn="ctr">
                        <a:spcAft>
                          <a:spcPts val="720"/>
                        </a:spcAft>
                      </a:pPr>
                      <a:r>
                        <a:rPr lang="en-US" sz="1200">
                          <a:effectLst/>
                        </a:rPr>
                        <a:t>O</a:t>
                      </a:r>
                      <a:endParaRPr lang="en-US" sz="1200" dirty="0">
                        <a:effectLst/>
                      </a:endParaRPr>
                    </a:p>
                  </a:txBody>
                  <a:tcPr marL="36576" marR="38100" marT="38100" marB="36576"/>
                </a:tc>
                <a:tc>
                  <a:txBody>
                    <a:bodyPr/>
                    <a:lstStyle/>
                    <a:p>
                      <a:pPr algn="ctr">
                        <a:spcAft>
                          <a:spcPts val="720"/>
                        </a:spcAft>
                      </a:pPr>
                      <a:r>
                        <a:rPr lang="en-US" sz="1200">
                          <a:effectLst/>
                        </a:rPr>
                        <a:t>O</a:t>
                      </a:r>
                      <a:endParaRPr lang="en-US" sz="1200" dirty="0">
                        <a:effectLst/>
                      </a:endParaRPr>
                    </a:p>
                  </a:txBody>
                  <a:tcPr marL="36576" marR="36576" marT="38100" marB="36576"/>
                </a:tc>
                <a:extLst>
                  <a:ext uri="{0D108BD9-81ED-4DB2-BD59-A6C34878D82A}">
                    <a16:rowId xmlns:a16="http://schemas.microsoft.com/office/drawing/2014/main" val="3226978345"/>
                  </a:ext>
                </a:extLst>
              </a:tr>
              <a:tr h="780244">
                <a:tc>
                  <a:txBody>
                    <a:bodyPr/>
                    <a:lstStyle/>
                    <a:p>
                      <a:pPr algn="ctr">
                        <a:spcAft>
                          <a:spcPts val="720"/>
                        </a:spcAft>
                      </a:pPr>
                      <a:r>
                        <a:rPr lang="en-US" sz="1200">
                          <a:effectLst/>
                        </a:rPr>
                        <a:t>Doctype</a:t>
                      </a:r>
                      <a:endParaRPr lang="en-US" sz="1200" dirty="0">
                        <a:effectLst/>
                      </a:endParaRPr>
                    </a:p>
                  </a:txBody>
                  <a:tcPr marL="36576" marR="38100" marT="38100" marB="36576"/>
                </a:tc>
                <a:tc>
                  <a:txBody>
                    <a:bodyPr/>
                    <a:lstStyle/>
                    <a:p>
                      <a:pPr>
                        <a:spcAft>
                          <a:spcPts val="720"/>
                        </a:spcAft>
                      </a:pPr>
                      <a:r>
                        <a:rPr lang="en-US" sz="1200">
                          <a:effectLst/>
                        </a:rPr>
                        <a:t>Type of document</a:t>
                      </a:r>
                      <a:endParaRPr lang="en-US" sz="1200" dirty="0">
                        <a:effectLst/>
                      </a:endParaRPr>
                    </a:p>
                    <a:p>
                      <a:pPr>
                        <a:spcAft>
                          <a:spcPts val="720"/>
                        </a:spcAft>
                      </a:pPr>
                      <a:r>
                        <a:rPr lang="en-US" sz="1200">
                          <a:effectLst/>
                        </a:rPr>
                        <a:t>(Article/Conference paper/Review/...)</a:t>
                      </a:r>
                      <a:endParaRPr lang="en-US" sz="1200" dirty="0">
                        <a:effectLst/>
                      </a:endParaRPr>
                    </a:p>
                  </a:txBody>
                  <a:tcPr marL="36576" marR="38100" marT="38100" marB="36576"/>
                </a:tc>
                <a:tc>
                  <a:txBody>
                    <a:bodyPr/>
                    <a:lstStyle/>
                    <a:p>
                      <a:pPr algn="ctr">
                        <a:spcAft>
                          <a:spcPts val="720"/>
                        </a:spcAft>
                      </a:pPr>
                      <a:r>
                        <a:rPr lang="en-US" sz="1200">
                          <a:effectLst/>
                        </a:rPr>
                        <a:t>X</a:t>
                      </a:r>
                      <a:endParaRPr lang="en-US" sz="1200" dirty="0">
                        <a:effectLst/>
                      </a:endParaRPr>
                    </a:p>
                  </a:txBody>
                  <a:tcPr marL="36576" marR="38100" marT="38100" marB="36576"/>
                </a:tc>
                <a:tc>
                  <a:txBody>
                    <a:bodyPr/>
                    <a:lstStyle/>
                    <a:p>
                      <a:pPr algn="ctr">
                        <a:spcAft>
                          <a:spcPts val="720"/>
                        </a:spcAft>
                      </a:pPr>
                      <a:r>
                        <a:rPr lang="en-US" sz="1200">
                          <a:effectLst/>
                        </a:rPr>
                        <a:t>O</a:t>
                      </a:r>
                      <a:endParaRPr lang="en-US" sz="1200" dirty="0">
                        <a:effectLst/>
                      </a:endParaRPr>
                    </a:p>
                  </a:txBody>
                  <a:tcPr marL="36576" marR="38100" marT="38100" marB="36576"/>
                </a:tc>
                <a:tc>
                  <a:txBody>
                    <a:bodyPr/>
                    <a:lstStyle/>
                    <a:p>
                      <a:pPr algn="ctr">
                        <a:spcAft>
                          <a:spcPts val="720"/>
                        </a:spcAft>
                      </a:pPr>
                      <a:r>
                        <a:rPr lang="en-US" sz="1200">
                          <a:effectLst/>
                        </a:rPr>
                        <a:t>O</a:t>
                      </a:r>
                      <a:endParaRPr lang="en-US" sz="1200" dirty="0">
                        <a:effectLst/>
                      </a:endParaRPr>
                    </a:p>
                  </a:txBody>
                  <a:tcPr marL="36576" marR="36576" marT="38100" marB="36576"/>
                </a:tc>
                <a:extLst>
                  <a:ext uri="{0D108BD9-81ED-4DB2-BD59-A6C34878D82A}">
                    <a16:rowId xmlns:a16="http://schemas.microsoft.com/office/drawing/2014/main" val="34888070"/>
                  </a:ext>
                </a:extLst>
              </a:tr>
              <a:tr h="288090">
                <a:tc>
                  <a:txBody>
                    <a:bodyPr/>
                    <a:lstStyle/>
                    <a:p>
                      <a:pPr algn="ctr">
                        <a:spcAft>
                          <a:spcPts val="720"/>
                        </a:spcAft>
                      </a:pPr>
                      <a:r>
                        <a:rPr lang="en-US" sz="1200">
                          <a:effectLst/>
                        </a:rPr>
                        <a:t>Funded</a:t>
                      </a:r>
                      <a:endParaRPr lang="en-US" sz="1200" dirty="0">
                        <a:effectLst/>
                      </a:endParaRPr>
                    </a:p>
                  </a:txBody>
                  <a:tcPr marL="36576" marR="38100" marT="38100" marB="36576"/>
                </a:tc>
                <a:tc>
                  <a:txBody>
                    <a:bodyPr/>
                    <a:lstStyle/>
                    <a:p>
                      <a:pPr>
                        <a:spcAft>
                          <a:spcPts val="720"/>
                        </a:spcAft>
                      </a:pPr>
                      <a:r>
                        <a:rPr lang="en-US" sz="1200">
                          <a:effectLst/>
                        </a:rPr>
                        <a:t>Whether funded or not</a:t>
                      </a:r>
                      <a:endParaRPr lang="en-US" sz="1200" dirty="0">
                        <a:effectLst/>
                      </a:endParaRPr>
                    </a:p>
                  </a:txBody>
                  <a:tcPr marL="36576" marR="38100" marT="38100" marB="36576"/>
                </a:tc>
                <a:tc>
                  <a:txBody>
                    <a:bodyPr/>
                    <a:lstStyle/>
                    <a:p>
                      <a:pPr algn="ctr">
                        <a:spcAft>
                          <a:spcPts val="720"/>
                        </a:spcAft>
                      </a:pPr>
                      <a:r>
                        <a:rPr lang="en-US" sz="1200">
                          <a:effectLst/>
                        </a:rPr>
                        <a:t>X</a:t>
                      </a:r>
                      <a:endParaRPr lang="en-US" sz="1200" dirty="0">
                        <a:effectLst/>
                      </a:endParaRPr>
                    </a:p>
                  </a:txBody>
                  <a:tcPr marL="36576" marR="38100" marT="38100" marB="36576"/>
                </a:tc>
                <a:tc>
                  <a:txBody>
                    <a:bodyPr/>
                    <a:lstStyle/>
                    <a:p>
                      <a:pPr algn="ctr">
                        <a:spcAft>
                          <a:spcPts val="720"/>
                        </a:spcAft>
                      </a:pPr>
                      <a:r>
                        <a:rPr lang="en-US" sz="1200">
                          <a:effectLst/>
                        </a:rPr>
                        <a:t>O</a:t>
                      </a:r>
                      <a:endParaRPr lang="en-US" sz="1200" dirty="0">
                        <a:effectLst/>
                      </a:endParaRPr>
                    </a:p>
                  </a:txBody>
                  <a:tcPr marL="36576" marR="38100" marT="38100" marB="36576"/>
                </a:tc>
                <a:tc>
                  <a:txBody>
                    <a:bodyPr/>
                    <a:lstStyle/>
                    <a:p>
                      <a:pPr algn="ctr">
                        <a:spcAft>
                          <a:spcPts val="720"/>
                        </a:spcAft>
                      </a:pPr>
                      <a:r>
                        <a:rPr lang="en-US" sz="1200">
                          <a:effectLst/>
                        </a:rPr>
                        <a:t>O</a:t>
                      </a:r>
                      <a:endParaRPr lang="en-US" sz="1200" dirty="0">
                        <a:effectLst/>
                      </a:endParaRPr>
                    </a:p>
                  </a:txBody>
                  <a:tcPr marL="36576" marR="36576" marT="38100" marB="36576"/>
                </a:tc>
                <a:extLst>
                  <a:ext uri="{0D108BD9-81ED-4DB2-BD59-A6C34878D82A}">
                    <a16:rowId xmlns:a16="http://schemas.microsoft.com/office/drawing/2014/main" val="3920294720"/>
                  </a:ext>
                </a:extLst>
              </a:tr>
              <a:tr h="432135">
                <a:tc>
                  <a:txBody>
                    <a:bodyPr/>
                    <a:lstStyle/>
                    <a:p>
                      <a:pPr algn="ctr">
                        <a:spcAft>
                          <a:spcPts val="720"/>
                        </a:spcAft>
                      </a:pPr>
                      <a:r>
                        <a:rPr lang="en-US" sz="1200">
                          <a:effectLst/>
                        </a:rPr>
                        <a:t># Affiliations</a:t>
                      </a:r>
                      <a:endParaRPr lang="en-US" sz="1200" dirty="0">
                        <a:effectLst/>
                      </a:endParaRPr>
                    </a:p>
                  </a:txBody>
                  <a:tcPr marL="36576" marR="38100" marT="38100" marB="36576"/>
                </a:tc>
                <a:tc>
                  <a:txBody>
                    <a:bodyPr/>
                    <a:lstStyle/>
                    <a:p>
                      <a:pPr>
                        <a:spcAft>
                          <a:spcPts val="720"/>
                        </a:spcAft>
                      </a:pPr>
                      <a:endParaRPr lang="en-US" sz="1200" dirty="0">
                        <a:effectLst/>
                      </a:endParaRPr>
                    </a:p>
                  </a:txBody>
                  <a:tcPr marL="36576" marR="38100" marT="38100" marB="36576"/>
                </a:tc>
                <a:tc>
                  <a:txBody>
                    <a:bodyPr/>
                    <a:lstStyle/>
                    <a:p>
                      <a:pPr algn="ctr">
                        <a:spcAft>
                          <a:spcPts val="720"/>
                        </a:spcAft>
                      </a:pPr>
                      <a:r>
                        <a:rPr lang="en-US" sz="1200">
                          <a:effectLst/>
                        </a:rPr>
                        <a:t>X</a:t>
                      </a:r>
                      <a:endParaRPr lang="en-US" sz="1200" dirty="0">
                        <a:effectLst/>
                      </a:endParaRPr>
                    </a:p>
                  </a:txBody>
                  <a:tcPr marL="36576" marR="38100" marT="38100" marB="36576"/>
                </a:tc>
                <a:tc>
                  <a:txBody>
                    <a:bodyPr/>
                    <a:lstStyle/>
                    <a:p>
                      <a:pPr algn="ctr">
                        <a:spcAft>
                          <a:spcPts val="720"/>
                        </a:spcAft>
                      </a:pPr>
                      <a:r>
                        <a:rPr lang="en-US" sz="1200">
                          <a:effectLst/>
                        </a:rPr>
                        <a:t>X</a:t>
                      </a:r>
                      <a:endParaRPr lang="en-US" sz="1200" dirty="0">
                        <a:effectLst/>
                      </a:endParaRPr>
                    </a:p>
                  </a:txBody>
                  <a:tcPr marL="36576" marR="38100" marT="38100" marB="36576"/>
                </a:tc>
                <a:tc>
                  <a:txBody>
                    <a:bodyPr/>
                    <a:lstStyle/>
                    <a:p>
                      <a:pPr algn="ctr">
                        <a:spcAft>
                          <a:spcPts val="720"/>
                        </a:spcAft>
                      </a:pPr>
                      <a:r>
                        <a:rPr lang="en-US" sz="1200">
                          <a:effectLst/>
                        </a:rPr>
                        <a:t>O</a:t>
                      </a:r>
                      <a:endParaRPr lang="en-US" sz="1200" dirty="0">
                        <a:effectLst/>
                      </a:endParaRPr>
                    </a:p>
                  </a:txBody>
                  <a:tcPr marL="36576" marR="36576" marT="38100" marB="36576"/>
                </a:tc>
                <a:extLst>
                  <a:ext uri="{0D108BD9-81ED-4DB2-BD59-A6C34878D82A}">
                    <a16:rowId xmlns:a16="http://schemas.microsoft.com/office/drawing/2014/main" val="2161245729"/>
                  </a:ext>
                </a:extLst>
              </a:tr>
              <a:tr h="432135">
                <a:tc>
                  <a:txBody>
                    <a:bodyPr/>
                    <a:lstStyle/>
                    <a:p>
                      <a:pPr algn="ctr">
                        <a:spcAft>
                          <a:spcPts val="720"/>
                        </a:spcAft>
                      </a:pPr>
                      <a:r>
                        <a:rPr lang="en-US" sz="1200">
                          <a:effectLst/>
                        </a:rPr>
                        <a:t># Authors</a:t>
                      </a:r>
                      <a:endParaRPr lang="en-US" sz="1200" dirty="0">
                        <a:effectLst/>
                      </a:endParaRPr>
                    </a:p>
                  </a:txBody>
                  <a:tcPr marL="36576" marR="38100" marT="38100" marB="36576"/>
                </a:tc>
                <a:tc>
                  <a:txBody>
                    <a:bodyPr/>
                    <a:lstStyle/>
                    <a:p>
                      <a:pPr>
                        <a:spcAft>
                          <a:spcPts val="720"/>
                        </a:spcAft>
                      </a:pPr>
                      <a:endParaRPr lang="en-US" sz="1200" dirty="0">
                        <a:effectLst/>
                      </a:endParaRPr>
                    </a:p>
                  </a:txBody>
                  <a:tcPr marL="36576" marR="38100" marT="38100" marB="36576"/>
                </a:tc>
                <a:tc>
                  <a:txBody>
                    <a:bodyPr/>
                    <a:lstStyle/>
                    <a:p>
                      <a:pPr algn="ctr">
                        <a:spcAft>
                          <a:spcPts val="720"/>
                        </a:spcAft>
                      </a:pPr>
                      <a:r>
                        <a:rPr lang="en-US" sz="1200">
                          <a:effectLst/>
                        </a:rPr>
                        <a:t>X</a:t>
                      </a:r>
                      <a:endParaRPr lang="en-US" sz="1200" dirty="0">
                        <a:effectLst/>
                      </a:endParaRPr>
                    </a:p>
                  </a:txBody>
                  <a:tcPr marL="36576" marR="38100" marT="38100" marB="36576"/>
                </a:tc>
                <a:tc>
                  <a:txBody>
                    <a:bodyPr/>
                    <a:lstStyle/>
                    <a:p>
                      <a:pPr algn="ctr">
                        <a:spcAft>
                          <a:spcPts val="720"/>
                        </a:spcAft>
                      </a:pPr>
                      <a:r>
                        <a:rPr lang="en-US" sz="1200">
                          <a:effectLst/>
                        </a:rPr>
                        <a:t>X</a:t>
                      </a:r>
                      <a:endParaRPr lang="en-US" sz="1200" dirty="0">
                        <a:effectLst/>
                      </a:endParaRPr>
                    </a:p>
                  </a:txBody>
                  <a:tcPr marL="36576" marR="38100" marT="38100" marB="36576"/>
                </a:tc>
                <a:tc>
                  <a:txBody>
                    <a:bodyPr/>
                    <a:lstStyle/>
                    <a:p>
                      <a:pPr algn="ctr">
                        <a:spcAft>
                          <a:spcPts val="720"/>
                        </a:spcAft>
                      </a:pPr>
                      <a:r>
                        <a:rPr lang="en-US" sz="1200">
                          <a:effectLst/>
                        </a:rPr>
                        <a:t>O</a:t>
                      </a:r>
                      <a:endParaRPr lang="en-US" sz="1200" dirty="0">
                        <a:effectLst/>
                      </a:endParaRPr>
                    </a:p>
                  </a:txBody>
                  <a:tcPr marL="36576" marR="36576" marT="38100" marB="36576"/>
                </a:tc>
                <a:extLst>
                  <a:ext uri="{0D108BD9-81ED-4DB2-BD59-A6C34878D82A}">
                    <a16:rowId xmlns:a16="http://schemas.microsoft.com/office/drawing/2014/main" val="1665300613"/>
                  </a:ext>
                </a:extLst>
              </a:tr>
            </a:tbl>
          </a:graphicData>
        </a:graphic>
      </p:graphicFrame>
      <p:sp>
        <p:nvSpPr>
          <p:cNvPr id="2" name="TextShape 2">
            <a:extLst>
              <a:ext uri="{FF2B5EF4-FFF2-40B4-BE49-F238E27FC236}">
                <a16:creationId xmlns:a16="http://schemas.microsoft.com/office/drawing/2014/main" id="{B6E00DE4-3261-48AD-8F39-4D206378B9DB}"/>
              </a:ext>
            </a:extLst>
          </p:cNvPr>
          <p:cNvSpPr txBox="1"/>
          <p:nvPr/>
        </p:nvSpPr>
        <p:spPr>
          <a:xfrm>
            <a:off x="1558895" y="3898527"/>
            <a:ext cx="6038581" cy="411370"/>
          </a:xfrm>
          <a:prstGeom prst="rect">
            <a:avLst/>
          </a:prstGeom>
          <a:noFill/>
          <a:ln>
            <a:noFill/>
          </a:ln>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D7D31"/>
              </a:buClr>
            </a:pPr>
            <a:r>
              <a:rPr lang="ja-JP" altLang="en-US" sz="1600" spc="-1">
                <a:uFill>
                  <a:solidFill>
                    <a:srgbClr val="FFFFFF"/>
                  </a:solidFill>
                </a:uFill>
                <a:latin typeface="Meiryo"/>
                <a:ea typeface="Meiryo"/>
                <a:cs typeface="Arial"/>
              </a:rPr>
              <a:t>表１　実験条件</a:t>
            </a:r>
            <a:endParaRPr lang="ja-JP" altLang="en-US" sz="1600" spc="-1" dirty="0">
              <a:uFill>
                <a:solidFill>
                  <a:srgbClr val="FFFFFF"/>
                </a:solidFill>
              </a:uFill>
              <a:latin typeface="Meiryo"/>
              <a:ea typeface="Meiryo"/>
              <a:cs typeface="Arial"/>
            </a:endParaRPr>
          </a:p>
        </p:txBody>
      </p:sp>
    </p:spTree>
    <p:extLst>
      <p:ext uri="{BB962C8B-B14F-4D97-AF65-F5344CB8AC3E}">
        <p14:creationId xmlns:p14="http://schemas.microsoft.com/office/powerpoint/2010/main" val="31390985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pPr>
              <a:lnSpc>
                <a:spcPct val="100000"/>
              </a:lnSpc>
            </a:pPr>
            <a:r>
              <a:rPr lang="en-US" altLang="ja-JP" sz="2400" spc="-1" dirty="0" err="1">
                <a:uFill>
                  <a:solidFill>
                    <a:srgbClr val="FFFFFF"/>
                  </a:solidFill>
                </a:uFill>
                <a:latin typeface="Meiryo"/>
                <a:ea typeface="Meiryo"/>
              </a:rPr>
              <a:t>論文の均質化</a:t>
            </a:r>
          </a:p>
        </p:txBody>
      </p:sp>
      <p:sp>
        <p:nvSpPr>
          <p:cNvPr id="93" name="TextShape 2"/>
          <p:cNvSpPr txBox="1"/>
          <p:nvPr/>
        </p:nvSpPr>
        <p:spPr>
          <a:xfrm>
            <a:off x="243719" y="1175350"/>
            <a:ext cx="8518669" cy="5327043"/>
          </a:xfrm>
          <a:prstGeom prst="rect">
            <a:avLst/>
          </a:prstGeom>
          <a:noFill/>
          <a:ln>
            <a:noFill/>
          </a:ln>
        </p:spPr>
        <p:txBody>
          <a:bodyPr lIns="91440" tIns="45720" rIns="91440" bIns="45720" anchor="t"/>
          <a:lstStyle/>
          <a:p>
            <a:pPr marL="285750" indent="-285750">
              <a:buFont typeface="Wingdings,Sans-Serif"/>
              <a:buChar char="q"/>
            </a:pPr>
            <a:r>
              <a:rPr lang="ja-JP" altLang="en-US" sz="1500" spc="-1">
                <a:uFill>
                  <a:solidFill>
                    <a:srgbClr val="FFFFFF"/>
                  </a:solidFill>
                </a:uFill>
                <a:latin typeface="Meiryo"/>
                <a:ea typeface="Meiryo"/>
                <a:cs typeface="Arial"/>
              </a:rPr>
              <a:t>前回のFB（続き）：</a:t>
            </a:r>
            <a:endParaRPr lang="ja-JP" altLang="en-US" sz="1500" spc="-1" dirty="0">
              <a:uFill>
                <a:solidFill>
                  <a:srgbClr val="FFFFFF"/>
                </a:solidFill>
              </a:uFill>
              <a:latin typeface="Meiryo"/>
              <a:ea typeface="Meiryo"/>
              <a:cs typeface="Arial"/>
            </a:endParaRPr>
          </a:p>
          <a:p>
            <a:pPr marL="742950" lvl="1" indent="-285750">
              <a:buFont typeface="Wingdings,Sans-Serif"/>
              <a:buChar char="q"/>
            </a:pPr>
            <a:r>
              <a:rPr lang="ja-JP" altLang="en-US" sz="1500" spc="-1">
                <a:uFill>
                  <a:solidFill>
                    <a:srgbClr val="FFFFFF"/>
                  </a:solidFill>
                </a:uFill>
                <a:latin typeface="Meiryo"/>
                <a:ea typeface="Meiryo"/>
                <a:cs typeface="Arial"/>
              </a:rPr>
              <a:t>従って、今回の条件では著者数・機関数は削除し、同一のLast authorの動画無し論文をマッチングさせる。（表２）</a:t>
            </a:r>
            <a:endParaRPr lang="ja-JP" altLang="en-US" sz="1500" spc="-1" dirty="0">
              <a:uFill>
                <a:solidFill>
                  <a:srgbClr val="FFFFFF"/>
                </a:solidFill>
              </a:uFill>
              <a:latin typeface="Meiryo"/>
              <a:ea typeface="Meiryo"/>
              <a:cs typeface="Arial"/>
            </a:endParaRPr>
          </a:p>
          <a:p>
            <a:pPr marL="742950" lvl="1" indent="-285750">
              <a:buFont typeface="Wingdings,Sans-Serif"/>
              <a:buChar char="q"/>
            </a:pPr>
            <a:r>
              <a:rPr lang="ja-JP" altLang="en-US" sz="1500" spc="-1">
                <a:uFill>
                  <a:solidFill>
                    <a:srgbClr val="FFFFFF"/>
                  </a:solidFill>
                </a:uFill>
                <a:latin typeface="Meiryo"/>
                <a:ea typeface="Meiryo"/>
                <a:cs typeface="Arial"/>
              </a:rPr>
              <a:t>T-testを再実験</a:t>
            </a: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sp>
        <p:nvSpPr>
          <p:cNvPr id="2" name="TextShape 2">
            <a:extLst>
              <a:ext uri="{FF2B5EF4-FFF2-40B4-BE49-F238E27FC236}">
                <a16:creationId xmlns:a16="http://schemas.microsoft.com/office/drawing/2014/main" id="{B6E00DE4-3261-48AD-8F39-4D206378B9DB}"/>
              </a:ext>
            </a:extLst>
          </p:cNvPr>
          <p:cNvSpPr txBox="1"/>
          <p:nvPr/>
        </p:nvSpPr>
        <p:spPr>
          <a:xfrm>
            <a:off x="1558895" y="3898527"/>
            <a:ext cx="6038581" cy="411370"/>
          </a:xfrm>
          <a:prstGeom prst="rect">
            <a:avLst/>
          </a:prstGeom>
          <a:noFill/>
          <a:ln>
            <a:noFill/>
          </a:ln>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D7D31"/>
              </a:buClr>
            </a:pPr>
            <a:r>
              <a:rPr lang="ja-JP" altLang="en-US" sz="1600" spc="-1">
                <a:uFill>
                  <a:solidFill>
                    <a:srgbClr val="FFFFFF"/>
                  </a:solidFill>
                </a:uFill>
                <a:latin typeface="Meiryo"/>
                <a:ea typeface="Meiryo"/>
                <a:cs typeface="Arial"/>
              </a:rPr>
              <a:t>表2　今回の実験条件</a:t>
            </a:r>
            <a:endParaRPr lang="ja-JP" altLang="en-US" sz="1600" spc="-1" dirty="0">
              <a:uFill>
                <a:solidFill>
                  <a:srgbClr val="FFFFFF"/>
                </a:solidFill>
              </a:uFill>
              <a:latin typeface="Meiryo"/>
              <a:ea typeface="Meiryo"/>
              <a:cs typeface="Arial"/>
            </a:endParaRPr>
          </a:p>
        </p:txBody>
      </p:sp>
      <p:graphicFrame>
        <p:nvGraphicFramePr>
          <p:cNvPr id="3" name="Table 2">
            <a:extLst>
              <a:ext uri="{FF2B5EF4-FFF2-40B4-BE49-F238E27FC236}">
                <a16:creationId xmlns:a16="http://schemas.microsoft.com/office/drawing/2014/main" id="{2BAAFCAD-8633-4E79-968E-77918FE1098B}"/>
              </a:ext>
            </a:extLst>
          </p:cNvPr>
          <p:cNvGraphicFramePr>
            <a:graphicFrameLocks noGrp="1"/>
          </p:cNvGraphicFramePr>
          <p:nvPr>
            <p:extLst>
              <p:ext uri="{D42A27DB-BD31-4B8C-83A1-F6EECF244321}">
                <p14:modId xmlns:p14="http://schemas.microsoft.com/office/powerpoint/2010/main" val="581449295"/>
              </p:ext>
            </p:extLst>
          </p:nvPr>
        </p:nvGraphicFramePr>
        <p:xfrm>
          <a:off x="2227881" y="4271720"/>
          <a:ext cx="5035340" cy="2076645"/>
        </p:xfrm>
        <a:graphic>
          <a:graphicData uri="http://schemas.openxmlformats.org/drawingml/2006/table">
            <a:tbl>
              <a:tblPr firstRow="1" bandRow="1">
                <a:tableStyleId>{5C22544A-7EE6-4342-B048-85BDC9FD1C3A}</a:tableStyleId>
              </a:tblPr>
              <a:tblGrid>
                <a:gridCol w="1495647">
                  <a:extLst>
                    <a:ext uri="{9D8B030D-6E8A-4147-A177-3AD203B41FA5}">
                      <a16:colId xmlns:a16="http://schemas.microsoft.com/office/drawing/2014/main" val="4143381733"/>
                    </a:ext>
                  </a:extLst>
                </a:gridCol>
                <a:gridCol w="2150389">
                  <a:extLst>
                    <a:ext uri="{9D8B030D-6E8A-4147-A177-3AD203B41FA5}">
                      <a16:colId xmlns:a16="http://schemas.microsoft.com/office/drawing/2014/main" val="4211384740"/>
                    </a:ext>
                  </a:extLst>
                </a:gridCol>
                <a:gridCol w="455262">
                  <a:extLst>
                    <a:ext uri="{9D8B030D-6E8A-4147-A177-3AD203B41FA5}">
                      <a16:colId xmlns:a16="http://schemas.microsoft.com/office/drawing/2014/main" val="2879620631"/>
                    </a:ext>
                  </a:extLst>
                </a:gridCol>
                <a:gridCol w="406830">
                  <a:extLst>
                    <a:ext uri="{9D8B030D-6E8A-4147-A177-3AD203B41FA5}">
                      <a16:colId xmlns:a16="http://schemas.microsoft.com/office/drawing/2014/main" val="1287435462"/>
                    </a:ext>
                  </a:extLst>
                </a:gridCol>
                <a:gridCol w="527212">
                  <a:extLst>
                    <a:ext uri="{9D8B030D-6E8A-4147-A177-3AD203B41FA5}">
                      <a16:colId xmlns:a16="http://schemas.microsoft.com/office/drawing/2014/main" val="886817566"/>
                    </a:ext>
                  </a:extLst>
                </a:gridCol>
              </a:tblGrid>
              <a:tr h="288089">
                <a:tc>
                  <a:txBody>
                    <a:bodyPr/>
                    <a:lstStyle/>
                    <a:p>
                      <a:pPr algn="ctr">
                        <a:spcAft>
                          <a:spcPts val="720"/>
                        </a:spcAft>
                      </a:pPr>
                      <a:r>
                        <a:rPr lang="en-US" sz="1200" dirty="0">
                          <a:effectLst/>
                        </a:rPr>
                        <a:t>Property</a:t>
                      </a:r>
                    </a:p>
                  </a:txBody>
                  <a:tcPr marL="36576" marR="38100" marT="36576" marB="36576"/>
                </a:tc>
                <a:tc>
                  <a:txBody>
                    <a:bodyPr/>
                    <a:lstStyle/>
                    <a:p>
                      <a:pPr algn="ctr">
                        <a:spcAft>
                          <a:spcPts val="720"/>
                        </a:spcAft>
                      </a:pPr>
                      <a:r>
                        <a:rPr lang="en-US" sz="1200" dirty="0">
                          <a:effectLst/>
                        </a:rPr>
                        <a:t>Description</a:t>
                      </a:r>
                    </a:p>
                  </a:txBody>
                  <a:tcPr marL="36576" marR="38100" marT="36576" marB="36576"/>
                </a:tc>
                <a:tc>
                  <a:txBody>
                    <a:bodyPr/>
                    <a:lstStyle/>
                    <a:p>
                      <a:pPr algn="ctr">
                        <a:spcAft>
                          <a:spcPts val="720"/>
                        </a:spcAft>
                      </a:pPr>
                      <a:r>
                        <a:rPr lang="en-US" sz="1200" dirty="0">
                          <a:effectLst/>
                        </a:rPr>
                        <a:t>Lv1</a:t>
                      </a:r>
                    </a:p>
                  </a:txBody>
                  <a:tcPr marL="36576" marR="38100" marT="36576" marB="36576"/>
                </a:tc>
                <a:tc>
                  <a:txBody>
                    <a:bodyPr/>
                    <a:lstStyle/>
                    <a:p>
                      <a:pPr algn="ctr">
                        <a:spcAft>
                          <a:spcPts val="720"/>
                        </a:spcAft>
                      </a:pPr>
                      <a:r>
                        <a:rPr lang="en-US" sz="1200" dirty="0">
                          <a:effectLst/>
                        </a:rPr>
                        <a:t>Lv2</a:t>
                      </a:r>
                    </a:p>
                  </a:txBody>
                  <a:tcPr marL="36576" marR="38100" marT="36576" marB="36576"/>
                </a:tc>
                <a:tc>
                  <a:txBody>
                    <a:bodyPr/>
                    <a:lstStyle/>
                    <a:p>
                      <a:pPr algn="ctr">
                        <a:spcAft>
                          <a:spcPts val="720"/>
                        </a:spcAft>
                      </a:pPr>
                      <a:r>
                        <a:rPr lang="en-US" sz="1200" dirty="0">
                          <a:effectLst/>
                        </a:rPr>
                        <a:t>Lv3-2</a:t>
                      </a:r>
                    </a:p>
                  </a:txBody>
                  <a:tcPr marL="36576" marR="36576" marT="36576" marB="36576"/>
                </a:tc>
                <a:extLst>
                  <a:ext uri="{0D108BD9-81ED-4DB2-BD59-A6C34878D82A}">
                    <a16:rowId xmlns:a16="http://schemas.microsoft.com/office/drawing/2014/main" val="2841384915"/>
                  </a:ext>
                </a:extLst>
              </a:tr>
              <a:tr h="288089">
                <a:tc>
                  <a:txBody>
                    <a:bodyPr/>
                    <a:lstStyle/>
                    <a:p>
                      <a:pPr algn="ctr">
                        <a:spcAft>
                          <a:spcPts val="720"/>
                        </a:spcAft>
                      </a:pPr>
                      <a:r>
                        <a:rPr lang="en-US" sz="1200" dirty="0">
                          <a:effectLst/>
                        </a:rPr>
                        <a:t>Source</a:t>
                      </a:r>
                    </a:p>
                  </a:txBody>
                  <a:tcPr marL="36576" marR="38100" marT="38100" marB="36576"/>
                </a:tc>
                <a:tc>
                  <a:txBody>
                    <a:bodyPr/>
                    <a:lstStyle/>
                    <a:p>
                      <a:pPr>
                        <a:spcAft>
                          <a:spcPts val="720"/>
                        </a:spcAft>
                      </a:pPr>
                      <a:r>
                        <a:rPr lang="en-US" sz="1200" dirty="0">
                          <a:effectLst/>
                        </a:rPr>
                        <a:t>Title of journal/proceeding</a:t>
                      </a:r>
                    </a:p>
                  </a:txBody>
                  <a:tcPr marL="36576" marR="38100" marT="38100" marB="36576"/>
                </a:tc>
                <a:tc>
                  <a:txBody>
                    <a:bodyPr/>
                    <a:lstStyle/>
                    <a:p>
                      <a:pPr algn="ctr">
                        <a:spcAft>
                          <a:spcPts val="720"/>
                        </a:spcAft>
                      </a:pPr>
                      <a:r>
                        <a:rPr lang="en-US" sz="1200" dirty="0">
                          <a:effectLst/>
                        </a:rPr>
                        <a:t>O</a:t>
                      </a:r>
                    </a:p>
                  </a:txBody>
                  <a:tcPr marL="36576" marR="38100" marT="38100" marB="36576"/>
                </a:tc>
                <a:tc>
                  <a:txBody>
                    <a:bodyPr/>
                    <a:lstStyle/>
                    <a:p>
                      <a:pPr algn="ctr">
                        <a:spcAft>
                          <a:spcPts val="720"/>
                        </a:spcAft>
                      </a:pPr>
                      <a:r>
                        <a:rPr lang="en-US" sz="1200" dirty="0">
                          <a:effectLst/>
                        </a:rPr>
                        <a:t>O</a:t>
                      </a:r>
                    </a:p>
                  </a:txBody>
                  <a:tcPr marL="36576" marR="38100" marT="38100" marB="36576"/>
                </a:tc>
                <a:tc>
                  <a:txBody>
                    <a:bodyPr/>
                    <a:lstStyle/>
                    <a:p>
                      <a:pPr algn="ctr">
                        <a:spcAft>
                          <a:spcPts val="720"/>
                        </a:spcAft>
                      </a:pPr>
                      <a:r>
                        <a:rPr lang="en-US" sz="1200" dirty="0">
                          <a:effectLst/>
                        </a:rPr>
                        <a:t>O</a:t>
                      </a:r>
                    </a:p>
                  </a:txBody>
                  <a:tcPr marL="36576" marR="36576" marT="38100" marB="36576"/>
                </a:tc>
                <a:extLst>
                  <a:ext uri="{0D108BD9-81ED-4DB2-BD59-A6C34878D82A}">
                    <a16:rowId xmlns:a16="http://schemas.microsoft.com/office/drawing/2014/main" val="3226978345"/>
                  </a:ext>
                </a:extLst>
              </a:tr>
              <a:tr h="780243">
                <a:tc>
                  <a:txBody>
                    <a:bodyPr/>
                    <a:lstStyle/>
                    <a:p>
                      <a:pPr algn="ctr">
                        <a:spcAft>
                          <a:spcPts val="720"/>
                        </a:spcAft>
                      </a:pPr>
                      <a:r>
                        <a:rPr lang="en-US" sz="1200" dirty="0">
                          <a:effectLst/>
                        </a:rPr>
                        <a:t>Doctype</a:t>
                      </a:r>
                    </a:p>
                  </a:txBody>
                  <a:tcPr marL="36576" marR="38100" marT="38100" marB="36576"/>
                </a:tc>
                <a:tc>
                  <a:txBody>
                    <a:bodyPr/>
                    <a:lstStyle/>
                    <a:p>
                      <a:pPr>
                        <a:spcAft>
                          <a:spcPts val="720"/>
                        </a:spcAft>
                      </a:pPr>
                      <a:r>
                        <a:rPr lang="en-US" sz="1200" dirty="0">
                          <a:effectLst/>
                        </a:rPr>
                        <a:t>Type of document</a:t>
                      </a:r>
                    </a:p>
                    <a:p>
                      <a:pPr>
                        <a:spcAft>
                          <a:spcPts val="720"/>
                        </a:spcAft>
                      </a:pPr>
                      <a:r>
                        <a:rPr lang="en-US" sz="1200" dirty="0">
                          <a:effectLst/>
                        </a:rPr>
                        <a:t>(Article/Conference paper/Review/...)</a:t>
                      </a:r>
                    </a:p>
                  </a:txBody>
                  <a:tcPr marL="36576" marR="38100" marT="38100" marB="36576"/>
                </a:tc>
                <a:tc>
                  <a:txBody>
                    <a:bodyPr/>
                    <a:lstStyle/>
                    <a:p>
                      <a:pPr algn="ctr">
                        <a:spcAft>
                          <a:spcPts val="720"/>
                        </a:spcAft>
                      </a:pPr>
                      <a:r>
                        <a:rPr lang="en-US" sz="1200" dirty="0">
                          <a:effectLst/>
                        </a:rPr>
                        <a:t>X</a:t>
                      </a:r>
                    </a:p>
                  </a:txBody>
                  <a:tcPr marL="36576" marR="38100" marT="38100" marB="36576"/>
                </a:tc>
                <a:tc>
                  <a:txBody>
                    <a:bodyPr/>
                    <a:lstStyle/>
                    <a:p>
                      <a:pPr algn="ctr">
                        <a:spcAft>
                          <a:spcPts val="720"/>
                        </a:spcAft>
                      </a:pPr>
                      <a:r>
                        <a:rPr lang="en-US" sz="1200" dirty="0">
                          <a:effectLst/>
                        </a:rPr>
                        <a:t>O</a:t>
                      </a:r>
                    </a:p>
                  </a:txBody>
                  <a:tcPr marL="36576" marR="38100" marT="38100" marB="36576"/>
                </a:tc>
                <a:tc>
                  <a:txBody>
                    <a:bodyPr/>
                    <a:lstStyle/>
                    <a:p>
                      <a:pPr algn="ctr">
                        <a:spcAft>
                          <a:spcPts val="720"/>
                        </a:spcAft>
                      </a:pPr>
                      <a:r>
                        <a:rPr lang="en-US" sz="1200" dirty="0">
                          <a:effectLst/>
                        </a:rPr>
                        <a:t>O</a:t>
                      </a:r>
                    </a:p>
                  </a:txBody>
                  <a:tcPr marL="36576" marR="36576" marT="38100" marB="36576"/>
                </a:tc>
                <a:extLst>
                  <a:ext uri="{0D108BD9-81ED-4DB2-BD59-A6C34878D82A}">
                    <a16:rowId xmlns:a16="http://schemas.microsoft.com/office/drawing/2014/main" val="34888070"/>
                  </a:ext>
                </a:extLst>
              </a:tr>
              <a:tr h="288089">
                <a:tc>
                  <a:txBody>
                    <a:bodyPr/>
                    <a:lstStyle/>
                    <a:p>
                      <a:pPr algn="ctr">
                        <a:spcAft>
                          <a:spcPts val="720"/>
                        </a:spcAft>
                      </a:pPr>
                      <a:r>
                        <a:rPr lang="en-US" sz="1200" dirty="0">
                          <a:effectLst/>
                        </a:rPr>
                        <a:t>Funded</a:t>
                      </a:r>
                    </a:p>
                  </a:txBody>
                  <a:tcPr marL="36576" marR="38100" marT="38100" marB="36576"/>
                </a:tc>
                <a:tc>
                  <a:txBody>
                    <a:bodyPr/>
                    <a:lstStyle/>
                    <a:p>
                      <a:pPr>
                        <a:spcAft>
                          <a:spcPts val="720"/>
                        </a:spcAft>
                      </a:pPr>
                      <a:r>
                        <a:rPr lang="en-US" sz="1200" dirty="0">
                          <a:effectLst/>
                        </a:rPr>
                        <a:t>Whether funded or not</a:t>
                      </a:r>
                    </a:p>
                  </a:txBody>
                  <a:tcPr marL="36576" marR="38100" marT="38100" marB="36576"/>
                </a:tc>
                <a:tc>
                  <a:txBody>
                    <a:bodyPr/>
                    <a:lstStyle/>
                    <a:p>
                      <a:pPr algn="ctr">
                        <a:spcAft>
                          <a:spcPts val="720"/>
                        </a:spcAft>
                      </a:pPr>
                      <a:r>
                        <a:rPr lang="en-US" sz="1200" dirty="0">
                          <a:effectLst/>
                        </a:rPr>
                        <a:t>X</a:t>
                      </a:r>
                    </a:p>
                  </a:txBody>
                  <a:tcPr marL="36576" marR="38100" marT="38100" marB="36576"/>
                </a:tc>
                <a:tc>
                  <a:txBody>
                    <a:bodyPr/>
                    <a:lstStyle/>
                    <a:p>
                      <a:pPr algn="ctr">
                        <a:spcAft>
                          <a:spcPts val="720"/>
                        </a:spcAft>
                      </a:pPr>
                      <a:r>
                        <a:rPr lang="en-US" sz="1200" dirty="0">
                          <a:effectLst/>
                        </a:rPr>
                        <a:t>O</a:t>
                      </a:r>
                    </a:p>
                  </a:txBody>
                  <a:tcPr marL="36576" marR="38100" marT="38100" marB="36576"/>
                </a:tc>
                <a:tc>
                  <a:txBody>
                    <a:bodyPr/>
                    <a:lstStyle/>
                    <a:p>
                      <a:pPr algn="ctr">
                        <a:spcAft>
                          <a:spcPts val="720"/>
                        </a:spcAft>
                      </a:pPr>
                      <a:r>
                        <a:rPr lang="en-US" sz="1200" dirty="0">
                          <a:effectLst/>
                        </a:rPr>
                        <a:t>O</a:t>
                      </a:r>
                    </a:p>
                  </a:txBody>
                  <a:tcPr marL="36576" marR="36576" marT="38100" marB="36576"/>
                </a:tc>
                <a:extLst>
                  <a:ext uri="{0D108BD9-81ED-4DB2-BD59-A6C34878D82A}">
                    <a16:rowId xmlns:a16="http://schemas.microsoft.com/office/drawing/2014/main" val="3920294720"/>
                  </a:ext>
                </a:extLst>
              </a:tr>
              <a:tr h="432135">
                <a:tc>
                  <a:txBody>
                    <a:bodyPr/>
                    <a:lstStyle/>
                    <a:p>
                      <a:pPr algn="ctr">
                        <a:spcAft>
                          <a:spcPts val="720"/>
                        </a:spcAft>
                      </a:pPr>
                      <a:r>
                        <a:rPr lang="en-US" sz="1200" dirty="0">
                          <a:effectLst/>
                        </a:rPr>
                        <a:t>Last author</a:t>
                      </a:r>
                    </a:p>
                  </a:txBody>
                  <a:tcPr marL="36576" marR="38100" marT="38100" marB="36576"/>
                </a:tc>
                <a:tc>
                  <a:txBody>
                    <a:bodyPr/>
                    <a:lstStyle/>
                    <a:p>
                      <a:pPr>
                        <a:spcAft>
                          <a:spcPts val="720"/>
                        </a:spcAft>
                      </a:pPr>
                      <a:r>
                        <a:rPr lang="en-US" sz="1200" dirty="0">
                          <a:effectLst/>
                        </a:rPr>
                        <a:t>Identical last author</a:t>
                      </a:r>
                    </a:p>
                  </a:txBody>
                  <a:tcPr marL="36576" marR="38100" marT="38100" marB="36576"/>
                </a:tc>
                <a:tc>
                  <a:txBody>
                    <a:bodyPr/>
                    <a:lstStyle/>
                    <a:p>
                      <a:pPr algn="ctr">
                        <a:spcAft>
                          <a:spcPts val="720"/>
                        </a:spcAft>
                      </a:pPr>
                      <a:r>
                        <a:rPr lang="en-US" sz="1200" dirty="0">
                          <a:effectLst/>
                        </a:rPr>
                        <a:t>X</a:t>
                      </a:r>
                    </a:p>
                  </a:txBody>
                  <a:tcPr marL="36576" marR="38100" marT="38100" marB="36576"/>
                </a:tc>
                <a:tc>
                  <a:txBody>
                    <a:bodyPr/>
                    <a:lstStyle/>
                    <a:p>
                      <a:pPr algn="ctr">
                        <a:spcAft>
                          <a:spcPts val="720"/>
                        </a:spcAft>
                      </a:pPr>
                      <a:r>
                        <a:rPr lang="en-US" sz="1200" dirty="0">
                          <a:effectLst/>
                        </a:rPr>
                        <a:t>X</a:t>
                      </a:r>
                    </a:p>
                  </a:txBody>
                  <a:tcPr marL="36576" marR="38100" marT="38100" marB="36576"/>
                </a:tc>
                <a:tc>
                  <a:txBody>
                    <a:bodyPr/>
                    <a:lstStyle/>
                    <a:p>
                      <a:pPr algn="ctr">
                        <a:spcAft>
                          <a:spcPts val="720"/>
                        </a:spcAft>
                      </a:pPr>
                      <a:r>
                        <a:rPr lang="en-US" sz="1200" dirty="0">
                          <a:effectLst/>
                        </a:rPr>
                        <a:t>O</a:t>
                      </a:r>
                    </a:p>
                  </a:txBody>
                  <a:tcPr marL="36576" marR="36576" marT="38100" marB="36576"/>
                </a:tc>
                <a:extLst>
                  <a:ext uri="{0D108BD9-81ED-4DB2-BD59-A6C34878D82A}">
                    <a16:rowId xmlns:a16="http://schemas.microsoft.com/office/drawing/2014/main" val="2161245729"/>
                  </a:ext>
                </a:extLst>
              </a:tr>
            </a:tbl>
          </a:graphicData>
        </a:graphic>
      </p:graphicFrame>
    </p:spTree>
    <p:extLst>
      <p:ext uri="{BB962C8B-B14F-4D97-AF65-F5344CB8AC3E}">
        <p14:creationId xmlns:p14="http://schemas.microsoft.com/office/powerpoint/2010/main" val="1232519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r>
              <a:rPr lang="en-US" sz="2400" spc="-1" dirty="0" err="1">
                <a:uFill>
                  <a:solidFill>
                    <a:srgbClr val="FFFFFF"/>
                  </a:solidFill>
                </a:uFill>
                <a:ea typeface="+mn-lt"/>
                <a:cs typeface="+mn-lt"/>
              </a:rPr>
              <a:t>論文の均質化</a:t>
            </a:r>
          </a:p>
        </p:txBody>
      </p:sp>
      <p:sp>
        <p:nvSpPr>
          <p:cNvPr id="93" name="TextShape 2"/>
          <p:cNvSpPr txBox="1"/>
          <p:nvPr/>
        </p:nvSpPr>
        <p:spPr>
          <a:xfrm>
            <a:off x="243719" y="1175350"/>
            <a:ext cx="4934686" cy="5327043"/>
          </a:xfrm>
          <a:prstGeom prst="rect">
            <a:avLst/>
          </a:prstGeom>
          <a:noFill/>
          <a:ln>
            <a:noFill/>
          </a:ln>
        </p:spPr>
        <p:txBody>
          <a:bodyPr lIns="91440" tIns="45720" rIns="91440" bIns="45720" anchor="t"/>
          <a:lstStyle/>
          <a:p>
            <a:pPr marL="285750" indent="-285750">
              <a:buFont typeface="Wingdings,Sans-Serif"/>
              <a:buChar char="q"/>
            </a:pPr>
            <a:r>
              <a:rPr lang="ja-JP" altLang="en-US" sz="1500" spc="-1">
                <a:uFill>
                  <a:solidFill>
                    <a:srgbClr val="FFFFFF"/>
                  </a:solidFill>
                </a:uFill>
                <a:latin typeface="Meiryo"/>
                <a:ea typeface="Meiryo"/>
                <a:cs typeface="Arial"/>
              </a:rPr>
              <a:t>結果（COMP分野）</a:t>
            </a: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742950" lvl="1" indent="-285750">
              <a:buFont typeface="Wingdings,Sans-Serif"/>
              <a:buChar char="q"/>
            </a:pPr>
            <a:endParaRPr lang="ja-JP" altLang="en-US" sz="1500" spc="-1" dirty="0">
              <a:uFill>
                <a:solidFill>
                  <a:srgbClr val="FFFFFF"/>
                </a:solidFill>
              </a:uFill>
              <a:latin typeface="Meiryo"/>
              <a:ea typeface="Meiryo"/>
              <a:cs typeface="Arial"/>
            </a:endParaRPr>
          </a:p>
          <a:p>
            <a:pPr marL="742950" lvl="1" indent="-285750">
              <a:buFont typeface="Wingdings,Sans-Serif"/>
              <a:buChar char="q"/>
            </a:pPr>
            <a:endParaRPr lang="ja-JP" altLang="en-US" sz="1500" spc="-1" dirty="0">
              <a:uFill>
                <a:solidFill>
                  <a:srgbClr val="FFFFFF"/>
                </a:solidFill>
              </a:uFill>
              <a:latin typeface="Meiryo"/>
              <a:ea typeface="Meiryo"/>
              <a:cs typeface="Arial"/>
            </a:endParaRPr>
          </a:p>
          <a:p>
            <a:pPr marL="742950" lvl="1" indent="-285750">
              <a:buFont typeface="Wingdings"/>
              <a:buChar char="§"/>
            </a:pPr>
            <a:r>
              <a:rPr lang="ja-JP" altLang="en-US" sz="1500" spc="-1">
                <a:uFill>
                  <a:solidFill>
                    <a:srgbClr val="FFFFFF"/>
                  </a:solidFill>
                </a:uFill>
                <a:latin typeface="Meiryo"/>
                <a:ea typeface="Meiryo"/>
                <a:cs typeface="Arial"/>
              </a:rPr>
              <a:t>Lv3より、有意性の低下が軽減される</a:t>
            </a:r>
          </a:p>
          <a:p>
            <a:pPr marL="1200150" lvl="2" indent="-285750">
              <a:buFont typeface="Arial"/>
              <a:buChar char="•"/>
            </a:pPr>
            <a:r>
              <a:rPr lang="ja-JP" altLang="en-US" sz="1500" spc="-1">
                <a:uFill>
                  <a:solidFill>
                    <a:srgbClr val="FFFFFF"/>
                  </a:solidFill>
                </a:uFill>
                <a:latin typeface="Meiryo"/>
                <a:ea typeface="Meiryo"/>
                <a:cs typeface="Arial"/>
              </a:rPr>
              <a:t>特に2019年に、Lv3では有意でなかったが(p&gt;.05)、Lv3-2では有意である</a:t>
            </a: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graphicFrame>
        <p:nvGraphicFramePr>
          <p:cNvPr id="13" name="Table 12">
            <a:extLst>
              <a:ext uri="{FF2B5EF4-FFF2-40B4-BE49-F238E27FC236}">
                <a16:creationId xmlns:a16="http://schemas.microsoft.com/office/drawing/2014/main" id="{006B1F45-F4D4-4200-9E08-C5B4BBAC1267}"/>
              </a:ext>
            </a:extLst>
          </p:cNvPr>
          <p:cNvGraphicFramePr>
            <a:graphicFrameLocks noGrp="1"/>
          </p:cNvGraphicFramePr>
          <p:nvPr>
            <p:extLst>
              <p:ext uri="{D42A27DB-BD31-4B8C-83A1-F6EECF244321}">
                <p14:modId xmlns:p14="http://schemas.microsoft.com/office/powerpoint/2010/main" val="619769059"/>
              </p:ext>
            </p:extLst>
          </p:nvPr>
        </p:nvGraphicFramePr>
        <p:xfrm>
          <a:off x="64737" y="1485009"/>
          <a:ext cx="5077396" cy="2212672"/>
        </p:xfrm>
        <a:graphic>
          <a:graphicData uri="http://schemas.openxmlformats.org/drawingml/2006/table">
            <a:tbl>
              <a:tblPr firstRow="1" bandRow="1">
                <a:tableStyleId>{5C22544A-7EE6-4342-B048-85BDC9FD1C3A}</a:tableStyleId>
              </a:tblPr>
              <a:tblGrid>
                <a:gridCol w="937943">
                  <a:extLst>
                    <a:ext uri="{9D8B030D-6E8A-4147-A177-3AD203B41FA5}">
                      <a16:colId xmlns:a16="http://schemas.microsoft.com/office/drawing/2014/main" val="210985732"/>
                    </a:ext>
                  </a:extLst>
                </a:gridCol>
                <a:gridCol w="500235">
                  <a:extLst>
                    <a:ext uri="{9D8B030D-6E8A-4147-A177-3AD203B41FA5}">
                      <a16:colId xmlns:a16="http://schemas.microsoft.com/office/drawing/2014/main" val="2434637359"/>
                    </a:ext>
                  </a:extLst>
                </a:gridCol>
                <a:gridCol w="937943">
                  <a:extLst>
                    <a:ext uri="{9D8B030D-6E8A-4147-A177-3AD203B41FA5}">
                      <a16:colId xmlns:a16="http://schemas.microsoft.com/office/drawing/2014/main" val="1329617370"/>
                    </a:ext>
                  </a:extLst>
                </a:gridCol>
                <a:gridCol w="937943">
                  <a:extLst>
                    <a:ext uri="{9D8B030D-6E8A-4147-A177-3AD203B41FA5}">
                      <a16:colId xmlns:a16="http://schemas.microsoft.com/office/drawing/2014/main" val="4185367986"/>
                    </a:ext>
                  </a:extLst>
                </a:gridCol>
                <a:gridCol w="937943">
                  <a:extLst>
                    <a:ext uri="{9D8B030D-6E8A-4147-A177-3AD203B41FA5}">
                      <a16:colId xmlns:a16="http://schemas.microsoft.com/office/drawing/2014/main" val="2509654158"/>
                    </a:ext>
                  </a:extLst>
                </a:gridCol>
                <a:gridCol w="825389">
                  <a:extLst>
                    <a:ext uri="{9D8B030D-6E8A-4147-A177-3AD203B41FA5}">
                      <a16:colId xmlns:a16="http://schemas.microsoft.com/office/drawing/2014/main" val="1266141326"/>
                    </a:ext>
                  </a:extLst>
                </a:gridCol>
              </a:tblGrid>
              <a:tr h="276584">
                <a:tc rowSpan="2" gridSpan="2">
                  <a:txBody>
                    <a:bodyPr/>
                    <a:lstStyle/>
                    <a:p>
                      <a:pPr algn="ctr">
                        <a:spcAft>
                          <a:spcPts val="720"/>
                        </a:spcAft>
                      </a:pPr>
                      <a:r>
                        <a:rPr lang="en-US" sz="1200" dirty="0">
                          <a:effectLst/>
                        </a:rPr>
                        <a:t>COMP</a:t>
                      </a:r>
                    </a:p>
                  </a:txBody>
                  <a:tcPr marL="36576" marR="38100" marT="36576" marB="36576"/>
                </a:tc>
                <a:tc rowSpan="2" hMerge="1">
                  <a:txBody>
                    <a:bodyPr/>
                    <a:lstStyle/>
                    <a:p>
                      <a:endParaRPr lang="en-US"/>
                    </a:p>
                  </a:txBody>
                  <a:tcPr/>
                </a:tc>
                <a:tc gridSpan="2">
                  <a:txBody>
                    <a:bodyPr/>
                    <a:lstStyle/>
                    <a:p>
                      <a:pPr algn="ctr">
                        <a:spcAft>
                          <a:spcPts val="720"/>
                        </a:spcAft>
                      </a:pPr>
                      <a:r>
                        <a:rPr lang="en-US" sz="1200" dirty="0">
                          <a:effectLst/>
                        </a:rPr>
                        <a:t>2019</a:t>
                      </a:r>
                    </a:p>
                  </a:txBody>
                  <a:tcPr marL="36576" marR="38100" marT="36576" marB="36576"/>
                </a:tc>
                <a:tc hMerge="1">
                  <a:txBody>
                    <a:bodyPr/>
                    <a:lstStyle/>
                    <a:p>
                      <a:endParaRPr lang="en-US"/>
                    </a:p>
                  </a:txBody>
                  <a:tcPr/>
                </a:tc>
                <a:tc gridSpan="2">
                  <a:txBody>
                    <a:bodyPr/>
                    <a:lstStyle/>
                    <a:p>
                      <a:pPr algn="ctr">
                        <a:spcAft>
                          <a:spcPts val="720"/>
                        </a:spcAft>
                      </a:pPr>
                      <a:r>
                        <a:rPr lang="en-US" sz="1200" dirty="0">
                          <a:effectLst/>
                        </a:rPr>
                        <a:t>2014</a:t>
                      </a:r>
                    </a:p>
                  </a:txBody>
                  <a:tcPr marL="36576" marR="36576" marT="36576" marB="36576"/>
                </a:tc>
                <a:tc hMerge="1">
                  <a:txBody>
                    <a:bodyPr/>
                    <a:lstStyle/>
                    <a:p>
                      <a:endParaRPr lang="en-US"/>
                    </a:p>
                  </a:txBody>
                  <a:tcPr/>
                </a:tc>
                <a:extLst>
                  <a:ext uri="{0D108BD9-81ED-4DB2-BD59-A6C34878D82A}">
                    <a16:rowId xmlns:a16="http://schemas.microsoft.com/office/drawing/2014/main" val="689328706"/>
                  </a:ext>
                </a:extLst>
              </a:tr>
              <a:tr h="276584">
                <a:tc gridSpan="2" vMerge="1">
                  <a:txBody>
                    <a:bodyPr/>
                    <a:lstStyle/>
                    <a:p>
                      <a:endParaRPr lang="en-US"/>
                    </a:p>
                  </a:txBody>
                  <a:tcPr/>
                </a:tc>
                <a:tc hMerge="1" vMerge="1">
                  <a:txBody>
                    <a:bodyPr/>
                    <a:lstStyle/>
                    <a:p>
                      <a:endParaRPr lang="en-US"/>
                    </a:p>
                  </a:txBody>
                  <a:tcPr/>
                </a:tc>
                <a:tc>
                  <a:txBody>
                    <a:bodyPr/>
                    <a:lstStyle/>
                    <a:p>
                      <a:pPr algn="ctr">
                        <a:spcAft>
                          <a:spcPts val="720"/>
                        </a:spcAft>
                      </a:pPr>
                      <a:r>
                        <a:rPr lang="en-US" sz="1200" dirty="0">
                          <a:effectLst/>
                        </a:rPr>
                        <a:t>w/o videos</a:t>
                      </a:r>
                    </a:p>
                  </a:txBody>
                  <a:tcPr marL="36576" marR="38100" marT="38100" marB="36576"/>
                </a:tc>
                <a:tc>
                  <a:txBody>
                    <a:bodyPr/>
                    <a:lstStyle/>
                    <a:p>
                      <a:pPr algn="ctr">
                        <a:spcAft>
                          <a:spcPts val="720"/>
                        </a:spcAft>
                      </a:pPr>
                      <a:r>
                        <a:rPr lang="en-US" sz="1200" dirty="0">
                          <a:effectLst/>
                        </a:rPr>
                        <a:t>w/ videos</a:t>
                      </a:r>
                    </a:p>
                  </a:txBody>
                  <a:tcPr marL="36576" marR="38100" marT="38100" marB="36576"/>
                </a:tc>
                <a:tc>
                  <a:txBody>
                    <a:bodyPr/>
                    <a:lstStyle/>
                    <a:p>
                      <a:pPr algn="ctr">
                        <a:spcAft>
                          <a:spcPts val="720"/>
                        </a:spcAft>
                      </a:pPr>
                      <a:r>
                        <a:rPr lang="en-US" sz="1200" dirty="0">
                          <a:effectLst/>
                        </a:rPr>
                        <a:t>w/o videos</a:t>
                      </a:r>
                    </a:p>
                  </a:txBody>
                  <a:tcPr marL="36576" marR="38100" marT="38100" marB="36576"/>
                </a:tc>
                <a:tc>
                  <a:txBody>
                    <a:bodyPr/>
                    <a:lstStyle/>
                    <a:p>
                      <a:pPr algn="ctr">
                        <a:spcAft>
                          <a:spcPts val="720"/>
                        </a:spcAft>
                      </a:pPr>
                      <a:r>
                        <a:rPr lang="en-US" sz="1200" dirty="0">
                          <a:effectLst/>
                        </a:rPr>
                        <a:t>w/ videos</a:t>
                      </a:r>
                    </a:p>
                  </a:txBody>
                  <a:tcPr marL="36576" marR="36576" marT="38100" marB="36576"/>
                </a:tc>
                <a:extLst>
                  <a:ext uri="{0D108BD9-81ED-4DB2-BD59-A6C34878D82A}">
                    <a16:rowId xmlns:a16="http://schemas.microsoft.com/office/drawing/2014/main" val="1567411269"/>
                  </a:ext>
                </a:extLst>
              </a:tr>
              <a:tr h="276584">
                <a:tc rowSpan="2">
                  <a:txBody>
                    <a:bodyPr/>
                    <a:lstStyle/>
                    <a:p>
                      <a:pPr algn="ctr">
                        <a:spcAft>
                          <a:spcPts val="720"/>
                        </a:spcAft>
                      </a:pPr>
                      <a:r>
                        <a:rPr lang="en-US" sz="1200" dirty="0">
                          <a:effectLst/>
                        </a:rPr>
                        <a:t>Lv1</a:t>
                      </a:r>
                    </a:p>
                    <a:p>
                      <a:pPr lvl="0" algn="ctr">
                        <a:spcAft>
                          <a:spcPts val="720"/>
                        </a:spcAft>
                        <a:buNone/>
                      </a:pPr>
                      <a:r>
                        <a:rPr lang="en-US" sz="1200" dirty="0">
                          <a:effectLst/>
                        </a:rPr>
                        <a:t>(</a:t>
                      </a:r>
                      <a:r>
                        <a:rPr lang="ja-JP" altLang="en-US" sz="1200">
                          <a:effectLst/>
                        </a:rPr>
                        <a:t>上図</a:t>
                      </a:r>
                      <a:r>
                        <a:rPr lang="en-US" sz="1200" dirty="0">
                          <a:effectLst/>
                        </a:rPr>
                        <a:t>)</a:t>
                      </a:r>
                    </a:p>
                  </a:txBody>
                  <a:tcPr marL="36576" marR="38100" marT="38100" marB="36576"/>
                </a:tc>
                <a:tc>
                  <a:txBody>
                    <a:bodyPr/>
                    <a:lstStyle/>
                    <a:p>
                      <a:pPr algn="ctr">
                        <a:spcAft>
                          <a:spcPts val="720"/>
                        </a:spcAft>
                      </a:pPr>
                      <a:r>
                        <a:rPr lang="en-US" sz="1200" dirty="0">
                          <a:effectLst/>
                        </a:rPr>
                        <a:t>mean</a:t>
                      </a:r>
                    </a:p>
                  </a:txBody>
                  <a:tcPr marL="36576" marR="38100" marT="38100" marB="36576"/>
                </a:tc>
                <a:tc>
                  <a:txBody>
                    <a:bodyPr/>
                    <a:lstStyle/>
                    <a:p>
                      <a:pPr algn="r">
                        <a:spcAft>
                          <a:spcPts val="720"/>
                        </a:spcAft>
                      </a:pPr>
                      <a:r>
                        <a:rPr lang="en-US" sz="1200" dirty="0">
                          <a:effectLst/>
                        </a:rPr>
                        <a:t>0.64</a:t>
                      </a:r>
                    </a:p>
                  </a:txBody>
                  <a:tcPr marL="36576" marR="38100" marT="38100" marB="36576"/>
                </a:tc>
                <a:tc>
                  <a:txBody>
                    <a:bodyPr/>
                    <a:lstStyle/>
                    <a:p>
                      <a:pPr algn="r">
                        <a:spcAft>
                          <a:spcPts val="720"/>
                        </a:spcAft>
                      </a:pPr>
                      <a:r>
                        <a:rPr lang="en-US" sz="1200" dirty="0">
                          <a:effectLst/>
                        </a:rPr>
                        <a:t>0.78</a:t>
                      </a:r>
                    </a:p>
                  </a:txBody>
                  <a:tcPr marL="36576" marR="38100" marT="38100" marB="36576"/>
                </a:tc>
                <a:tc>
                  <a:txBody>
                    <a:bodyPr/>
                    <a:lstStyle/>
                    <a:p>
                      <a:pPr algn="r">
                        <a:spcAft>
                          <a:spcPts val="720"/>
                        </a:spcAft>
                      </a:pPr>
                      <a:r>
                        <a:rPr lang="en-US" sz="1200" dirty="0">
                          <a:effectLst/>
                        </a:rPr>
                        <a:t>1.26</a:t>
                      </a:r>
                    </a:p>
                  </a:txBody>
                  <a:tcPr marL="36576" marR="38100" marT="38100" marB="36576"/>
                </a:tc>
                <a:tc>
                  <a:txBody>
                    <a:bodyPr/>
                    <a:lstStyle/>
                    <a:p>
                      <a:pPr algn="r">
                        <a:spcAft>
                          <a:spcPts val="720"/>
                        </a:spcAft>
                      </a:pPr>
                      <a:r>
                        <a:rPr lang="en-US" sz="1200" dirty="0">
                          <a:effectLst/>
                        </a:rPr>
                        <a:t>1.57</a:t>
                      </a:r>
                    </a:p>
                  </a:txBody>
                  <a:tcPr marL="36576" marR="36576" marT="38100" marB="36576"/>
                </a:tc>
                <a:extLst>
                  <a:ext uri="{0D108BD9-81ED-4DB2-BD59-A6C34878D82A}">
                    <a16:rowId xmlns:a16="http://schemas.microsoft.com/office/drawing/2014/main" val="1628300383"/>
                  </a:ext>
                </a:extLst>
              </a:tr>
              <a:tr h="276584">
                <a:tc vMerge="1">
                  <a:txBody>
                    <a:bodyPr/>
                    <a:lstStyle/>
                    <a:p>
                      <a:endParaRPr lang="en-US"/>
                    </a:p>
                  </a:txBody>
                  <a:tcPr/>
                </a:tc>
                <a:tc>
                  <a:txBody>
                    <a:bodyPr/>
                    <a:lstStyle/>
                    <a:p>
                      <a:pPr algn="ctr">
                        <a:spcAft>
                          <a:spcPts val="720"/>
                        </a:spcAft>
                      </a:pPr>
                      <a:r>
                        <a:rPr lang="en-US" sz="1200" dirty="0">
                          <a:effectLst/>
                        </a:rPr>
                        <a:t>p</a:t>
                      </a:r>
                    </a:p>
                  </a:txBody>
                  <a:tcPr marL="36576" marR="38100" marT="38100" marB="36576"/>
                </a:tc>
                <a:tc gridSpan="2">
                  <a:txBody>
                    <a:bodyPr/>
                    <a:lstStyle/>
                    <a:p>
                      <a:pPr algn="r">
                        <a:spcAft>
                          <a:spcPts val="720"/>
                        </a:spcAft>
                      </a:pPr>
                      <a:r>
                        <a:rPr lang="en-US" sz="1200" dirty="0">
                          <a:effectLst/>
                        </a:rPr>
                        <a:t>0.022</a:t>
                      </a:r>
                    </a:p>
                  </a:txBody>
                  <a:tcPr marL="36576" marR="38100" marT="38100" marB="36576"/>
                </a:tc>
                <a:tc hMerge="1">
                  <a:txBody>
                    <a:bodyPr/>
                    <a:lstStyle/>
                    <a:p>
                      <a:endParaRPr lang="en-US"/>
                    </a:p>
                  </a:txBody>
                  <a:tcPr/>
                </a:tc>
                <a:tc gridSpan="2">
                  <a:txBody>
                    <a:bodyPr/>
                    <a:lstStyle/>
                    <a:p>
                      <a:pPr algn="r">
                        <a:spcAft>
                          <a:spcPts val="720"/>
                        </a:spcAft>
                      </a:pPr>
                      <a:r>
                        <a:rPr lang="en-US" sz="1200" dirty="0">
                          <a:effectLst/>
                        </a:rPr>
                        <a:t>0.000</a:t>
                      </a:r>
                    </a:p>
                  </a:txBody>
                  <a:tcPr marL="36576" marR="36576" marT="38100" marB="36576"/>
                </a:tc>
                <a:tc hMerge="1">
                  <a:txBody>
                    <a:bodyPr/>
                    <a:lstStyle/>
                    <a:p>
                      <a:endParaRPr lang="en-US"/>
                    </a:p>
                  </a:txBody>
                  <a:tcPr/>
                </a:tc>
                <a:extLst>
                  <a:ext uri="{0D108BD9-81ED-4DB2-BD59-A6C34878D82A}">
                    <a16:rowId xmlns:a16="http://schemas.microsoft.com/office/drawing/2014/main" val="3996629411"/>
                  </a:ext>
                </a:extLst>
              </a:tr>
              <a:tr h="276584">
                <a:tc rowSpan="2">
                  <a:txBody>
                    <a:bodyPr/>
                    <a:lstStyle/>
                    <a:p>
                      <a:pPr algn="ctr">
                        <a:spcAft>
                          <a:spcPts val="720"/>
                        </a:spcAft>
                      </a:pPr>
                      <a:r>
                        <a:rPr lang="en-US" sz="1200" dirty="0">
                          <a:effectLst/>
                        </a:rPr>
                        <a:t>Lv2</a:t>
                      </a:r>
                    </a:p>
                    <a:p>
                      <a:pPr lvl="0" algn="ctr">
                        <a:spcAft>
                          <a:spcPts val="720"/>
                        </a:spcAft>
                        <a:buNone/>
                      </a:pPr>
                      <a:r>
                        <a:rPr lang="en-US" sz="1200" dirty="0">
                          <a:effectLst/>
                        </a:rPr>
                        <a:t>(</a:t>
                      </a:r>
                      <a:r>
                        <a:rPr lang="ja-JP" altLang="en-US" sz="1200">
                          <a:effectLst/>
                        </a:rPr>
                        <a:t>中図</a:t>
                      </a:r>
                      <a:r>
                        <a:rPr lang="en-US" sz="1200" dirty="0">
                          <a:effectLst/>
                        </a:rPr>
                        <a:t>)</a:t>
                      </a:r>
                    </a:p>
                  </a:txBody>
                  <a:tcPr marL="36576" marR="38100" marT="38100" marB="36576"/>
                </a:tc>
                <a:tc>
                  <a:txBody>
                    <a:bodyPr/>
                    <a:lstStyle/>
                    <a:p>
                      <a:pPr algn="ctr">
                        <a:spcAft>
                          <a:spcPts val="720"/>
                        </a:spcAft>
                      </a:pPr>
                      <a:r>
                        <a:rPr lang="en-US" sz="1200" dirty="0">
                          <a:effectLst/>
                        </a:rPr>
                        <a:t>mean</a:t>
                      </a:r>
                    </a:p>
                  </a:txBody>
                  <a:tcPr marL="36576" marR="38100" marT="38100" marB="36576"/>
                </a:tc>
                <a:tc>
                  <a:txBody>
                    <a:bodyPr/>
                    <a:lstStyle/>
                    <a:p>
                      <a:pPr algn="r">
                        <a:spcAft>
                          <a:spcPts val="720"/>
                        </a:spcAft>
                      </a:pPr>
                      <a:r>
                        <a:rPr lang="en-US" sz="1200" dirty="0">
                          <a:effectLst/>
                        </a:rPr>
                        <a:t>0.63</a:t>
                      </a:r>
                    </a:p>
                  </a:txBody>
                  <a:tcPr marL="36576" marR="38100" marT="38100" marB="36576"/>
                </a:tc>
                <a:tc>
                  <a:txBody>
                    <a:bodyPr/>
                    <a:lstStyle/>
                    <a:p>
                      <a:pPr algn="r">
                        <a:spcAft>
                          <a:spcPts val="720"/>
                        </a:spcAft>
                      </a:pPr>
                      <a:r>
                        <a:rPr lang="en-US" sz="1200" dirty="0">
                          <a:effectLst/>
                        </a:rPr>
                        <a:t>0.78</a:t>
                      </a:r>
                    </a:p>
                  </a:txBody>
                  <a:tcPr marL="36576" marR="38100" marT="38100" marB="36576"/>
                </a:tc>
                <a:tc>
                  <a:txBody>
                    <a:bodyPr/>
                    <a:lstStyle/>
                    <a:p>
                      <a:pPr algn="r">
                        <a:spcAft>
                          <a:spcPts val="720"/>
                        </a:spcAft>
                      </a:pPr>
                      <a:r>
                        <a:rPr lang="en-US" sz="1200" dirty="0">
                          <a:effectLst/>
                        </a:rPr>
                        <a:t>1.33</a:t>
                      </a:r>
                    </a:p>
                  </a:txBody>
                  <a:tcPr marL="36576" marR="38100" marT="38100" marB="36576"/>
                </a:tc>
                <a:tc>
                  <a:txBody>
                    <a:bodyPr/>
                    <a:lstStyle/>
                    <a:p>
                      <a:pPr algn="r">
                        <a:spcAft>
                          <a:spcPts val="720"/>
                        </a:spcAft>
                      </a:pPr>
                      <a:r>
                        <a:rPr lang="en-US" sz="1200" dirty="0">
                          <a:effectLst/>
                        </a:rPr>
                        <a:t>1.57</a:t>
                      </a:r>
                    </a:p>
                  </a:txBody>
                  <a:tcPr marL="36576" marR="36576" marT="38100" marB="36576"/>
                </a:tc>
                <a:extLst>
                  <a:ext uri="{0D108BD9-81ED-4DB2-BD59-A6C34878D82A}">
                    <a16:rowId xmlns:a16="http://schemas.microsoft.com/office/drawing/2014/main" val="1156080288"/>
                  </a:ext>
                </a:extLst>
              </a:tr>
              <a:tr h="276584">
                <a:tc vMerge="1">
                  <a:txBody>
                    <a:bodyPr/>
                    <a:lstStyle/>
                    <a:p>
                      <a:endParaRPr lang="en-US"/>
                    </a:p>
                  </a:txBody>
                  <a:tcPr/>
                </a:tc>
                <a:tc>
                  <a:txBody>
                    <a:bodyPr/>
                    <a:lstStyle/>
                    <a:p>
                      <a:pPr algn="ctr">
                        <a:spcAft>
                          <a:spcPts val="720"/>
                        </a:spcAft>
                      </a:pPr>
                      <a:r>
                        <a:rPr lang="en-US" sz="1200" dirty="0">
                          <a:effectLst/>
                        </a:rPr>
                        <a:t>p</a:t>
                      </a:r>
                    </a:p>
                  </a:txBody>
                  <a:tcPr marL="36576" marR="38100" marT="38100" marB="36576"/>
                </a:tc>
                <a:tc gridSpan="2">
                  <a:txBody>
                    <a:bodyPr/>
                    <a:lstStyle/>
                    <a:p>
                      <a:pPr algn="r">
                        <a:spcAft>
                          <a:spcPts val="720"/>
                        </a:spcAft>
                      </a:pPr>
                      <a:r>
                        <a:rPr lang="en-US" sz="1200" dirty="0">
                          <a:effectLst/>
                        </a:rPr>
                        <a:t>0.031</a:t>
                      </a:r>
                    </a:p>
                  </a:txBody>
                  <a:tcPr marL="36576" marR="38100" marT="38100" marB="36576"/>
                </a:tc>
                <a:tc hMerge="1">
                  <a:txBody>
                    <a:bodyPr/>
                    <a:lstStyle/>
                    <a:p>
                      <a:endParaRPr lang="en-US"/>
                    </a:p>
                  </a:txBody>
                  <a:tcPr/>
                </a:tc>
                <a:tc gridSpan="2">
                  <a:txBody>
                    <a:bodyPr/>
                    <a:lstStyle/>
                    <a:p>
                      <a:pPr algn="r">
                        <a:spcAft>
                          <a:spcPts val="720"/>
                        </a:spcAft>
                      </a:pPr>
                      <a:r>
                        <a:rPr lang="en-US" sz="1200" dirty="0">
                          <a:effectLst/>
                        </a:rPr>
                        <a:t>0.000</a:t>
                      </a:r>
                    </a:p>
                  </a:txBody>
                  <a:tcPr marL="36576" marR="36576" marT="38100" marB="36576"/>
                </a:tc>
                <a:tc hMerge="1">
                  <a:txBody>
                    <a:bodyPr/>
                    <a:lstStyle/>
                    <a:p>
                      <a:endParaRPr lang="en-US"/>
                    </a:p>
                  </a:txBody>
                  <a:tcPr/>
                </a:tc>
                <a:extLst>
                  <a:ext uri="{0D108BD9-81ED-4DB2-BD59-A6C34878D82A}">
                    <a16:rowId xmlns:a16="http://schemas.microsoft.com/office/drawing/2014/main" val="1508914795"/>
                  </a:ext>
                </a:extLst>
              </a:tr>
              <a:tr h="276584">
                <a:tc rowSpan="2">
                  <a:txBody>
                    <a:bodyPr/>
                    <a:lstStyle/>
                    <a:p>
                      <a:pPr algn="ctr">
                        <a:spcAft>
                          <a:spcPts val="720"/>
                        </a:spcAft>
                      </a:pPr>
                      <a:r>
                        <a:rPr lang="en-US" sz="1200">
                          <a:effectLst/>
                        </a:rPr>
                        <a:t>Lv3-2</a:t>
                      </a:r>
                      <a:endParaRPr lang="en-US" sz="1200" dirty="0">
                        <a:effectLst/>
                      </a:endParaRPr>
                    </a:p>
                    <a:p>
                      <a:pPr lvl="0" algn="ctr">
                        <a:spcAft>
                          <a:spcPts val="720"/>
                        </a:spcAft>
                        <a:buNone/>
                      </a:pPr>
                      <a:r>
                        <a:rPr lang="en-US" sz="1200" dirty="0">
                          <a:effectLst/>
                        </a:rPr>
                        <a:t>(</a:t>
                      </a:r>
                      <a:r>
                        <a:rPr lang="ja-JP" altLang="en-US" sz="1200">
                          <a:effectLst/>
                        </a:rPr>
                        <a:t>下図</a:t>
                      </a:r>
                      <a:r>
                        <a:rPr lang="en-US" sz="1200" dirty="0">
                          <a:effectLst/>
                        </a:rPr>
                        <a:t>)</a:t>
                      </a:r>
                    </a:p>
                  </a:txBody>
                  <a:tcPr marL="36576" marR="38100" marT="38100" marB="36576"/>
                </a:tc>
                <a:tc>
                  <a:txBody>
                    <a:bodyPr/>
                    <a:lstStyle/>
                    <a:p>
                      <a:pPr algn="ctr">
                        <a:spcAft>
                          <a:spcPts val="720"/>
                        </a:spcAft>
                      </a:pPr>
                      <a:r>
                        <a:rPr lang="en-US" sz="1200" dirty="0">
                          <a:effectLst/>
                        </a:rPr>
                        <a:t>mean</a:t>
                      </a:r>
                    </a:p>
                  </a:txBody>
                  <a:tcPr marL="36576" marR="38100" marT="38100" marB="36576"/>
                </a:tc>
                <a:tc>
                  <a:txBody>
                    <a:bodyPr/>
                    <a:lstStyle/>
                    <a:p>
                      <a:pPr algn="r">
                        <a:spcAft>
                          <a:spcPts val="720"/>
                        </a:spcAft>
                      </a:pPr>
                      <a:r>
                        <a:rPr lang="en-US" sz="1200">
                          <a:effectLst/>
                        </a:rPr>
                        <a:t>0.62</a:t>
                      </a:r>
                      <a:endParaRPr lang="en-US" sz="1200" dirty="0">
                        <a:effectLst/>
                      </a:endParaRPr>
                    </a:p>
                  </a:txBody>
                  <a:tcPr marL="36576" marR="38100" marT="38100" marB="36576"/>
                </a:tc>
                <a:tc>
                  <a:txBody>
                    <a:bodyPr/>
                    <a:lstStyle/>
                    <a:p>
                      <a:pPr lvl="0" algn="r">
                        <a:spcAft>
                          <a:spcPts val="720"/>
                        </a:spcAft>
                        <a:buNone/>
                      </a:pPr>
                      <a:r>
                        <a:rPr lang="en-US" sz="1200">
                          <a:effectLst/>
                        </a:rPr>
                        <a:t>0.78</a:t>
                      </a:r>
                      <a:endParaRPr lang="en-US" sz="1200" dirty="0">
                        <a:effectLst/>
                      </a:endParaRPr>
                    </a:p>
                  </a:txBody>
                  <a:tcPr marL="36576" marR="38100" marT="38100" marB="36576"/>
                </a:tc>
                <a:tc>
                  <a:txBody>
                    <a:bodyPr/>
                    <a:lstStyle/>
                    <a:p>
                      <a:pPr lvl="0" algn="r">
                        <a:spcAft>
                          <a:spcPts val="720"/>
                        </a:spcAft>
                        <a:buNone/>
                      </a:pPr>
                      <a:r>
                        <a:rPr lang="en-US" sz="1200">
                          <a:effectLst/>
                        </a:rPr>
                        <a:t>1.38</a:t>
                      </a:r>
                      <a:endParaRPr lang="en-US" sz="1200" dirty="0">
                        <a:effectLst/>
                      </a:endParaRPr>
                    </a:p>
                  </a:txBody>
                  <a:tcPr marL="36576" marR="38100" marT="38100" marB="36576"/>
                </a:tc>
                <a:tc>
                  <a:txBody>
                    <a:bodyPr/>
                    <a:lstStyle/>
                    <a:p>
                      <a:pPr lvl="0" algn="r">
                        <a:spcAft>
                          <a:spcPts val="720"/>
                        </a:spcAft>
                        <a:buNone/>
                      </a:pPr>
                      <a:r>
                        <a:rPr lang="en-US" sz="1200">
                          <a:effectLst/>
                        </a:rPr>
                        <a:t>1.57</a:t>
                      </a:r>
                      <a:endParaRPr lang="en-US" sz="1200" dirty="0">
                        <a:effectLst/>
                      </a:endParaRPr>
                    </a:p>
                  </a:txBody>
                  <a:tcPr marL="36576" marR="36576" marT="38100" marB="36576"/>
                </a:tc>
                <a:extLst>
                  <a:ext uri="{0D108BD9-81ED-4DB2-BD59-A6C34878D82A}">
                    <a16:rowId xmlns:a16="http://schemas.microsoft.com/office/drawing/2014/main" val="4264535915"/>
                  </a:ext>
                </a:extLst>
              </a:tr>
              <a:tr h="276584">
                <a:tc vMerge="1">
                  <a:txBody>
                    <a:bodyPr/>
                    <a:lstStyle/>
                    <a:p>
                      <a:endParaRPr lang="en-US"/>
                    </a:p>
                  </a:txBody>
                  <a:tcPr/>
                </a:tc>
                <a:tc>
                  <a:txBody>
                    <a:bodyPr/>
                    <a:lstStyle/>
                    <a:p>
                      <a:pPr algn="ctr">
                        <a:spcAft>
                          <a:spcPts val="720"/>
                        </a:spcAft>
                      </a:pPr>
                      <a:r>
                        <a:rPr lang="en-US" sz="1200" dirty="0">
                          <a:effectLst/>
                        </a:rPr>
                        <a:t>p</a:t>
                      </a:r>
                    </a:p>
                  </a:txBody>
                  <a:tcPr marL="36576" marR="38100" marT="38100" marB="36576"/>
                </a:tc>
                <a:tc gridSpan="2">
                  <a:txBody>
                    <a:bodyPr/>
                    <a:lstStyle/>
                    <a:p>
                      <a:pPr algn="r">
                        <a:spcAft>
                          <a:spcPts val="720"/>
                        </a:spcAft>
                      </a:pPr>
                      <a:r>
                        <a:rPr lang="en-US" sz="1200">
                          <a:effectLst/>
                        </a:rPr>
                        <a:t>0.015</a:t>
                      </a:r>
                      <a:endParaRPr lang="en-US" sz="1200" dirty="0">
                        <a:effectLst/>
                      </a:endParaRPr>
                    </a:p>
                  </a:txBody>
                  <a:tcPr marL="36576" marR="38100" marT="38100" marB="36576"/>
                </a:tc>
                <a:tc hMerge="1">
                  <a:txBody>
                    <a:bodyPr/>
                    <a:lstStyle/>
                    <a:p>
                      <a:endParaRPr lang="en-US"/>
                    </a:p>
                  </a:txBody>
                  <a:tcPr/>
                </a:tc>
                <a:tc gridSpan="2">
                  <a:txBody>
                    <a:bodyPr/>
                    <a:lstStyle/>
                    <a:p>
                      <a:pPr lvl="0" algn="r">
                        <a:spcAft>
                          <a:spcPts val="720"/>
                        </a:spcAft>
                        <a:buNone/>
                      </a:pPr>
                      <a:r>
                        <a:rPr lang="en-US" sz="1200">
                          <a:effectLst/>
                        </a:rPr>
                        <a:t>0.003</a:t>
                      </a:r>
                      <a:endParaRPr lang="en-US" sz="1200" dirty="0">
                        <a:effectLst/>
                      </a:endParaRPr>
                    </a:p>
                  </a:txBody>
                  <a:tcPr marL="36576" marR="36576" marT="38100" marB="36576"/>
                </a:tc>
                <a:tc hMerge="1">
                  <a:txBody>
                    <a:bodyPr/>
                    <a:lstStyle/>
                    <a:p>
                      <a:endParaRPr lang="en-US"/>
                    </a:p>
                  </a:txBody>
                  <a:tcPr/>
                </a:tc>
                <a:extLst>
                  <a:ext uri="{0D108BD9-81ED-4DB2-BD59-A6C34878D82A}">
                    <a16:rowId xmlns:a16="http://schemas.microsoft.com/office/drawing/2014/main" val="682279309"/>
                  </a:ext>
                </a:extLst>
              </a:tr>
            </a:tbl>
          </a:graphicData>
        </a:graphic>
      </p:graphicFrame>
      <p:pic>
        <p:nvPicPr>
          <p:cNvPr id="14" name="Picture 14" descr="Chart, box and whisker chart&#10;&#10;Description automatically generated">
            <a:extLst>
              <a:ext uri="{FF2B5EF4-FFF2-40B4-BE49-F238E27FC236}">
                <a16:creationId xmlns:a16="http://schemas.microsoft.com/office/drawing/2014/main" id="{C5B44979-DD9B-4C5F-B96D-7F1919E27A51}"/>
              </a:ext>
            </a:extLst>
          </p:cNvPr>
          <p:cNvPicPr>
            <a:picLocks noChangeAspect="1"/>
          </p:cNvPicPr>
          <p:nvPr/>
        </p:nvPicPr>
        <p:blipFill>
          <a:blip r:embed="rId2"/>
          <a:stretch>
            <a:fillRect/>
          </a:stretch>
        </p:blipFill>
        <p:spPr>
          <a:xfrm>
            <a:off x="5176434" y="-67418"/>
            <a:ext cx="3963691" cy="2372402"/>
          </a:xfrm>
          <a:prstGeom prst="rect">
            <a:avLst/>
          </a:prstGeom>
        </p:spPr>
      </p:pic>
      <p:pic>
        <p:nvPicPr>
          <p:cNvPr id="15" name="Picture 15" descr="Chart, box and whisker chart&#10;&#10;Description automatically generated">
            <a:extLst>
              <a:ext uri="{FF2B5EF4-FFF2-40B4-BE49-F238E27FC236}">
                <a16:creationId xmlns:a16="http://schemas.microsoft.com/office/drawing/2014/main" id="{6976FFE0-FA89-45E4-81F9-3910591D74AB}"/>
              </a:ext>
            </a:extLst>
          </p:cNvPr>
          <p:cNvPicPr>
            <a:picLocks noChangeAspect="1"/>
          </p:cNvPicPr>
          <p:nvPr/>
        </p:nvPicPr>
        <p:blipFill>
          <a:blip r:embed="rId3"/>
          <a:stretch>
            <a:fillRect/>
          </a:stretch>
        </p:blipFill>
        <p:spPr>
          <a:xfrm>
            <a:off x="5176434" y="2257328"/>
            <a:ext cx="3963691" cy="2372402"/>
          </a:xfrm>
          <a:prstGeom prst="rect">
            <a:avLst/>
          </a:prstGeom>
        </p:spPr>
      </p:pic>
      <p:pic>
        <p:nvPicPr>
          <p:cNvPr id="2" name="Picture 2" descr="Chart, box and whisker chart&#10;&#10;Description automatically generated">
            <a:extLst>
              <a:ext uri="{FF2B5EF4-FFF2-40B4-BE49-F238E27FC236}">
                <a16:creationId xmlns:a16="http://schemas.microsoft.com/office/drawing/2014/main" id="{7EEC9AF1-CA67-47E5-A943-B5733575408D}"/>
              </a:ext>
            </a:extLst>
          </p:cNvPr>
          <p:cNvPicPr>
            <a:picLocks noChangeAspect="1"/>
          </p:cNvPicPr>
          <p:nvPr/>
        </p:nvPicPr>
        <p:blipFill>
          <a:blip r:embed="rId4"/>
          <a:stretch>
            <a:fillRect/>
          </a:stretch>
        </p:blipFill>
        <p:spPr>
          <a:xfrm>
            <a:off x="5176434" y="4562701"/>
            <a:ext cx="3963691" cy="2372404"/>
          </a:xfrm>
          <a:prstGeom prst="rect">
            <a:avLst/>
          </a:prstGeom>
        </p:spPr>
      </p:pic>
    </p:spTree>
    <p:extLst>
      <p:ext uri="{BB962C8B-B14F-4D97-AF65-F5344CB8AC3E}">
        <p14:creationId xmlns:p14="http://schemas.microsoft.com/office/powerpoint/2010/main" val="1241016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1AFDAEE7-A3A6-4866-B13D-0E0BBC64288E}"/>
              </a:ext>
            </a:extLst>
          </p:cNvPr>
          <p:cNvSpPr txBox="1"/>
          <p:nvPr/>
        </p:nvSpPr>
        <p:spPr>
          <a:xfrm>
            <a:off x="243719" y="1175350"/>
            <a:ext cx="4934686" cy="5327043"/>
          </a:xfrm>
          <a:prstGeom prst="rect">
            <a:avLst/>
          </a:prstGeom>
          <a:noFill/>
          <a:ln>
            <a:noFill/>
          </a:ln>
        </p:spPr>
        <p:txBody>
          <a:bodyPr lIns="91440" tIns="45720" rIns="91440" bIns="45720" anchor="t"/>
          <a:lstStyle/>
          <a:p>
            <a:pPr marL="285750" indent="-285750">
              <a:buFont typeface="Wingdings,Sans-Serif"/>
              <a:buChar char="q"/>
            </a:pPr>
            <a:r>
              <a:rPr lang="ja-JP" altLang="en-US" sz="1500" spc="-1">
                <a:uFill>
                  <a:solidFill>
                    <a:srgbClr val="FFFFFF"/>
                  </a:solidFill>
                </a:uFill>
                <a:latin typeface="Meiryo"/>
                <a:ea typeface="Meiryo"/>
                <a:cs typeface="Arial"/>
              </a:rPr>
              <a:t>結果（LIFE分野）</a:t>
            </a: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285750" indent="-285750">
              <a:buFont typeface="Wingdings,Sans-Serif"/>
              <a:buChar char="q"/>
            </a:pPr>
            <a:endParaRPr lang="ja-JP" altLang="en-US" sz="1500" spc="-1" dirty="0">
              <a:uFill>
                <a:solidFill>
                  <a:srgbClr val="FFFFFF"/>
                </a:solidFill>
              </a:uFill>
              <a:latin typeface="Meiryo"/>
              <a:ea typeface="Meiryo"/>
              <a:cs typeface="Arial"/>
            </a:endParaRPr>
          </a:p>
          <a:p>
            <a:pPr marL="742950" lvl="1" indent="-285750">
              <a:buFont typeface="Wingdings,Sans-Serif"/>
              <a:buChar char="q"/>
            </a:pPr>
            <a:endParaRPr lang="ja-JP" altLang="en-US" sz="1500" spc="-1" dirty="0">
              <a:uFill>
                <a:solidFill>
                  <a:srgbClr val="FFFFFF"/>
                </a:solidFill>
              </a:uFill>
              <a:latin typeface="Meiryo"/>
              <a:ea typeface="Meiryo"/>
              <a:cs typeface="Arial"/>
            </a:endParaRPr>
          </a:p>
          <a:p>
            <a:pPr marL="742950" lvl="1" indent="-285750">
              <a:buFont typeface="Wingdings,Sans-Serif"/>
              <a:buChar char="q"/>
            </a:pPr>
            <a:endParaRPr lang="ja-JP" altLang="en-US" sz="1500" spc="-1" dirty="0">
              <a:uFill>
                <a:solidFill>
                  <a:srgbClr val="FFFFFF"/>
                </a:solidFill>
              </a:uFill>
              <a:latin typeface="Meiryo"/>
              <a:ea typeface="Meiryo"/>
              <a:cs typeface="Arial"/>
            </a:endParaRPr>
          </a:p>
          <a:p>
            <a:pPr marL="742950" lvl="1" indent="-285750">
              <a:buFont typeface="Wingdings"/>
              <a:buChar char="§"/>
            </a:pPr>
            <a:r>
              <a:rPr lang="ja-JP" altLang="en-US" sz="1500" spc="-1">
                <a:uFill>
                  <a:solidFill>
                    <a:srgbClr val="FFFFFF"/>
                  </a:solidFill>
                </a:uFill>
                <a:latin typeface="Meiryo"/>
                <a:ea typeface="Meiryo"/>
                <a:cs typeface="Arial"/>
              </a:rPr>
              <a:t>（COMPと同様）Lv3より、有意性の低下が軽減される</a:t>
            </a:r>
          </a:p>
          <a:p>
            <a:pPr marL="1200150" lvl="2" indent="-285750">
              <a:buFont typeface="Arial"/>
              <a:buChar char="•"/>
            </a:pPr>
            <a:r>
              <a:rPr lang="ja-JP" altLang="en-US" sz="1500" spc="-1">
                <a:uFill>
                  <a:solidFill>
                    <a:srgbClr val="FFFFFF"/>
                  </a:solidFill>
                </a:uFill>
                <a:latin typeface="Meiryo"/>
                <a:ea typeface="Meiryo"/>
                <a:cs typeface="Arial"/>
              </a:rPr>
              <a:t>特に両年度ともに、Lv3では有意でなかったが(p&gt;.05)、Lv3-2では有意である</a:t>
            </a:r>
          </a:p>
        </p:txBody>
      </p:sp>
      <p:sp>
        <p:nvSpPr>
          <p:cNvPr id="92" name="TextShape 1"/>
          <p:cNvSpPr txBox="1"/>
          <p:nvPr/>
        </p:nvSpPr>
        <p:spPr>
          <a:xfrm>
            <a:off x="243720" y="129600"/>
            <a:ext cx="8671320" cy="800280"/>
          </a:xfrm>
          <a:prstGeom prst="rect">
            <a:avLst/>
          </a:prstGeom>
          <a:noFill/>
          <a:ln>
            <a:noFill/>
          </a:ln>
        </p:spPr>
        <p:txBody>
          <a:bodyPr lIns="91440" tIns="45720" rIns="91440" bIns="45720" anchor="b"/>
          <a:lstStyle/>
          <a:p>
            <a:r>
              <a:rPr lang="en-US" sz="2400" spc="-1" dirty="0" err="1">
                <a:uFill>
                  <a:solidFill>
                    <a:srgbClr val="FFFFFF"/>
                  </a:solidFill>
                </a:uFill>
                <a:ea typeface="+mn-lt"/>
                <a:cs typeface="+mn-lt"/>
              </a:rPr>
              <a:t>論文の均質化</a:t>
            </a: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pic>
        <p:nvPicPr>
          <p:cNvPr id="2" name="Picture 4" descr="Chart, box and whisker chart&#10;&#10;Description automatically generated">
            <a:extLst>
              <a:ext uri="{FF2B5EF4-FFF2-40B4-BE49-F238E27FC236}">
                <a16:creationId xmlns:a16="http://schemas.microsoft.com/office/drawing/2014/main" id="{0E24314A-9ECE-43D0-BF55-BD1E0DBBFBF0}"/>
              </a:ext>
            </a:extLst>
          </p:cNvPr>
          <p:cNvPicPr>
            <a:picLocks noChangeAspect="1"/>
          </p:cNvPicPr>
          <p:nvPr/>
        </p:nvPicPr>
        <p:blipFill>
          <a:blip r:embed="rId2"/>
          <a:stretch>
            <a:fillRect/>
          </a:stretch>
        </p:blipFill>
        <p:spPr>
          <a:xfrm>
            <a:off x="5157060" y="-86790"/>
            <a:ext cx="3973378" cy="2391776"/>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9C344FA7-DB69-481A-936D-982EDC1EA8C3}"/>
              </a:ext>
            </a:extLst>
          </p:cNvPr>
          <p:cNvPicPr>
            <a:picLocks noChangeAspect="1"/>
          </p:cNvPicPr>
          <p:nvPr/>
        </p:nvPicPr>
        <p:blipFill>
          <a:blip r:embed="rId3"/>
          <a:stretch>
            <a:fillRect/>
          </a:stretch>
        </p:blipFill>
        <p:spPr>
          <a:xfrm>
            <a:off x="5157060" y="2218583"/>
            <a:ext cx="3973378" cy="2391776"/>
          </a:xfrm>
          <a:prstGeom prst="rect">
            <a:avLst/>
          </a:prstGeom>
        </p:spPr>
      </p:pic>
      <p:graphicFrame>
        <p:nvGraphicFramePr>
          <p:cNvPr id="8" name="Table 7">
            <a:extLst>
              <a:ext uri="{FF2B5EF4-FFF2-40B4-BE49-F238E27FC236}">
                <a16:creationId xmlns:a16="http://schemas.microsoft.com/office/drawing/2014/main" id="{8190F6CC-1D03-4D44-83D6-A64E35ACB900}"/>
              </a:ext>
            </a:extLst>
          </p:cNvPr>
          <p:cNvGraphicFramePr>
            <a:graphicFrameLocks noGrp="1"/>
          </p:cNvGraphicFramePr>
          <p:nvPr>
            <p:extLst>
              <p:ext uri="{D42A27DB-BD31-4B8C-83A1-F6EECF244321}">
                <p14:modId xmlns:p14="http://schemas.microsoft.com/office/powerpoint/2010/main" val="3364210782"/>
              </p:ext>
            </p:extLst>
          </p:nvPr>
        </p:nvGraphicFramePr>
        <p:xfrm>
          <a:off x="135610" y="1462652"/>
          <a:ext cx="5009042" cy="2344112"/>
        </p:xfrm>
        <a:graphic>
          <a:graphicData uri="http://schemas.openxmlformats.org/drawingml/2006/table">
            <a:tbl>
              <a:tblPr firstRow="1" bandRow="1">
                <a:tableStyleId>{5C22544A-7EE6-4342-B048-85BDC9FD1C3A}</a:tableStyleId>
              </a:tblPr>
              <a:tblGrid>
                <a:gridCol w="925316">
                  <a:extLst>
                    <a:ext uri="{9D8B030D-6E8A-4147-A177-3AD203B41FA5}">
                      <a16:colId xmlns:a16="http://schemas.microsoft.com/office/drawing/2014/main" val="2996204069"/>
                    </a:ext>
                  </a:extLst>
                </a:gridCol>
                <a:gridCol w="493501">
                  <a:extLst>
                    <a:ext uri="{9D8B030D-6E8A-4147-A177-3AD203B41FA5}">
                      <a16:colId xmlns:a16="http://schemas.microsoft.com/office/drawing/2014/main" val="445425708"/>
                    </a:ext>
                  </a:extLst>
                </a:gridCol>
                <a:gridCol w="925316">
                  <a:extLst>
                    <a:ext uri="{9D8B030D-6E8A-4147-A177-3AD203B41FA5}">
                      <a16:colId xmlns:a16="http://schemas.microsoft.com/office/drawing/2014/main" val="3510604505"/>
                    </a:ext>
                  </a:extLst>
                </a:gridCol>
                <a:gridCol w="925316">
                  <a:extLst>
                    <a:ext uri="{9D8B030D-6E8A-4147-A177-3AD203B41FA5}">
                      <a16:colId xmlns:a16="http://schemas.microsoft.com/office/drawing/2014/main" val="21240156"/>
                    </a:ext>
                  </a:extLst>
                </a:gridCol>
                <a:gridCol w="925316">
                  <a:extLst>
                    <a:ext uri="{9D8B030D-6E8A-4147-A177-3AD203B41FA5}">
                      <a16:colId xmlns:a16="http://schemas.microsoft.com/office/drawing/2014/main" val="3734897731"/>
                    </a:ext>
                  </a:extLst>
                </a:gridCol>
                <a:gridCol w="814277">
                  <a:extLst>
                    <a:ext uri="{9D8B030D-6E8A-4147-A177-3AD203B41FA5}">
                      <a16:colId xmlns:a16="http://schemas.microsoft.com/office/drawing/2014/main" val="180129273"/>
                    </a:ext>
                  </a:extLst>
                </a:gridCol>
              </a:tblGrid>
              <a:tr h="293014">
                <a:tc rowSpan="2" gridSpan="2">
                  <a:txBody>
                    <a:bodyPr/>
                    <a:lstStyle/>
                    <a:p>
                      <a:pPr algn="ctr">
                        <a:spcAft>
                          <a:spcPts val="720"/>
                        </a:spcAft>
                      </a:pPr>
                      <a:r>
                        <a:rPr lang="en-US" sz="1200" dirty="0">
                          <a:effectLst/>
                        </a:rPr>
                        <a:t>LIFE</a:t>
                      </a:r>
                    </a:p>
                  </a:txBody>
                  <a:tcPr marL="36576" marR="38100" marT="36576" marB="36576"/>
                </a:tc>
                <a:tc rowSpan="2" hMerge="1">
                  <a:txBody>
                    <a:bodyPr/>
                    <a:lstStyle/>
                    <a:p>
                      <a:endParaRPr lang="en-US"/>
                    </a:p>
                  </a:txBody>
                  <a:tcPr/>
                </a:tc>
                <a:tc gridSpan="2">
                  <a:txBody>
                    <a:bodyPr/>
                    <a:lstStyle/>
                    <a:p>
                      <a:pPr algn="ctr">
                        <a:spcAft>
                          <a:spcPts val="720"/>
                        </a:spcAft>
                      </a:pPr>
                      <a:r>
                        <a:rPr lang="en-US" sz="1200" dirty="0">
                          <a:effectLst/>
                        </a:rPr>
                        <a:t>2019</a:t>
                      </a:r>
                    </a:p>
                  </a:txBody>
                  <a:tcPr marL="36576" marR="38100" marT="36576" marB="36576"/>
                </a:tc>
                <a:tc hMerge="1">
                  <a:txBody>
                    <a:bodyPr/>
                    <a:lstStyle/>
                    <a:p>
                      <a:endParaRPr lang="en-US"/>
                    </a:p>
                  </a:txBody>
                  <a:tcPr/>
                </a:tc>
                <a:tc gridSpan="2">
                  <a:txBody>
                    <a:bodyPr/>
                    <a:lstStyle/>
                    <a:p>
                      <a:pPr algn="ctr">
                        <a:spcAft>
                          <a:spcPts val="720"/>
                        </a:spcAft>
                      </a:pPr>
                      <a:r>
                        <a:rPr lang="en-US" sz="1200" dirty="0">
                          <a:effectLst/>
                        </a:rPr>
                        <a:t>2014</a:t>
                      </a:r>
                    </a:p>
                  </a:txBody>
                  <a:tcPr marL="36576" marR="36576" marT="36576" marB="36576"/>
                </a:tc>
                <a:tc hMerge="1">
                  <a:txBody>
                    <a:bodyPr/>
                    <a:lstStyle/>
                    <a:p>
                      <a:endParaRPr lang="en-US"/>
                    </a:p>
                  </a:txBody>
                  <a:tcPr/>
                </a:tc>
                <a:extLst>
                  <a:ext uri="{0D108BD9-81ED-4DB2-BD59-A6C34878D82A}">
                    <a16:rowId xmlns:a16="http://schemas.microsoft.com/office/drawing/2014/main" val="1026401468"/>
                  </a:ext>
                </a:extLst>
              </a:tr>
              <a:tr h="293014">
                <a:tc gridSpan="2" vMerge="1">
                  <a:txBody>
                    <a:bodyPr/>
                    <a:lstStyle/>
                    <a:p>
                      <a:endParaRPr lang="en-US"/>
                    </a:p>
                  </a:txBody>
                  <a:tcPr/>
                </a:tc>
                <a:tc hMerge="1" vMerge="1">
                  <a:txBody>
                    <a:bodyPr/>
                    <a:lstStyle/>
                    <a:p>
                      <a:endParaRPr lang="en-US"/>
                    </a:p>
                  </a:txBody>
                  <a:tcPr/>
                </a:tc>
                <a:tc>
                  <a:txBody>
                    <a:bodyPr/>
                    <a:lstStyle/>
                    <a:p>
                      <a:pPr algn="ctr">
                        <a:spcAft>
                          <a:spcPts val="720"/>
                        </a:spcAft>
                      </a:pPr>
                      <a:r>
                        <a:rPr lang="en-US" sz="1200" dirty="0">
                          <a:effectLst/>
                        </a:rPr>
                        <a:t>w/o videos</a:t>
                      </a:r>
                    </a:p>
                  </a:txBody>
                  <a:tcPr marL="36576" marR="38100" marT="38100" marB="36576"/>
                </a:tc>
                <a:tc>
                  <a:txBody>
                    <a:bodyPr/>
                    <a:lstStyle/>
                    <a:p>
                      <a:pPr algn="ctr">
                        <a:spcAft>
                          <a:spcPts val="720"/>
                        </a:spcAft>
                      </a:pPr>
                      <a:r>
                        <a:rPr lang="en-US" sz="1200" dirty="0">
                          <a:effectLst/>
                        </a:rPr>
                        <a:t>w/ videos</a:t>
                      </a:r>
                    </a:p>
                  </a:txBody>
                  <a:tcPr marL="36576" marR="38100" marT="38100" marB="36576"/>
                </a:tc>
                <a:tc>
                  <a:txBody>
                    <a:bodyPr/>
                    <a:lstStyle/>
                    <a:p>
                      <a:pPr algn="ctr">
                        <a:spcAft>
                          <a:spcPts val="720"/>
                        </a:spcAft>
                      </a:pPr>
                      <a:r>
                        <a:rPr lang="en-US" sz="1200" dirty="0">
                          <a:effectLst/>
                        </a:rPr>
                        <a:t>w/o videos</a:t>
                      </a:r>
                    </a:p>
                  </a:txBody>
                  <a:tcPr marL="36576" marR="38100" marT="38100" marB="36576"/>
                </a:tc>
                <a:tc>
                  <a:txBody>
                    <a:bodyPr/>
                    <a:lstStyle/>
                    <a:p>
                      <a:pPr algn="ctr">
                        <a:spcAft>
                          <a:spcPts val="720"/>
                        </a:spcAft>
                      </a:pPr>
                      <a:r>
                        <a:rPr lang="en-US" sz="1200" dirty="0">
                          <a:effectLst/>
                        </a:rPr>
                        <a:t>w/ videos</a:t>
                      </a:r>
                    </a:p>
                  </a:txBody>
                  <a:tcPr marL="36576" marR="36576" marT="38100" marB="36576"/>
                </a:tc>
                <a:extLst>
                  <a:ext uri="{0D108BD9-81ED-4DB2-BD59-A6C34878D82A}">
                    <a16:rowId xmlns:a16="http://schemas.microsoft.com/office/drawing/2014/main" val="1577951983"/>
                  </a:ext>
                </a:extLst>
              </a:tr>
              <a:tr h="293014">
                <a:tc rowSpan="2">
                  <a:txBody>
                    <a:bodyPr/>
                    <a:lstStyle/>
                    <a:p>
                      <a:pPr algn="ctr">
                        <a:spcAft>
                          <a:spcPts val="720"/>
                        </a:spcAft>
                      </a:pPr>
                      <a:r>
                        <a:rPr lang="en-US" sz="1200" dirty="0">
                          <a:effectLst/>
                        </a:rPr>
                        <a:t>Lv1</a:t>
                      </a:r>
                    </a:p>
                    <a:p>
                      <a:pPr lvl="0" algn="ctr">
                        <a:spcAft>
                          <a:spcPts val="720"/>
                        </a:spcAft>
                        <a:buNone/>
                      </a:pPr>
                      <a:r>
                        <a:rPr lang="en-US" sz="1200" dirty="0">
                          <a:effectLst/>
                        </a:rPr>
                        <a:t>(</a:t>
                      </a:r>
                      <a:r>
                        <a:rPr lang="ja-JP" altLang="en-US" sz="1200">
                          <a:effectLst/>
                        </a:rPr>
                        <a:t>上図</a:t>
                      </a:r>
                      <a:r>
                        <a:rPr lang="en-US" sz="1200" dirty="0">
                          <a:effectLst/>
                        </a:rPr>
                        <a:t>)</a:t>
                      </a:r>
                    </a:p>
                  </a:txBody>
                  <a:tcPr marL="36576" marR="38100" marT="38100" marB="36576"/>
                </a:tc>
                <a:tc>
                  <a:txBody>
                    <a:bodyPr/>
                    <a:lstStyle/>
                    <a:p>
                      <a:pPr algn="ctr">
                        <a:spcAft>
                          <a:spcPts val="720"/>
                        </a:spcAft>
                      </a:pPr>
                      <a:r>
                        <a:rPr lang="en-US" sz="1200" dirty="0">
                          <a:effectLst/>
                        </a:rPr>
                        <a:t>mean</a:t>
                      </a:r>
                    </a:p>
                  </a:txBody>
                  <a:tcPr marL="36576" marR="38100" marT="38100" marB="36576"/>
                </a:tc>
                <a:tc>
                  <a:txBody>
                    <a:bodyPr/>
                    <a:lstStyle/>
                    <a:p>
                      <a:pPr algn="r">
                        <a:spcAft>
                          <a:spcPts val="720"/>
                        </a:spcAft>
                      </a:pPr>
                      <a:r>
                        <a:rPr lang="en-US" sz="1200" dirty="0">
                          <a:effectLst/>
                        </a:rPr>
                        <a:t>0.75</a:t>
                      </a:r>
                    </a:p>
                  </a:txBody>
                  <a:tcPr marL="36576" marR="38100" marT="38100" marB="36576"/>
                </a:tc>
                <a:tc>
                  <a:txBody>
                    <a:bodyPr/>
                    <a:lstStyle/>
                    <a:p>
                      <a:pPr algn="r">
                        <a:spcAft>
                          <a:spcPts val="720"/>
                        </a:spcAft>
                      </a:pPr>
                      <a:r>
                        <a:rPr lang="en-US" sz="1200" dirty="0">
                          <a:effectLst/>
                        </a:rPr>
                        <a:t>1.14</a:t>
                      </a:r>
                    </a:p>
                  </a:txBody>
                  <a:tcPr marL="36576" marR="38100" marT="38100" marB="36576"/>
                </a:tc>
                <a:tc>
                  <a:txBody>
                    <a:bodyPr/>
                    <a:lstStyle/>
                    <a:p>
                      <a:pPr algn="r">
                        <a:spcAft>
                          <a:spcPts val="720"/>
                        </a:spcAft>
                      </a:pPr>
                      <a:r>
                        <a:rPr lang="en-US" sz="1200" dirty="0">
                          <a:effectLst/>
                        </a:rPr>
                        <a:t>1.49</a:t>
                      </a:r>
                    </a:p>
                  </a:txBody>
                  <a:tcPr marL="36576" marR="38100" marT="38100" marB="36576"/>
                </a:tc>
                <a:tc>
                  <a:txBody>
                    <a:bodyPr/>
                    <a:lstStyle/>
                    <a:p>
                      <a:pPr algn="r">
                        <a:spcAft>
                          <a:spcPts val="720"/>
                        </a:spcAft>
                      </a:pPr>
                      <a:r>
                        <a:rPr lang="en-US" sz="1200" dirty="0">
                          <a:effectLst/>
                        </a:rPr>
                        <a:t>1.80</a:t>
                      </a:r>
                    </a:p>
                  </a:txBody>
                  <a:tcPr marL="36576" marR="36576" marT="38100" marB="36576"/>
                </a:tc>
                <a:extLst>
                  <a:ext uri="{0D108BD9-81ED-4DB2-BD59-A6C34878D82A}">
                    <a16:rowId xmlns:a16="http://schemas.microsoft.com/office/drawing/2014/main" val="1374294968"/>
                  </a:ext>
                </a:extLst>
              </a:tr>
              <a:tr h="293014">
                <a:tc vMerge="1">
                  <a:txBody>
                    <a:bodyPr/>
                    <a:lstStyle/>
                    <a:p>
                      <a:endParaRPr lang="en-US"/>
                    </a:p>
                  </a:txBody>
                  <a:tcPr/>
                </a:tc>
                <a:tc>
                  <a:txBody>
                    <a:bodyPr/>
                    <a:lstStyle/>
                    <a:p>
                      <a:pPr algn="ctr">
                        <a:spcAft>
                          <a:spcPts val="720"/>
                        </a:spcAft>
                      </a:pPr>
                      <a:r>
                        <a:rPr lang="en-US" sz="1200" dirty="0">
                          <a:effectLst/>
                        </a:rPr>
                        <a:t>p</a:t>
                      </a:r>
                    </a:p>
                  </a:txBody>
                  <a:tcPr marL="36576" marR="38100" marT="38100" marB="36576"/>
                </a:tc>
                <a:tc gridSpan="2">
                  <a:txBody>
                    <a:bodyPr/>
                    <a:lstStyle/>
                    <a:p>
                      <a:pPr algn="r">
                        <a:spcAft>
                          <a:spcPts val="720"/>
                        </a:spcAft>
                      </a:pPr>
                      <a:r>
                        <a:rPr lang="en-US" sz="1200" dirty="0">
                          <a:effectLst/>
                        </a:rPr>
                        <a:t>0.000</a:t>
                      </a:r>
                    </a:p>
                  </a:txBody>
                  <a:tcPr marL="36576" marR="38100" marT="38100" marB="36576"/>
                </a:tc>
                <a:tc hMerge="1">
                  <a:txBody>
                    <a:bodyPr/>
                    <a:lstStyle/>
                    <a:p>
                      <a:endParaRPr lang="en-US"/>
                    </a:p>
                  </a:txBody>
                  <a:tcPr/>
                </a:tc>
                <a:tc gridSpan="2">
                  <a:txBody>
                    <a:bodyPr/>
                    <a:lstStyle/>
                    <a:p>
                      <a:pPr algn="r">
                        <a:spcAft>
                          <a:spcPts val="720"/>
                        </a:spcAft>
                      </a:pPr>
                      <a:r>
                        <a:rPr lang="en-US" sz="1200" dirty="0">
                          <a:effectLst/>
                        </a:rPr>
                        <a:t>0.000</a:t>
                      </a:r>
                    </a:p>
                  </a:txBody>
                  <a:tcPr marL="36576" marR="36576" marT="38100" marB="36576"/>
                </a:tc>
                <a:tc hMerge="1">
                  <a:txBody>
                    <a:bodyPr/>
                    <a:lstStyle/>
                    <a:p>
                      <a:endParaRPr lang="en-US"/>
                    </a:p>
                  </a:txBody>
                  <a:tcPr/>
                </a:tc>
                <a:extLst>
                  <a:ext uri="{0D108BD9-81ED-4DB2-BD59-A6C34878D82A}">
                    <a16:rowId xmlns:a16="http://schemas.microsoft.com/office/drawing/2014/main" val="46783956"/>
                  </a:ext>
                </a:extLst>
              </a:tr>
              <a:tr h="293014">
                <a:tc rowSpan="2">
                  <a:txBody>
                    <a:bodyPr/>
                    <a:lstStyle/>
                    <a:p>
                      <a:pPr algn="ctr">
                        <a:spcAft>
                          <a:spcPts val="720"/>
                        </a:spcAft>
                      </a:pPr>
                      <a:r>
                        <a:rPr lang="en-US" sz="1200" dirty="0">
                          <a:effectLst/>
                        </a:rPr>
                        <a:t>Lv2</a:t>
                      </a:r>
                    </a:p>
                    <a:p>
                      <a:pPr lvl="0" algn="ctr">
                        <a:spcAft>
                          <a:spcPts val="720"/>
                        </a:spcAft>
                        <a:buNone/>
                      </a:pPr>
                      <a:r>
                        <a:rPr lang="ja-JP" altLang="en-US" sz="1200">
                          <a:effectLst/>
                        </a:rPr>
                        <a:t>(中図)</a:t>
                      </a:r>
                      <a:endParaRPr lang="en-US" sz="1200">
                        <a:effectLst/>
                      </a:endParaRPr>
                    </a:p>
                  </a:txBody>
                  <a:tcPr marL="36576" marR="38100" marT="38100" marB="36576"/>
                </a:tc>
                <a:tc>
                  <a:txBody>
                    <a:bodyPr/>
                    <a:lstStyle/>
                    <a:p>
                      <a:pPr algn="ctr">
                        <a:spcAft>
                          <a:spcPts val="720"/>
                        </a:spcAft>
                      </a:pPr>
                      <a:r>
                        <a:rPr lang="en-US" sz="1200" dirty="0">
                          <a:effectLst/>
                        </a:rPr>
                        <a:t>mean</a:t>
                      </a:r>
                    </a:p>
                  </a:txBody>
                  <a:tcPr marL="36576" marR="38100" marT="38100" marB="36576"/>
                </a:tc>
                <a:tc>
                  <a:txBody>
                    <a:bodyPr/>
                    <a:lstStyle/>
                    <a:p>
                      <a:pPr algn="r">
                        <a:spcAft>
                          <a:spcPts val="720"/>
                        </a:spcAft>
                      </a:pPr>
                      <a:r>
                        <a:rPr lang="en-US" sz="1200" dirty="0">
                          <a:effectLst/>
                        </a:rPr>
                        <a:t>0.75</a:t>
                      </a:r>
                    </a:p>
                  </a:txBody>
                  <a:tcPr marL="36576" marR="38100" marT="38100" marB="36576"/>
                </a:tc>
                <a:tc>
                  <a:txBody>
                    <a:bodyPr/>
                    <a:lstStyle/>
                    <a:p>
                      <a:pPr algn="r">
                        <a:spcAft>
                          <a:spcPts val="720"/>
                        </a:spcAft>
                      </a:pPr>
                      <a:r>
                        <a:rPr lang="en-US" sz="1200" dirty="0">
                          <a:effectLst/>
                        </a:rPr>
                        <a:t>1.15</a:t>
                      </a:r>
                    </a:p>
                  </a:txBody>
                  <a:tcPr marL="36576" marR="38100" marT="38100" marB="36576"/>
                </a:tc>
                <a:tc>
                  <a:txBody>
                    <a:bodyPr/>
                    <a:lstStyle/>
                    <a:p>
                      <a:pPr algn="r">
                        <a:spcAft>
                          <a:spcPts val="720"/>
                        </a:spcAft>
                      </a:pPr>
                      <a:r>
                        <a:rPr lang="en-US" sz="1200" dirty="0">
                          <a:effectLst/>
                        </a:rPr>
                        <a:t>1.60</a:t>
                      </a:r>
                    </a:p>
                  </a:txBody>
                  <a:tcPr marL="36576" marR="38100" marT="38100" marB="36576"/>
                </a:tc>
                <a:tc>
                  <a:txBody>
                    <a:bodyPr/>
                    <a:lstStyle/>
                    <a:p>
                      <a:pPr algn="r">
                        <a:spcAft>
                          <a:spcPts val="720"/>
                        </a:spcAft>
                      </a:pPr>
                      <a:r>
                        <a:rPr lang="en-US" sz="1200" dirty="0">
                          <a:effectLst/>
                        </a:rPr>
                        <a:t>1.82</a:t>
                      </a:r>
                    </a:p>
                  </a:txBody>
                  <a:tcPr marL="36576" marR="36576" marT="38100" marB="36576"/>
                </a:tc>
                <a:extLst>
                  <a:ext uri="{0D108BD9-81ED-4DB2-BD59-A6C34878D82A}">
                    <a16:rowId xmlns:a16="http://schemas.microsoft.com/office/drawing/2014/main" val="2803345522"/>
                  </a:ext>
                </a:extLst>
              </a:tr>
              <a:tr h="293014">
                <a:tc vMerge="1">
                  <a:txBody>
                    <a:bodyPr/>
                    <a:lstStyle/>
                    <a:p>
                      <a:endParaRPr lang="en-US"/>
                    </a:p>
                  </a:txBody>
                  <a:tcPr/>
                </a:tc>
                <a:tc>
                  <a:txBody>
                    <a:bodyPr/>
                    <a:lstStyle/>
                    <a:p>
                      <a:pPr algn="ctr">
                        <a:spcAft>
                          <a:spcPts val="720"/>
                        </a:spcAft>
                      </a:pPr>
                      <a:r>
                        <a:rPr lang="en-US" sz="1200" dirty="0">
                          <a:effectLst/>
                        </a:rPr>
                        <a:t>p</a:t>
                      </a:r>
                    </a:p>
                  </a:txBody>
                  <a:tcPr marL="36576" marR="38100" marT="38100" marB="36576"/>
                </a:tc>
                <a:tc gridSpan="2">
                  <a:txBody>
                    <a:bodyPr/>
                    <a:lstStyle/>
                    <a:p>
                      <a:pPr algn="r">
                        <a:spcAft>
                          <a:spcPts val="720"/>
                        </a:spcAft>
                      </a:pPr>
                      <a:r>
                        <a:rPr lang="en-US" sz="1200" dirty="0">
                          <a:effectLst/>
                        </a:rPr>
                        <a:t>0.000</a:t>
                      </a:r>
                    </a:p>
                  </a:txBody>
                  <a:tcPr marL="36576" marR="38100" marT="38100" marB="36576"/>
                </a:tc>
                <a:tc hMerge="1">
                  <a:txBody>
                    <a:bodyPr/>
                    <a:lstStyle/>
                    <a:p>
                      <a:endParaRPr lang="en-US"/>
                    </a:p>
                  </a:txBody>
                  <a:tcPr/>
                </a:tc>
                <a:tc gridSpan="2">
                  <a:txBody>
                    <a:bodyPr/>
                    <a:lstStyle/>
                    <a:p>
                      <a:pPr algn="r">
                        <a:spcAft>
                          <a:spcPts val="720"/>
                        </a:spcAft>
                      </a:pPr>
                      <a:r>
                        <a:rPr lang="en-US" sz="1200" dirty="0">
                          <a:effectLst/>
                        </a:rPr>
                        <a:t>0.002</a:t>
                      </a:r>
                    </a:p>
                  </a:txBody>
                  <a:tcPr marL="36576" marR="36576" marT="38100" marB="36576"/>
                </a:tc>
                <a:tc hMerge="1">
                  <a:txBody>
                    <a:bodyPr/>
                    <a:lstStyle/>
                    <a:p>
                      <a:endParaRPr lang="en-US"/>
                    </a:p>
                  </a:txBody>
                  <a:tcPr/>
                </a:tc>
                <a:extLst>
                  <a:ext uri="{0D108BD9-81ED-4DB2-BD59-A6C34878D82A}">
                    <a16:rowId xmlns:a16="http://schemas.microsoft.com/office/drawing/2014/main" val="3647519886"/>
                  </a:ext>
                </a:extLst>
              </a:tr>
              <a:tr h="293014">
                <a:tc rowSpan="2">
                  <a:txBody>
                    <a:bodyPr/>
                    <a:lstStyle/>
                    <a:p>
                      <a:pPr algn="ctr">
                        <a:spcAft>
                          <a:spcPts val="720"/>
                        </a:spcAft>
                      </a:pPr>
                      <a:r>
                        <a:rPr lang="en-US" sz="1200">
                          <a:effectLst/>
                        </a:rPr>
                        <a:t>Lv3-2</a:t>
                      </a:r>
                      <a:endParaRPr lang="en-US" sz="1200" dirty="0">
                        <a:effectLst/>
                      </a:endParaRPr>
                    </a:p>
                    <a:p>
                      <a:pPr lvl="0" algn="ctr">
                        <a:spcAft>
                          <a:spcPts val="720"/>
                        </a:spcAft>
                        <a:buNone/>
                      </a:pPr>
                      <a:r>
                        <a:rPr lang="ja-JP" altLang="en-US" sz="1200">
                          <a:effectLst/>
                        </a:rPr>
                        <a:t>(下図)</a:t>
                      </a:r>
                      <a:endParaRPr lang="en-US" sz="1200">
                        <a:effectLst/>
                      </a:endParaRPr>
                    </a:p>
                  </a:txBody>
                  <a:tcPr marL="36576" marR="38100" marT="38100" marB="36576"/>
                </a:tc>
                <a:tc>
                  <a:txBody>
                    <a:bodyPr/>
                    <a:lstStyle/>
                    <a:p>
                      <a:pPr algn="ctr">
                        <a:spcAft>
                          <a:spcPts val="720"/>
                        </a:spcAft>
                      </a:pPr>
                      <a:r>
                        <a:rPr lang="en-US" sz="1200" dirty="0">
                          <a:effectLst/>
                        </a:rPr>
                        <a:t>mean</a:t>
                      </a:r>
                    </a:p>
                  </a:txBody>
                  <a:tcPr marL="36576" marR="38100" marT="38100" marB="36576"/>
                </a:tc>
                <a:tc>
                  <a:txBody>
                    <a:bodyPr/>
                    <a:lstStyle/>
                    <a:p>
                      <a:pPr lvl="0" algn="r">
                        <a:spcAft>
                          <a:spcPts val="720"/>
                        </a:spcAft>
                        <a:buNone/>
                      </a:pPr>
                      <a:r>
                        <a:rPr lang="en-US" sz="1200">
                          <a:effectLst/>
                        </a:rPr>
                        <a:t>0.73</a:t>
                      </a:r>
                      <a:endParaRPr lang="en-US"/>
                    </a:p>
                  </a:txBody>
                  <a:tcPr marL="36576" marR="38100" marT="38100" marB="36576"/>
                </a:tc>
                <a:tc>
                  <a:txBody>
                    <a:bodyPr/>
                    <a:lstStyle/>
                    <a:p>
                      <a:pPr lvl="0" algn="r">
                        <a:spcAft>
                          <a:spcPts val="720"/>
                        </a:spcAft>
                        <a:buNone/>
                      </a:pPr>
                      <a:r>
                        <a:rPr lang="en-US" sz="1200">
                          <a:effectLst/>
                        </a:rPr>
                        <a:t>1.15</a:t>
                      </a:r>
                      <a:endParaRPr lang="en-US" sz="1200" dirty="0">
                        <a:effectLst/>
                      </a:endParaRPr>
                    </a:p>
                  </a:txBody>
                  <a:tcPr marL="36576" marR="38100" marT="38100" marB="36576"/>
                </a:tc>
                <a:tc>
                  <a:txBody>
                    <a:bodyPr/>
                    <a:lstStyle/>
                    <a:p>
                      <a:pPr lvl="0" algn="r">
                        <a:spcAft>
                          <a:spcPts val="720"/>
                        </a:spcAft>
                        <a:buNone/>
                      </a:pPr>
                      <a:r>
                        <a:rPr lang="en-US" sz="1200">
                          <a:effectLst/>
                        </a:rPr>
                        <a:t>1.59</a:t>
                      </a:r>
                      <a:endParaRPr lang="en-US" sz="1200" dirty="0">
                        <a:effectLst/>
                      </a:endParaRPr>
                    </a:p>
                  </a:txBody>
                  <a:tcPr marL="36576" marR="38100" marT="38100" marB="36576"/>
                </a:tc>
                <a:tc>
                  <a:txBody>
                    <a:bodyPr/>
                    <a:lstStyle/>
                    <a:p>
                      <a:pPr lvl="0" algn="r">
                        <a:spcAft>
                          <a:spcPts val="720"/>
                        </a:spcAft>
                        <a:buNone/>
                      </a:pPr>
                      <a:r>
                        <a:rPr lang="en-US" sz="1200">
                          <a:effectLst/>
                        </a:rPr>
                        <a:t>1.82</a:t>
                      </a:r>
                      <a:endParaRPr lang="en-US" sz="1200" dirty="0">
                        <a:effectLst/>
                      </a:endParaRPr>
                    </a:p>
                  </a:txBody>
                  <a:tcPr marL="36576" marR="36576" marT="38100" marB="36576"/>
                </a:tc>
                <a:extLst>
                  <a:ext uri="{0D108BD9-81ED-4DB2-BD59-A6C34878D82A}">
                    <a16:rowId xmlns:a16="http://schemas.microsoft.com/office/drawing/2014/main" val="916134187"/>
                  </a:ext>
                </a:extLst>
              </a:tr>
              <a:tr h="293014">
                <a:tc vMerge="1">
                  <a:txBody>
                    <a:bodyPr/>
                    <a:lstStyle/>
                    <a:p>
                      <a:endParaRPr lang="en-US"/>
                    </a:p>
                  </a:txBody>
                  <a:tcPr/>
                </a:tc>
                <a:tc>
                  <a:txBody>
                    <a:bodyPr/>
                    <a:lstStyle/>
                    <a:p>
                      <a:pPr algn="ctr">
                        <a:spcAft>
                          <a:spcPts val="720"/>
                        </a:spcAft>
                      </a:pPr>
                      <a:r>
                        <a:rPr lang="en-US" sz="1200" dirty="0">
                          <a:effectLst/>
                        </a:rPr>
                        <a:t>p</a:t>
                      </a:r>
                    </a:p>
                  </a:txBody>
                  <a:tcPr marL="36576" marR="38100" marT="38100" marB="36576"/>
                </a:tc>
                <a:tc gridSpan="2">
                  <a:txBody>
                    <a:bodyPr/>
                    <a:lstStyle/>
                    <a:p>
                      <a:pPr algn="r">
                        <a:spcAft>
                          <a:spcPts val="720"/>
                        </a:spcAft>
                      </a:pPr>
                      <a:r>
                        <a:rPr lang="en-US" sz="1200">
                          <a:effectLst/>
                        </a:rPr>
                        <a:t>0.000</a:t>
                      </a:r>
                      <a:endParaRPr lang="en-US" sz="1200" dirty="0">
                        <a:effectLst/>
                      </a:endParaRPr>
                    </a:p>
                  </a:txBody>
                  <a:tcPr marL="36576" marR="38100" marT="38100" marB="36576"/>
                </a:tc>
                <a:tc hMerge="1">
                  <a:txBody>
                    <a:bodyPr/>
                    <a:lstStyle/>
                    <a:p>
                      <a:endParaRPr lang="en-US"/>
                    </a:p>
                  </a:txBody>
                  <a:tcPr/>
                </a:tc>
                <a:tc gridSpan="2">
                  <a:txBody>
                    <a:bodyPr/>
                    <a:lstStyle/>
                    <a:p>
                      <a:pPr lvl="0" algn="r">
                        <a:spcAft>
                          <a:spcPts val="720"/>
                        </a:spcAft>
                        <a:buNone/>
                      </a:pPr>
                      <a:r>
                        <a:rPr lang="en-US" sz="1200">
                          <a:effectLst/>
                        </a:rPr>
                        <a:t>0.001</a:t>
                      </a:r>
                      <a:endParaRPr lang="en-US" sz="1200" dirty="0">
                        <a:effectLst/>
                      </a:endParaRPr>
                    </a:p>
                  </a:txBody>
                  <a:tcPr marL="36576" marR="36576" marT="38100" marB="36576"/>
                </a:tc>
                <a:tc hMerge="1">
                  <a:txBody>
                    <a:bodyPr/>
                    <a:lstStyle/>
                    <a:p>
                      <a:endParaRPr lang="en-US"/>
                    </a:p>
                  </a:txBody>
                  <a:tcPr/>
                </a:tc>
                <a:extLst>
                  <a:ext uri="{0D108BD9-81ED-4DB2-BD59-A6C34878D82A}">
                    <a16:rowId xmlns:a16="http://schemas.microsoft.com/office/drawing/2014/main" val="740339823"/>
                  </a:ext>
                </a:extLst>
              </a:tr>
            </a:tbl>
          </a:graphicData>
        </a:graphic>
      </p:graphicFrame>
      <p:pic>
        <p:nvPicPr>
          <p:cNvPr id="3" name="Picture 3" descr="Chart, box and whisker chart&#10;&#10;Description automatically generated">
            <a:extLst>
              <a:ext uri="{FF2B5EF4-FFF2-40B4-BE49-F238E27FC236}">
                <a16:creationId xmlns:a16="http://schemas.microsoft.com/office/drawing/2014/main" id="{1DC854BB-90A4-4D00-97FF-8855392B91A5}"/>
              </a:ext>
            </a:extLst>
          </p:cNvPr>
          <p:cNvPicPr>
            <a:picLocks noChangeAspect="1"/>
          </p:cNvPicPr>
          <p:nvPr/>
        </p:nvPicPr>
        <p:blipFill>
          <a:blip r:embed="rId4"/>
          <a:stretch>
            <a:fillRect/>
          </a:stretch>
        </p:blipFill>
        <p:spPr>
          <a:xfrm>
            <a:off x="5157061" y="4543328"/>
            <a:ext cx="3983063" cy="2362716"/>
          </a:xfrm>
          <a:prstGeom prst="rect">
            <a:avLst/>
          </a:prstGeom>
        </p:spPr>
      </p:pic>
    </p:spTree>
    <p:extLst>
      <p:ext uri="{BB962C8B-B14F-4D97-AF65-F5344CB8AC3E}">
        <p14:creationId xmlns:p14="http://schemas.microsoft.com/office/powerpoint/2010/main" val="3035045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pPr>
              <a:lnSpc>
                <a:spcPct val="100000"/>
              </a:lnSpc>
            </a:pPr>
            <a:r>
              <a:rPr lang="en-US" sz="2400" spc="-1" dirty="0" err="1">
                <a:uFill>
                  <a:solidFill>
                    <a:srgbClr val="FFFFFF"/>
                  </a:solidFill>
                </a:uFill>
                <a:ea typeface="+mn-lt"/>
                <a:cs typeface="+mn-lt"/>
              </a:rPr>
              <a:t>論文の均質化</a:t>
            </a:r>
            <a:endParaRPr lang="en-US" sz="2400" b="0" strike="noStrike" spc="-1" dirty="0" err="1">
              <a:uFill>
                <a:solidFill>
                  <a:srgbClr val="FFFFFF"/>
                </a:solidFill>
              </a:uFill>
              <a:ea typeface="+mn-lt"/>
              <a:cs typeface="+mn-lt"/>
            </a:endParaRPr>
          </a:p>
        </p:txBody>
      </p:sp>
      <p:sp>
        <p:nvSpPr>
          <p:cNvPr id="93" name="TextShape 2"/>
          <p:cNvSpPr txBox="1"/>
          <p:nvPr/>
        </p:nvSpPr>
        <p:spPr>
          <a:xfrm>
            <a:off x="243719" y="1175350"/>
            <a:ext cx="5515874" cy="5327043"/>
          </a:xfrm>
          <a:prstGeom prst="rect">
            <a:avLst/>
          </a:prstGeom>
          <a:noFill/>
          <a:ln>
            <a:noFill/>
          </a:ln>
        </p:spPr>
        <p:txBody>
          <a:bodyPr lIns="91440" tIns="45720" rIns="91440" bIns="45720" anchor="t"/>
          <a:lstStyle/>
          <a:p>
            <a:pPr marL="285750" indent="-285750">
              <a:lnSpc>
                <a:spcPct val="150000"/>
              </a:lnSpc>
              <a:buFont typeface="Wingdings"/>
              <a:buChar char="q"/>
            </a:pPr>
            <a:r>
              <a:rPr lang="ja-JP" sz="1500" spc="-1">
                <a:uFill>
                  <a:solidFill>
                    <a:srgbClr val="FFFFFF"/>
                  </a:solidFill>
                </a:uFill>
                <a:latin typeface="Meiryo"/>
                <a:ea typeface="Meiryo"/>
                <a:cs typeface="+mn-lt"/>
              </a:rPr>
              <a:t>Lv2→Lv3における標本数減少の問題が解消（表</a:t>
            </a:r>
            <a:r>
              <a:rPr lang="ja-JP" altLang="en-US" sz="1500" spc="-1">
                <a:uFill>
                  <a:solidFill>
                    <a:srgbClr val="FFFFFF"/>
                  </a:solidFill>
                </a:uFill>
                <a:latin typeface="Meiryo"/>
                <a:ea typeface="Meiryo"/>
                <a:cs typeface="+mn-lt"/>
              </a:rPr>
              <a:t>３</a:t>
            </a:r>
            <a:r>
              <a:rPr lang="ja-JP" sz="1500" spc="-1">
                <a:uFill>
                  <a:solidFill>
                    <a:srgbClr val="FFFFFF"/>
                  </a:solidFill>
                </a:uFill>
                <a:latin typeface="Meiryo"/>
                <a:ea typeface="Meiryo"/>
                <a:cs typeface="+mn-lt"/>
              </a:rPr>
              <a:t>）</a:t>
            </a:r>
            <a:endParaRPr lang="ja-JP" sz="1500" spc="-1" dirty="0">
              <a:uFill>
                <a:solidFill>
                  <a:srgbClr val="FFFFFF"/>
                </a:solidFill>
              </a:uFill>
              <a:latin typeface="Meiryo"/>
              <a:ea typeface="Meiryo"/>
              <a:cs typeface="+mn-lt"/>
            </a:endParaRPr>
          </a:p>
          <a:p>
            <a:pPr marL="285750" indent="-285750">
              <a:lnSpc>
                <a:spcPct val="150000"/>
              </a:lnSpc>
              <a:buFont typeface="Wingdings"/>
              <a:buChar char="q"/>
            </a:pPr>
            <a:r>
              <a:rPr lang="ja-JP" altLang="en-US" sz="1500" spc="-1">
                <a:uFill>
                  <a:solidFill>
                    <a:srgbClr val="FFFFFF"/>
                  </a:solidFill>
                </a:uFill>
                <a:latin typeface="Meiryo"/>
                <a:ea typeface="Meiryo"/>
                <a:cs typeface="+mn-lt"/>
              </a:rPr>
              <a:t>Lv2→Lv3における動画付き論文の被引用数平均値の急落について</a:t>
            </a:r>
            <a:endParaRPr lang="en-US" altLang="ja-JP"/>
          </a:p>
          <a:p>
            <a:pPr marL="742950" lvl="1" indent="-285750">
              <a:lnSpc>
                <a:spcPct val="150000"/>
              </a:lnSpc>
              <a:buFont typeface="Wingdings"/>
              <a:buChar char="q"/>
            </a:pPr>
            <a:r>
              <a:rPr lang="ja-JP" altLang="en-US" sz="1500" spc="-1">
                <a:uFill>
                  <a:solidFill>
                    <a:srgbClr val="FFFFFF"/>
                  </a:solidFill>
                </a:uFill>
                <a:latin typeface="Meiryo"/>
                <a:ea typeface="Meiryo"/>
                <a:cs typeface="+mn-lt"/>
              </a:rPr>
              <a:t>（前回）</a:t>
            </a:r>
            <a:r>
              <a:rPr lang="ja-JP" sz="1500" spc="-1">
                <a:uFill>
                  <a:solidFill>
                    <a:srgbClr val="FFFFFF"/>
                  </a:solidFill>
                </a:uFill>
                <a:latin typeface="Meiryo"/>
                <a:ea typeface="Meiryo"/>
                <a:cs typeface="+mn-lt"/>
              </a:rPr>
              <a:t>仮説：動画付き論文の著者・機関数と被引用数に関して、</a:t>
            </a:r>
            <a:r>
              <a:rPr lang="en-US" altLang="ja-JP" sz="1500" spc="-1" dirty="0">
                <a:uFill>
                  <a:solidFill>
                    <a:srgbClr val="FFFFFF"/>
                  </a:solidFill>
                </a:uFill>
                <a:latin typeface="Meiryo"/>
                <a:ea typeface="Meiryo"/>
                <a:cs typeface="+mn-lt"/>
              </a:rPr>
              <a:t>LIFE</a:t>
            </a:r>
            <a:r>
              <a:rPr lang="ja-JP" sz="1500" spc="-1">
                <a:uFill>
                  <a:solidFill>
                    <a:srgbClr val="FFFFFF"/>
                  </a:solidFill>
                </a:uFill>
                <a:latin typeface="Meiryo"/>
                <a:ea typeface="Meiryo"/>
                <a:cs typeface="+mn-lt"/>
              </a:rPr>
              <a:t>分野では比例傾向にあって、</a:t>
            </a:r>
            <a:r>
              <a:rPr lang="en-US" altLang="ja-JP" sz="1500" spc="-1" dirty="0">
                <a:uFill>
                  <a:solidFill>
                    <a:srgbClr val="FFFFFF"/>
                  </a:solidFill>
                </a:uFill>
                <a:latin typeface="Meiryo"/>
                <a:ea typeface="Meiryo"/>
                <a:cs typeface="+mn-lt"/>
              </a:rPr>
              <a:t>COMP</a:t>
            </a:r>
            <a:r>
              <a:rPr lang="ja-JP" sz="1500" spc="-1">
                <a:uFill>
                  <a:solidFill>
                    <a:srgbClr val="FFFFFF"/>
                  </a:solidFill>
                </a:uFill>
                <a:latin typeface="Meiryo"/>
                <a:ea typeface="Meiryo"/>
                <a:cs typeface="+mn-lt"/>
              </a:rPr>
              <a:t>分野ではそうでない </a:t>
            </a:r>
            <a:endParaRPr lang="ja-JP">
              <a:latin typeface="Meiryo"/>
              <a:ea typeface="Meiryo"/>
            </a:endParaRPr>
          </a:p>
          <a:p>
            <a:pPr marL="742950" lvl="1" indent="-285750">
              <a:lnSpc>
                <a:spcPct val="150000"/>
              </a:lnSpc>
              <a:buFont typeface="Wingdings"/>
              <a:buChar char="q"/>
            </a:pPr>
            <a:r>
              <a:rPr lang="ja-JP" altLang="en-US" sz="1500" spc="-1">
                <a:uFill>
                  <a:solidFill>
                    <a:srgbClr val="FFFFFF"/>
                  </a:solidFill>
                </a:uFill>
                <a:latin typeface="Meiryo"/>
                <a:ea typeface="Meiryo"/>
                <a:cs typeface="Arial"/>
              </a:rPr>
              <a:t>機関数と被引用数のプロット（図１）から、そのような傾向が見られる。</a:t>
            </a:r>
            <a:endParaRPr lang="ja-JP" altLang="en-US" sz="1500" spc="-1" dirty="0">
              <a:uFill>
                <a:solidFill>
                  <a:srgbClr val="FFFFFF"/>
                </a:solidFill>
              </a:uFill>
              <a:latin typeface="Meiryo"/>
              <a:ea typeface="Meiryo"/>
              <a:cs typeface="Arial"/>
            </a:endParaRPr>
          </a:p>
          <a:p>
            <a:pPr marL="285750" indent="-285750">
              <a:lnSpc>
                <a:spcPct val="150000"/>
              </a:lnSpc>
              <a:buFont typeface="Wingdings"/>
              <a:buChar char="q"/>
            </a:pPr>
            <a:endParaRPr lang="ja-JP" altLang="en-US" sz="1500" spc="-1" dirty="0">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sp>
        <p:nvSpPr>
          <p:cNvPr id="12" name="TextShape 2">
            <a:extLst>
              <a:ext uri="{FF2B5EF4-FFF2-40B4-BE49-F238E27FC236}">
                <a16:creationId xmlns:a16="http://schemas.microsoft.com/office/drawing/2014/main" id="{20D33353-0907-40B5-BD3B-77883B31AF03}"/>
              </a:ext>
            </a:extLst>
          </p:cNvPr>
          <p:cNvSpPr txBox="1"/>
          <p:nvPr/>
        </p:nvSpPr>
        <p:spPr>
          <a:xfrm>
            <a:off x="4561693" y="876357"/>
            <a:ext cx="6038581" cy="411370"/>
          </a:xfrm>
          <a:prstGeom prst="rect">
            <a:avLst/>
          </a:prstGeom>
          <a:noFill/>
          <a:ln>
            <a:noFill/>
          </a:ln>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D7D31"/>
              </a:buClr>
            </a:pPr>
            <a:r>
              <a:rPr lang="ja-JP" altLang="en-US" sz="1600" spc="-1">
                <a:uFill>
                  <a:solidFill>
                    <a:srgbClr val="FFFFFF"/>
                  </a:solidFill>
                </a:uFill>
                <a:latin typeface="Meiryo"/>
                <a:ea typeface="Meiryo"/>
                <a:cs typeface="Arial"/>
              </a:rPr>
              <a:t>表３　動画付き論文標本数</a:t>
            </a:r>
            <a:endParaRPr lang="ja-JP" altLang="en-US" sz="1600" spc="-1" dirty="0">
              <a:uFill>
                <a:solidFill>
                  <a:srgbClr val="FFFFFF"/>
                </a:solidFill>
              </a:uFill>
              <a:latin typeface="Meiryo"/>
              <a:ea typeface="Meiryo"/>
              <a:cs typeface="Arial"/>
            </a:endParaRPr>
          </a:p>
        </p:txBody>
      </p:sp>
      <p:graphicFrame>
        <p:nvGraphicFramePr>
          <p:cNvPr id="14" name="Table 13">
            <a:extLst>
              <a:ext uri="{FF2B5EF4-FFF2-40B4-BE49-F238E27FC236}">
                <a16:creationId xmlns:a16="http://schemas.microsoft.com/office/drawing/2014/main" id="{FAFA8091-1519-4A81-9F53-5F659F753F2E}"/>
              </a:ext>
            </a:extLst>
          </p:cNvPr>
          <p:cNvGraphicFramePr>
            <a:graphicFrameLocks noGrp="1"/>
          </p:cNvGraphicFramePr>
          <p:nvPr/>
        </p:nvGraphicFramePr>
        <p:xfrm>
          <a:off x="6104959" y="1319229"/>
          <a:ext cx="2901913" cy="1731450"/>
        </p:xfrm>
        <a:graphic>
          <a:graphicData uri="http://schemas.openxmlformats.org/drawingml/2006/table">
            <a:tbl>
              <a:tblPr firstRow="1" bandRow="1">
                <a:tableStyleId>{5C22544A-7EE6-4342-B048-85BDC9FD1C3A}</a:tableStyleId>
              </a:tblPr>
              <a:tblGrid>
                <a:gridCol w="542440">
                  <a:extLst>
                    <a:ext uri="{9D8B030D-6E8A-4147-A177-3AD203B41FA5}">
                      <a16:colId xmlns:a16="http://schemas.microsoft.com/office/drawing/2014/main" val="470700163"/>
                    </a:ext>
                  </a:extLst>
                </a:gridCol>
                <a:gridCol w="511231">
                  <a:extLst>
                    <a:ext uri="{9D8B030D-6E8A-4147-A177-3AD203B41FA5}">
                      <a16:colId xmlns:a16="http://schemas.microsoft.com/office/drawing/2014/main" val="2963798460"/>
                    </a:ext>
                  </a:extLst>
                </a:gridCol>
                <a:gridCol w="621838">
                  <a:extLst>
                    <a:ext uri="{9D8B030D-6E8A-4147-A177-3AD203B41FA5}">
                      <a16:colId xmlns:a16="http://schemas.microsoft.com/office/drawing/2014/main" val="2096859307"/>
                    </a:ext>
                  </a:extLst>
                </a:gridCol>
                <a:gridCol w="621838">
                  <a:extLst>
                    <a:ext uri="{9D8B030D-6E8A-4147-A177-3AD203B41FA5}">
                      <a16:colId xmlns:a16="http://schemas.microsoft.com/office/drawing/2014/main" val="2904288199"/>
                    </a:ext>
                  </a:extLst>
                </a:gridCol>
                <a:gridCol w="604566">
                  <a:extLst>
                    <a:ext uri="{9D8B030D-6E8A-4147-A177-3AD203B41FA5}">
                      <a16:colId xmlns:a16="http://schemas.microsoft.com/office/drawing/2014/main" val="2762952357"/>
                    </a:ext>
                  </a:extLst>
                </a:gridCol>
              </a:tblGrid>
              <a:tr h="346290">
                <a:tc>
                  <a:txBody>
                    <a:bodyPr/>
                    <a:lstStyle/>
                    <a:p>
                      <a:pPr algn="ctr">
                        <a:spcAft>
                          <a:spcPts val="720"/>
                        </a:spcAft>
                      </a:pPr>
                      <a:endParaRPr lang="en-US" sz="1200" dirty="0">
                        <a:effectLst/>
                      </a:endParaRPr>
                    </a:p>
                  </a:txBody>
                  <a:tcPr marL="36576" marR="38100" marT="36576" marB="36576"/>
                </a:tc>
                <a:tc gridSpan="2">
                  <a:txBody>
                    <a:bodyPr/>
                    <a:lstStyle/>
                    <a:p>
                      <a:pPr algn="ctr">
                        <a:spcAft>
                          <a:spcPts val="720"/>
                        </a:spcAft>
                      </a:pPr>
                      <a:r>
                        <a:rPr lang="en-US" sz="1200">
                          <a:effectLst/>
                        </a:rPr>
                        <a:t>COMP</a:t>
                      </a:r>
                    </a:p>
                  </a:txBody>
                  <a:tcPr marL="36576" marR="38100" marT="36576" marB="36576"/>
                </a:tc>
                <a:tc hMerge="1">
                  <a:txBody>
                    <a:bodyPr/>
                    <a:lstStyle/>
                    <a:p>
                      <a:endParaRPr lang="en-US"/>
                    </a:p>
                  </a:txBody>
                  <a:tcPr/>
                </a:tc>
                <a:tc gridSpan="2">
                  <a:txBody>
                    <a:bodyPr/>
                    <a:lstStyle/>
                    <a:p>
                      <a:pPr algn="ctr">
                        <a:spcAft>
                          <a:spcPts val="720"/>
                        </a:spcAft>
                      </a:pPr>
                      <a:r>
                        <a:rPr lang="en-US" sz="1200">
                          <a:effectLst/>
                        </a:rPr>
                        <a:t>LIFE</a:t>
                      </a:r>
                    </a:p>
                  </a:txBody>
                  <a:tcPr marL="36576" marR="36576" marT="36576" marB="36576"/>
                </a:tc>
                <a:tc hMerge="1">
                  <a:txBody>
                    <a:bodyPr/>
                    <a:lstStyle/>
                    <a:p>
                      <a:endParaRPr lang="en-US"/>
                    </a:p>
                  </a:txBody>
                  <a:tcPr/>
                </a:tc>
                <a:extLst>
                  <a:ext uri="{0D108BD9-81ED-4DB2-BD59-A6C34878D82A}">
                    <a16:rowId xmlns:a16="http://schemas.microsoft.com/office/drawing/2014/main" val="65407713"/>
                  </a:ext>
                </a:extLst>
              </a:tr>
              <a:tr h="346290">
                <a:tc>
                  <a:txBody>
                    <a:bodyPr/>
                    <a:lstStyle/>
                    <a:p>
                      <a:pPr algn="ctr">
                        <a:spcAft>
                          <a:spcPts val="720"/>
                        </a:spcAft>
                      </a:pPr>
                      <a:endParaRPr lang="en-US" sz="1200" dirty="0">
                        <a:effectLst/>
                      </a:endParaRPr>
                    </a:p>
                  </a:txBody>
                  <a:tcPr marL="36576" marR="38100" marT="38100" marB="36576"/>
                </a:tc>
                <a:tc>
                  <a:txBody>
                    <a:bodyPr/>
                    <a:lstStyle/>
                    <a:p>
                      <a:pPr algn="r">
                        <a:spcAft>
                          <a:spcPts val="720"/>
                        </a:spcAft>
                      </a:pPr>
                      <a:r>
                        <a:rPr lang="en-US" sz="1200">
                          <a:effectLst/>
                        </a:rPr>
                        <a:t>2019</a:t>
                      </a:r>
                    </a:p>
                  </a:txBody>
                  <a:tcPr marL="36576" marR="38100" marT="38100" marB="36576"/>
                </a:tc>
                <a:tc>
                  <a:txBody>
                    <a:bodyPr/>
                    <a:lstStyle/>
                    <a:p>
                      <a:pPr algn="r">
                        <a:spcAft>
                          <a:spcPts val="720"/>
                        </a:spcAft>
                      </a:pPr>
                      <a:r>
                        <a:rPr lang="en-US" sz="1200">
                          <a:effectLst/>
                        </a:rPr>
                        <a:t>2014</a:t>
                      </a:r>
                    </a:p>
                  </a:txBody>
                  <a:tcPr marL="36576" marR="38100" marT="38100" marB="36576"/>
                </a:tc>
                <a:tc>
                  <a:txBody>
                    <a:bodyPr/>
                    <a:lstStyle/>
                    <a:p>
                      <a:pPr algn="r">
                        <a:spcAft>
                          <a:spcPts val="720"/>
                        </a:spcAft>
                      </a:pPr>
                      <a:r>
                        <a:rPr lang="en-US" sz="1200">
                          <a:effectLst/>
                        </a:rPr>
                        <a:t>2019</a:t>
                      </a:r>
                    </a:p>
                  </a:txBody>
                  <a:tcPr marL="36576" marR="38100" marT="38100" marB="36576"/>
                </a:tc>
                <a:tc>
                  <a:txBody>
                    <a:bodyPr/>
                    <a:lstStyle/>
                    <a:p>
                      <a:pPr algn="r">
                        <a:spcAft>
                          <a:spcPts val="720"/>
                        </a:spcAft>
                      </a:pPr>
                      <a:r>
                        <a:rPr lang="en-US" sz="1200">
                          <a:effectLst/>
                        </a:rPr>
                        <a:t>2014</a:t>
                      </a:r>
                    </a:p>
                  </a:txBody>
                  <a:tcPr marL="36576" marR="36576" marT="38100" marB="36576"/>
                </a:tc>
                <a:extLst>
                  <a:ext uri="{0D108BD9-81ED-4DB2-BD59-A6C34878D82A}">
                    <a16:rowId xmlns:a16="http://schemas.microsoft.com/office/drawing/2014/main" val="2229036329"/>
                  </a:ext>
                </a:extLst>
              </a:tr>
              <a:tr h="346290">
                <a:tc>
                  <a:txBody>
                    <a:bodyPr/>
                    <a:lstStyle/>
                    <a:p>
                      <a:pPr algn="ctr">
                        <a:spcAft>
                          <a:spcPts val="720"/>
                        </a:spcAft>
                      </a:pPr>
                      <a:r>
                        <a:rPr lang="en-US" sz="1200">
                          <a:effectLst/>
                        </a:rPr>
                        <a:t>Lv2</a:t>
                      </a:r>
                    </a:p>
                  </a:txBody>
                  <a:tcPr marL="36576" marR="38100" marT="38100" marB="36576"/>
                </a:tc>
                <a:tc>
                  <a:txBody>
                    <a:bodyPr/>
                    <a:lstStyle/>
                    <a:p>
                      <a:pPr algn="r">
                        <a:spcAft>
                          <a:spcPts val="720"/>
                        </a:spcAft>
                      </a:pPr>
                      <a:r>
                        <a:rPr lang="en-US" sz="1200">
                          <a:effectLst/>
                        </a:rPr>
                        <a:t>60</a:t>
                      </a:r>
                    </a:p>
                  </a:txBody>
                  <a:tcPr marL="36576" marR="38100" marT="38100" marB="36576"/>
                </a:tc>
                <a:tc>
                  <a:txBody>
                    <a:bodyPr/>
                    <a:lstStyle/>
                    <a:p>
                      <a:pPr algn="r">
                        <a:spcAft>
                          <a:spcPts val="720"/>
                        </a:spcAft>
                      </a:pPr>
                      <a:r>
                        <a:rPr lang="en-US" sz="1200">
                          <a:effectLst/>
                        </a:rPr>
                        <a:t>98</a:t>
                      </a:r>
                    </a:p>
                  </a:txBody>
                  <a:tcPr marL="36576" marR="38100" marT="38100" marB="36576"/>
                </a:tc>
                <a:tc>
                  <a:txBody>
                    <a:bodyPr/>
                    <a:lstStyle/>
                    <a:p>
                      <a:pPr algn="r">
                        <a:spcAft>
                          <a:spcPts val="720"/>
                        </a:spcAft>
                      </a:pPr>
                      <a:r>
                        <a:rPr lang="en-US" sz="1200">
                          <a:effectLst/>
                        </a:rPr>
                        <a:t>57</a:t>
                      </a:r>
                    </a:p>
                  </a:txBody>
                  <a:tcPr marL="36576" marR="38100" marT="38100" marB="36576"/>
                </a:tc>
                <a:tc>
                  <a:txBody>
                    <a:bodyPr/>
                    <a:lstStyle/>
                    <a:p>
                      <a:pPr algn="r">
                        <a:spcAft>
                          <a:spcPts val="720"/>
                        </a:spcAft>
                      </a:pPr>
                      <a:r>
                        <a:rPr lang="en-US" sz="1200">
                          <a:effectLst/>
                        </a:rPr>
                        <a:t>77</a:t>
                      </a:r>
                    </a:p>
                  </a:txBody>
                  <a:tcPr marL="36576" marR="36576" marT="38100" marB="36576"/>
                </a:tc>
                <a:extLst>
                  <a:ext uri="{0D108BD9-81ED-4DB2-BD59-A6C34878D82A}">
                    <a16:rowId xmlns:a16="http://schemas.microsoft.com/office/drawing/2014/main" val="2512035751"/>
                  </a:ext>
                </a:extLst>
              </a:tr>
              <a:tr h="346290">
                <a:tc>
                  <a:txBody>
                    <a:bodyPr/>
                    <a:lstStyle/>
                    <a:p>
                      <a:pPr lvl="0" algn="ctr">
                        <a:spcAft>
                          <a:spcPts val="720"/>
                        </a:spcAft>
                        <a:buNone/>
                      </a:pPr>
                      <a:r>
                        <a:rPr lang="en-US" sz="1200">
                          <a:effectLst/>
                        </a:rPr>
                        <a:t>Lv3</a:t>
                      </a:r>
                      <a:endParaRPr lang="en-US" sz="1200" dirty="0">
                        <a:effectLst/>
                      </a:endParaRPr>
                    </a:p>
                  </a:txBody>
                  <a:tcPr marL="36576" marR="38100" marT="38100" marB="36576"/>
                </a:tc>
                <a:tc>
                  <a:txBody>
                    <a:bodyPr/>
                    <a:lstStyle/>
                    <a:p>
                      <a:pPr lvl="0" algn="r">
                        <a:spcAft>
                          <a:spcPts val="720"/>
                        </a:spcAft>
                        <a:buNone/>
                      </a:pPr>
                      <a:r>
                        <a:rPr lang="en-US" sz="1200">
                          <a:effectLst/>
                        </a:rPr>
                        <a:t>35</a:t>
                      </a:r>
                      <a:endParaRPr lang="en-US" sz="1200" dirty="0">
                        <a:effectLst/>
                      </a:endParaRPr>
                    </a:p>
                  </a:txBody>
                  <a:tcPr marL="36576" marR="38100" marT="38100" marB="36576"/>
                </a:tc>
                <a:tc>
                  <a:txBody>
                    <a:bodyPr/>
                    <a:lstStyle/>
                    <a:p>
                      <a:pPr lvl="0" algn="r">
                        <a:spcAft>
                          <a:spcPts val="720"/>
                        </a:spcAft>
                        <a:buNone/>
                      </a:pPr>
                      <a:r>
                        <a:rPr lang="en-US" sz="1200">
                          <a:effectLst/>
                        </a:rPr>
                        <a:t>58</a:t>
                      </a:r>
                      <a:endParaRPr lang="en-US" sz="1200" dirty="0">
                        <a:effectLst/>
                      </a:endParaRPr>
                    </a:p>
                  </a:txBody>
                  <a:tcPr marL="36576" marR="38100" marT="38100" marB="36576"/>
                </a:tc>
                <a:tc>
                  <a:txBody>
                    <a:bodyPr/>
                    <a:lstStyle/>
                    <a:p>
                      <a:pPr lvl="0" algn="r">
                        <a:spcAft>
                          <a:spcPts val="720"/>
                        </a:spcAft>
                        <a:buNone/>
                      </a:pPr>
                      <a:r>
                        <a:rPr lang="en-US" sz="1200">
                          <a:effectLst/>
                        </a:rPr>
                        <a:t>12</a:t>
                      </a:r>
                      <a:endParaRPr lang="en-US" sz="1200" dirty="0">
                        <a:effectLst/>
                      </a:endParaRPr>
                    </a:p>
                  </a:txBody>
                  <a:tcPr marL="36576" marR="38100" marT="38100" marB="36576"/>
                </a:tc>
                <a:tc>
                  <a:txBody>
                    <a:bodyPr/>
                    <a:lstStyle/>
                    <a:p>
                      <a:pPr lvl="0" algn="r">
                        <a:spcAft>
                          <a:spcPts val="720"/>
                        </a:spcAft>
                        <a:buNone/>
                      </a:pPr>
                      <a:r>
                        <a:rPr lang="en-US" sz="1200">
                          <a:effectLst/>
                        </a:rPr>
                        <a:t>33</a:t>
                      </a:r>
                      <a:endParaRPr lang="en-US" sz="1200" dirty="0">
                        <a:effectLst/>
                      </a:endParaRPr>
                    </a:p>
                  </a:txBody>
                  <a:tcPr marL="36576" marR="36576" marT="38100" marB="36576"/>
                </a:tc>
                <a:extLst>
                  <a:ext uri="{0D108BD9-81ED-4DB2-BD59-A6C34878D82A}">
                    <a16:rowId xmlns:a16="http://schemas.microsoft.com/office/drawing/2014/main" val="2587221084"/>
                  </a:ext>
                </a:extLst>
              </a:tr>
              <a:tr h="346290">
                <a:tc>
                  <a:txBody>
                    <a:bodyPr/>
                    <a:lstStyle/>
                    <a:p>
                      <a:pPr algn="ctr">
                        <a:spcAft>
                          <a:spcPts val="720"/>
                        </a:spcAft>
                      </a:pPr>
                      <a:r>
                        <a:rPr lang="en-US" sz="1200">
                          <a:effectLst/>
                        </a:rPr>
                        <a:t>Lv3-2</a:t>
                      </a:r>
                    </a:p>
                  </a:txBody>
                  <a:tcPr marL="36576" marR="38100" marT="38100" marB="36576"/>
                </a:tc>
                <a:tc>
                  <a:txBody>
                    <a:bodyPr/>
                    <a:lstStyle/>
                    <a:p>
                      <a:pPr algn="r">
                        <a:spcAft>
                          <a:spcPts val="720"/>
                        </a:spcAft>
                      </a:pPr>
                      <a:r>
                        <a:rPr lang="en-US" sz="1200">
                          <a:effectLst/>
                        </a:rPr>
                        <a:t>60</a:t>
                      </a:r>
                      <a:endParaRPr lang="en-US" sz="1200" dirty="0">
                        <a:effectLst/>
                      </a:endParaRPr>
                    </a:p>
                  </a:txBody>
                  <a:tcPr marL="36576" marR="38100" marT="38100" marB="36576"/>
                </a:tc>
                <a:tc>
                  <a:txBody>
                    <a:bodyPr/>
                    <a:lstStyle/>
                    <a:p>
                      <a:pPr algn="r">
                        <a:spcAft>
                          <a:spcPts val="720"/>
                        </a:spcAft>
                      </a:pPr>
                      <a:r>
                        <a:rPr lang="en-US" sz="1200">
                          <a:effectLst/>
                        </a:rPr>
                        <a:t>98</a:t>
                      </a:r>
                      <a:endParaRPr lang="en-US" sz="1200" dirty="0">
                        <a:effectLst/>
                      </a:endParaRPr>
                    </a:p>
                  </a:txBody>
                  <a:tcPr marL="36576" marR="38100" marT="38100" marB="36576"/>
                </a:tc>
                <a:tc>
                  <a:txBody>
                    <a:bodyPr/>
                    <a:lstStyle/>
                    <a:p>
                      <a:pPr algn="r">
                        <a:spcAft>
                          <a:spcPts val="720"/>
                        </a:spcAft>
                      </a:pPr>
                      <a:r>
                        <a:rPr lang="en-US" sz="1200">
                          <a:effectLst/>
                        </a:rPr>
                        <a:t>57</a:t>
                      </a:r>
                      <a:endParaRPr lang="en-US" sz="1200" dirty="0">
                        <a:effectLst/>
                      </a:endParaRPr>
                    </a:p>
                  </a:txBody>
                  <a:tcPr marL="36576" marR="38100" marT="38100" marB="36576"/>
                </a:tc>
                <a:tc>
                  <a:txBody>
                    <a:bodyPr/>
                    <a:lstStyle/>
                    <a:p>
                      <a:pPr algn="r">
                        <a:spcAft>
                          <a:spcPts val="720"/>
                        </a:spcAft>
                      </a:pPr>
                      <a:r>
                        <a:rPr lang="en-US" sz="1200">
                          <a:effectLst/>
                        </a:rPr>
                        <a:t>77</a:t>
                      </a:r>
                      <a:endParaRPr lang="en-US" sz="1200" dirty="0">
                        <a:effectLst/>
                      </a:endParaRPr>
                    </a:p>
                  </a:txBody>
                  <a:tcPr marL="36576" marR="36576" marT="38100" marB="36576"/>
                </a:tc>
                <a:extLst>
                  <a:ext uri="{0D108BD9-81ED-4DB2-BD59-A6C34878D82A}">
                    <a16:rowId xmlns:a16="http://schemas.microsoft.com/office/drawing/2014/main" val="4062611277"/>
                  </a:ext>
                </a:extLst>
              </a:tr>
            </a:tbl>
          </a:graphicData>
        </a:graphic>
      </p:graphicFrame>
      <p:pic>
        <p:nvPicPr>
          <p:cNvPr id="6" name="Picture 6" descr="Chart, scatter chart&#10;&#10;Description automatically generated">
            <a:extLst>
              <a:ext uri="{FF2B5EF4-FFF2-40B4-BE49-F238E27FC236}">
                <a16:creationId xmlns:a16="http://schemas.microsoft.com/office/drawing/2014/main" id="{17735579-A2F4-48B7-9278-9FDA2960956F}"/>
              </a:ext>
            </a:extLst>
          </p:cNvPr>
          <p:cNvPicPr>
            <a:picLocks noChangeAspect="1"/>
          </p:cNvPicPr>
          <p:nvPr/>
        </p:nvPicPr>
        <p:blipFill>
          <a:blip r:embed="rId2"/>
          <a:stretch>
            <a:fillRect/>
          </a:stretch>
        </p:blipFill>
        <p:spPr>
          <a:xfrm>
            <a:off x="1505274" y="3930758"/>
            <a:ext cx="3275953" cy="2454543"/>
          </a:xfrm>
          <a:prstGeom prst="rect">
            <a:avLst/>
          </a:prstGeom>
        </p:spPr>
      </p:pic>
      <p:pic>
        <p:nvPicPr>
          <p:cNvPr id="7" name="Picture 7" descr="Chart, scatter chart&#10;&#10;Description automatically generated">
            <a:extLst>
              <a:ext uri="{FF2B5EF4-FFF2-40B4-BE49-F238E27FC236}">
                <a16:creationId xmlns:a16="http://schemas.microsoft.com/office/drawing/2014/main" id="{EBA30E5E-52DE-4EC5-ADE5-383E18507C41}"/>
              </a:ext>
            </a:extLst>
          </p:cNvPr>
          <p:cNvPicPr>
            <a:picLocks noChangeAspect="1"/>
          </p:cNvPicPr>
          <p:nvPr/>
        </p:nvPicPr>
        <p:blipFill>
          <a:blip r:embed="rId3"/>
          <a:stretch>
            <a:fillRect/>
          </a:stretch>
        </p:blipFill>
        <p:spPr>
          <a:xfrm>
            <a:off x="4808350" y="3930759"/>
            <a:ext cx="3275953" cy="2454543"/>
          </a:xfrm>
          <a:prstGeom prst="rect">
            <a:avLst/>
          </a:prstGeom>
        </p:spPr>
      </p:pic>
      <p:sp>
        <p:nvSpPr>
          <p:cNvPr id="9" name="TextShape 2">
            <a:extLst>
              <a:ext uri="{FF2B5EF4-FFF2-40B4-BE49-F238E27FC236}">
                <a16:creationId xmlns:a16="http://schemas.microsoft.com/office/drawing/2014/main" id="{D70454A6-AF39-4234-AD3C-70BC25CE4CC3}"/>
              </a:ext>
            </a:extLst>
          </p:cNvPr>
          <p:cNvSpPr txBox="1"/>
          <p:nvPr/>
        </p:nvSpPr>
        <p:spPr>
          <a:xfrm>
            <a:off x="1549209" y="6446060"/>
            <a:ext cx="6038581" cy="411370"/>
          </a:xfrm>
          <a:prstGeom prst="rect">
            <a:avLst/>
          </a:prstGeom>
          <a:noFill/>
          <a:ln>
            <a:noFill/>
          </a:ln>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ED7D31"/>
              </a:buClr>
            </a:pPr>
            <a:r>
              <a:rPr lang="ja-JP" altLang="en-US" sz="1600" spc="-1">
                <a:uFill>
                  <a:solidFill>
                    <a:srgbClr val="FFFFFF"/>
                  </a:solidFill>
                </a:uFill>
                <a:latin typeface="Meiryo"/>
                <a:ea typeface="Meiryo"/>
                <a:cs typeface="Arial"/>
              </a:rPr>
              <a:t>図１　動画付き論文の関係機関数と被引用数の分布</a:t>
            </a:r>
            <a:endParaRPr lang="en-US" altLang="ja-JP"/>
          </a:p>
          <a:p>
            <a:pPr algn="ctr"/>
            <a:r>
              <a:rPr lang="ja-JP" altLang="en-US" sz="1600" spc="-1">
                <a:uFill>
                  <a:solidFill>
                    <a:srgbClr val="FFFFFF"/>
                  </a:solidFill>
                </a:uFill>
                <a:latin typeface="Meiryo"/>
                <a:ea typeface="Meiryo"/>
                <a:cs typeface="Arial"/>
              </a:rPr>
              <a:t>（左：COMP　右：LIFE）</a:t>
            </a:r>
            <a:endParaRPr lang="ja-JP" altLang="en-US" sz="1600" spc="-1" dirty="0">
              <a:uFill>
                <a:solidFill>
                  <a:srgbClr val="FFFFFF"/>
                </a:solidFill>
              </a:uFill>
              <a:latin typeface="Meiryo"/>
              <a:ea typeface="Meiryo"/>
              <a:cs typeface="Arial"/>
            </a:endParaRPr>
          </a:p>
        </p:txBody>
      </p:sp>
    </p:spTree>
    <p:extLst>
      <p:ext uri="{BB962C8B-B14F-4D97-AF65-F5344CB8AC3E}">
        <p14:creationId xmlns:p14="http://schemas.microsoft.com/office/powerpoint/2010/main" val="11225641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glow</Template>
  <Application>Microsoft Office PowerPoint</Application>
  <PresentationFormat>On-screen Show (4:3)</PresentationFormat>
  <Slides>7</Slides>
  <Notes>0</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中　元　　雪　絵</dc:creator>
  <dc:description/>
  <cp:revision>1229</cp:revision>
  <dcterms:created xsi:type="dcterms:W3CDTF">2020-01-21T06:13:03Z</dcterms:created>
  <dcterms:modified xsi:type="dcterms:W3CDTF">2021-01-06T07:44:04Z</dcterms:modified>
  <dc:language>ko-KR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画面に合わせる (4:3)</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