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48" r:id="rId2"/>
  </p:sldMasterIdLst>
  <p:notesMasterIdLst>
    <p:notesMasterId r:id="rId5"/>
  </p:notesMasterIdLst>
  <p:sldIdLst>
    <p:sldId id="324" r:id="rId3"/>
    <p:sldId id="32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40A08-AA77-9CC8-742B-1BBCA8BC4391}" v="20" dt="2021-02-03T06:13:09.986"/>
    <p1510:client id="{076C2A0A-7083-3D68-1737-9FF1A273A3A4}" v="2010" dt="2020-06-16T04:30:19.060"/>
    <p1510:client id="{0ECE0B6D-2186-EF94-BBA6-EE0B3701BA24}" v="36" dt="2021-01-04T02:09:01.874"/>
    <p1510:client id="{1396BB13-6339-D1DC-DDBD-4727A5D21F44}" v="1441" dt="2020-10-04T06:56:34.826"/>
    <p1510:client id="{13FE4251-FFF0-3FBC-D5B7-0DBB0DE80DE0}" v="2393" dt="2020-12-22T11:22:04.957"/>
    <p1510:client id="{152A8BA1-BC4C-8956-3556-73E1F79DDB24}" v="214" dt="2020-11-17T09:17:09.140"/>
    <p1510:client id="{19B06939-9A26-24CF-707C-FFF196AB4A4C}" v="241" dt="2020-10-06T12:40:36.585"/>
    <p1510:client id="{24194118-2505-BA32-B589-931E40CA0600}" v="126" dt="2020-12-23T04:27:45.365"/>
    <p1510:client id="{24832713-878A-D7EA-867E-FFE97D4AD8AD}" v="3691" dt="2020-06-15T10:58:33.804"/>
    <p1510:client id="{2B633CDC-EAD4-5D73-FF89-3EE4977DCBE6}" v="25" dt="2020-06-14T02:06:42.309"/>
    <p1510:client id="{2F3CB3D5-7509-B90A-4566-33154B06B382}" v="1222" dt="2020-09-08T08:48:52.759"/>
    <p1510:client id="{349FB5A6-0C49-F00F-64EA-BA24183BF4E1}" v="39" dt="2020-06-09T12:00:07.421"/>
    <p1510:client id="{35A2FCEC-9881-96C3-FDF3-41B81B70E088}" v="7" dt="2020-10-03T03:53:37.755"/>
    <p1510:client id="{366BC39D-C5FA-AEDA-79C5-3BC2E8CF7BBB}" v="25" dt="2020-09-10T02:04:55.046"/>
    <p1510:client id="{3A406423-FD4C-4B5A-A379-0ADA132D71B7}" v="1272" dt="2020-06-23T11:50:08.645"/>
    <p1510:client id="{3BCE7F18-E05D-D1BA-33EA-7DF567733DFD}" v="150" dt="2021-01-06T04:34:36.601"/>
    <p1510:client id="{3CA1CD2F-027B-4CCA-EA30-9D7E56D24D5E}" v="249" dt="2020-06-14T13:37:31.710"/>
    <p1510:client id="{3F663DC6-8239-D365-F83D-7B6DF60A85FB}" v="682" dt="2020-06-12T07:59:17.449"/>
    <p1510:client id="{40B01EEA-D079-F9B1-828B-61414BDA3763}" v="141" dt="2020-12-02T05:22:04.421"/>
    <p1510:client id="{42F027DC-EEE0-F193-C29C-23CBCBCFBE4A}" v="3249" dt="2020-09-09T10:27:11.081"/>
    <p1510:client id="{486F99A0-D3FC-F545-C8A9-8A14F819847E}" v="171" dt="2020-06-15T02:37:16.146"/>
    <p1510:client id="{4A419AD4-8B4D-6911-D8F9-B8CB222EEE29}" v="265" dt="2021-01-01T09:09:58.217"/>
    <p1510:client id="{4B3855B0-7ACF-AFED-8C1B-4DECC3DA8991}" v="1233" dt="2020-06-24T04:18:07.677"/>
    <p1510:client id="{4D9925A9-1FB0-E95E-980C-F6B11574E2D9}" v="114" dt="2020-10-07T05:14:39.084"/>
    <p1510:client id="{4DEA0151-DE17-29AB-267D-B3854598AEB6}" v="166" dt="2020-12-23T07:03:48.435"/>
    <p1510:client id="{4FD84BC0-93B4-A58B-1DF0-2F6556FF82FF}" v="987" dt="2020-06-22T11:22:13.799"/>
    <p1510:client id="{52C0005D-EA06-E53B-15AC-86F710EC178F}" v="77" dt="2020-06-12T05:59:46.972"/>
    <p1510:client id="{61D76D4C-7EB9-673F-5AFF-CECC30BABD43}" v="260" dt="2020-06-12T05:27:28.920"/>
    <p1510:client id="{645A9155-A349-252D-F700-B0DCA25688A8}" v="417" dt="2020-06-07T15:27:23.410"/>
    <p1510:client id="{65516A80-ABD0-87A2-9005-932A244D0A6C}" v="73" dt="2021-02-10T06:07:18.844"/>
    <p1510:client id="{6C75EC9A-7F2C-7AA2-DBDA-5EF3D543D8F8}" v="2031" dt="2020-06-14T09:44:16.686"/>
    <p1510:client id="{6DA4E917-F2CE-EF3E-C53C-F3215BBD7A4F}" v="12" dt="2021-01-06T07:43:57.404"/>
    <p1510:client id="{6DAAD17C-EC7F-26D8-A671-9B9EDA9295A4}" v="30" dt="2020-11-17T09:04:33.530"/>
    <p1510:client id="{76A4D374-4611-4E47-2BA9-813B14397E5E}" v="198" dt="2020-06-22T02:34:11.499"/>
    <p1510:client id="{88113837-46EB-6C2F-E8D3-2E71C4C6F1AB}" v="9" dt="2020-06-25T00:31:46.385"/>
    <p1510:client id="{8B4F47FD-81DF-0F10-256A-14E9A1DCC8E4}" v="37" dt="2020-07-20T09:36:08.266"/>
    <p1510:client id="{8F62760A-542E-21C9-BCF4-830297626283}" v="640" dt="2020-12-01T16:01:20.955"/>
    <p1510:client id="{9148CFC9-B7BA-6719-97C7-E8F10688C6C2}" v="1060" dt="2020-10-06T08:57:13.952"/>
    <p1510:client id="{9A230F39-95A3-2EDF-785E-7EDB9592B4BD}" v="97" dt="2020-07-20T09:31:07.757"/>
    <p1510:client id="{9CCC87CC-C846-E83B-236B-519F76BD189A}" v="354" dt="2020-06-11T14:23:05.326"/>
    <p1510:client id="{A1A1DEBE-B995-213A-172A-D223288DD476}" v="40" dt="2020-06-24T07:58:01.164"/>
    <p1510:client id="{A656F917-7389-BDAB-D15B-25C6C44E5596}" v="168" dt="2021-02-03T06:31:09.437"/>
    <p1510:client id="{A864517E-5564-EE6C-1271-47BCFB284AC1}" v="19" dt="2020-12-02T06:04:41.493"/>
    <p1510:client id="{AF262081-C920-382B-A511-066C9299820A}" v="41" dt="2020-12-02T04:33:16.866"/>
    <p1510:client id="{B29DC4C6-CBE3-830D-3141-EE8A83479630}" v="760" dt="2020-06-21T08:00:31.285"/>
    <p1510:client id="{B29FCFC7-CD78-BFDF-7FC6-6D84AA3A5679}" v="398" dt="2020-07-01T05:47:58.246"/>
    <p1510:client id="{B67411AC-BE91-A6E2-0ACB-5BE01F98F816}" v="2" dt="2020-07-06T11:28:14.957"/>
    <p1510:client id="{BC93A3E0-FF28-0EF5-A79F-1619260C0677}" v="1341" dt="2020-12-08T09:57:35.802"/>
    <p1510:client id="{BE7BCEFD-4C27-45DC-2381-21CF75A0D25F}" v="1760" dt="2020-11-18T06:28:17.034"/>
    <p1510:client id="{BEEAE516-0EB7-0D46-D9E4-60CCD156F272}" v="850" dt="2021-01-01T11:36:53.590"/>
    <p1510:client id="{C4701F6A-08A6-E6FE-26C0-C965ABE1E773}" v="10" dt="2020-12-08T10:04:50.872"/>
    <p1510:client id="{C65F78FE-2812-8408-91CF-A742D081E6A2}" v="517" dt="2020-12-01T09:18:36.230"/>
    <p1510:client id="{CDAB9770-1F5A-93F3-BA32-7AA73F57032F}" v="318" dt="2020-06-12T03:01:33.151"/>
    <p1510:client id="{D623AB0F-C592-CE04-2F50-CD615B73F728}" v="81" dt="2020-06-12T01:46:20.966"/>
    <p1510:client id="{DA258EBF-EF49-1425-E5B7-81DDB0DBA7C0}" v="1526" dt="2020-09-10T06:53:04.340"/>
    <p1510:client id="{DF553FAF-448D-5DB7-E8CD-9BFEC40845F1}" v="614" dt="2020-06-06T09:47:38.475"/>
    <p1510:client id="{E2C7EE31-79F0-D46A-1890-57D2D3516559}" v="7" dt="2020-06-12T00:31:45.485"/>
    <p1510:client id="{E540D04A-9375-947B-C8C8-219FA76C71D5}" v="183" dt="2020-12-09T06:24:59.627"/>
    <p1510:client id="{E88A78D5-2C93-E162-094F-1D4619A92F12}" v="359" dt="2020-07-02T02:16:20.415"/>
    <p1510:client id="{EBA3AEDA-51D9-41EC-9C80-898811EE9341}" v="4" dt="2020-10-07T01:50:42.377"/>
    <p1510:client id="{F383712C-2C91-3DA7-CDA5-E51D66A850B7}" v="5" dt="2020-06-14T16:09:20.739"/>
    <p1510:client id="{F4FCF457-6FD9-ED90-E817-906FD3E4B30E}" v="1488" dt="2020-07-20T09:25:34.942"/>
    <p1510:client id="{F60AE016-2FBE-AB13-49A1-38E833551D9A}" v="1117" dt="2020-06-08T03:12:32.340"/>
    <p1510:client id="{F9EF6DFA-8FE2-33B2-6296-F2675223997A}" v="172" dt="2020-06-07T04:59:11.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金　輝溟" userId="S::7796674846@utac.u-tokyo.ac.jp::971cad96-f269-4d17-834e-61d62a92d69f" providerId="AD" clId="Web-{A656F917-7389-BDAB-D15B-25C6C44E5596}"/>
    <pc:docChg chg="delSld modSld">
      <pc:chgData name="金　輝溟" userId="S::7796674846@utac.u-tokyo.ac.jp::971cad96-f269-4d17-834e-61d62a92d69f" providerId="AD" clId="Web-{A656F917-7389-BDAB-D15B-25C6C44E5596}" dt="2021-02-03T06:31:09.437" v="166" actId="20577"/>
      <pc:docMkLst>
        <pc:docMk/>
      </pc:docMkLst>
      <pc:sldChg chg="modSp">
        <pc:chgData name="金　輝溟" userId="S::7796674846@utac.u-tokyo.ac.jp::971cad96-f269-4d17-834e-61d62a92d69f" providerId="AD" clId="Web-{A656F917-7389-BDAB-D15B-25C6C44E5596}" dt="2021-02-03T06:16:01.307" v="38" actId="20577"/>
        <pc:sldMkLst>
          <pc:docMk/>
          <pc:sldMk cId="187915968" sldId="324"/>
        </pc:sldMkLst>
        <pc:spChg chg="mod">
          <ac:chgData name="金　輝溟" userId="S::7796674846@utac.u-tokyo.ac.jp::971cad96-f269-4d17-834e-61d62a92d69f" providerId="AD" clId="Web-{A656F917-7389-BDAB-D15B-25C6C44E5596}" dt="2021-02-03T06:15:55.057" v="36" actId="20577"/>
          <ac:spMkLst>
            <pc:docMk/>
            <pc:sldMk cId="187915968" sldId="324"/>
            <ac:spMk id="83" creationId="{00000000-0000-0000-0000-000000000000}"/>
          </ac:spMkLst>
        </pc:spChg>
        <pc:spChg chg="mod">
          <ac:chgData name="金　輝溟" userId="S::7796674846@utac.u-tokyo.ac.jp::971cad96-f269-4d17-834e-61d62a92d69f" providerId="AD" clId="Web-{A656F917-7389-BDAB-D15B-25C6C44E5596}" dt="2021-02-03T06:16:01.307" v="38" actId="20577"/>
          <ac:spMkLst>
            <pc:docMk/>
            <pc:sldMk cId="187915968" sldId="324"/>
            <ac:spMk id="84" creationId="{00000000-0000-0000-0000-000000000000}"/>
          </ac:spMkLst>
        </pc:spChg>
      </pc:sldChg>
      <pc:sldChg chg="modSp">
        <pc:chgData name="金　輝溟" userId="S::7796674846@utac.u-tokyo.ac.jp::971cad96-f269-4d17-834e-61d62a92d69f" providerId="AD" clId="Web-{A656F917-7389-BDAB-D15B-25C6C44E5596}" dt="2021-02-03T06:31:09.437" v="166" actId="20577"/>
        <pc:sldMkLst>
          <pc:docMk/>
          <pc:sldMk cId="1870061777" sldId="325"/>
        </pc:sldMkLst>
        <pc:spChg chg="mod">
          <ac:chgData name="金　輝溟" userId="S::7796674846@utac.u-tokyo.ac.jp::971cad96-f269-4d17-834e-61d62a92d69f" providerId="AD" clId="Web-{A656F917-7389-BDAB-D15B-25C6C44E5596}" dt="2021-02-03T06:15:41.963" v="28" actId="20577"/>
          <ac:spMkLst>
            <pc:docMk/>
            <pc:sldMk cId="1870061777" sldId="325"/>
            <ac:spMk id="92" creationId="{00000000-0000-0000-0000-000000000000}"/>
          </ac:spMkLst>
        </pc:spChg>
        <pc:spChg chg="mod">
          <ac:chgData name="金　輝溟" userId="S::7796674846@utac.u-tokyo.ac.jp::971cad96-f269-4d17-834e-61d62a92d69f" providerId="AD" clId="Web-{A656F917-7389-BDAB-D15B-25C6C44E5596}" dt="2021-02-03T06:31:09.437" v="166" actId="20577"/>
          <ac:spMkLst>
            <pc:docMk/>
            <pc:sldMk cId="1870061777" sldId="325"/>
            <ac:spMk id="93" creationId="{00000000-0000-0000-0000-000000000000}"/>
          </ac:spMkLst>
        </pc:spChg>
      </pc:sldChg>
      <pc:sldChg chg="del">
        <pc:chgData name="金　輝溟" userId="S::7796674846@utac.u-tokyo.ac.jp::971cad96-f269-4d17-834e-61d62a92d69f" providerId="AD" clId="Web-{A656F917-7389-BDAB-D15B-25C6C44E5596}" dt="2021-02-03T06:16:07.417" v="43"/>
        <pc:sldMkLst>
          <pc:docMk/>
          <pc:sldMk cId="3139098572" sldId="356"/>
        </pc:sldMkLst>
      </pc:sldChg>
      <pc:sldChg chg="del">
        <pc:chgData name="金　輝溟" userId="S::7796674846@utac.u-tokyo.ac.jp::971cad96-f269-4d17-834e-61d62a92d69f" providerId="AD" clId="Web-{A656F917-7389-BDAB-D15B-25C6C44E5596}" dt="2021-02-03T06:16:07.417" v="41"/>
        <pc:sldMkLst>
          <pc:docMk/>
          <pc:sldMk cId="124101651" sldId="357"/>
        </pc:sldMkLst>
      </pc:sldChg>
      <pc:sldChg chg="del">
        <pc:chgData name="金　輝溟" userId="S::7796674846@utac.u-tokyo.ac.jp::971cad96-f269-4d17-834e-61d62a92d69f" providerId="AD" clId="Web-{A656F917-7389-BDAB-D15B-25C6C44E5596}" dt="2021-02-03T06:16:07.417" v="40"/>
        <pc:sldMkLst>
          <pc:docMk/>
          <pc:sldMk cId="303504563" sldId="358"/>
        </pc:sldMkLst>
      </pc:sldChg>
      <pc:sldChg chg="del">
        <pc:chgData name="金　輝溟" userId="S::7796674846@utac.u-tokyo.ac.jp::971cad96-f269-4d17-834e-61d62a92d69f" providerId="AD" clId="Web-{A656F917-7389-BDAB-D15B-25C6C44E5596}" dt="2021-02-03T06:16:07.417" v="42"/>
        <pc:sldMkLst>
          <pc:docMk/>
          <pc:sldMk cId="1232519920" sldId="362"/>
        </pc:sldMkLst>
      </pc:sldChg>
      <pc:sldChg chg="del">
        <pc:chgData name="金　輝溟" userId="S::7796674846@utac.u-tokyo.ac.jp::971cad96-f269-4d17-834e-61d62a92d69f" providerId="AD" clId="Web-{A656F917-7389-BDAB-D15B-25C6C44E5596}" dt="2021-02-03T06:16:07.417" v="39"/>
        <pc:sldMkLst>
          <pc:docMk/>
          <pc:sldMk cId="1122564146" sldId="363"/>
        </pc:sldMkLst>
      </pc:sldChg>
    </pc:docChg>
  </pc:docChgLst>
  <pc:docChgLst>
    <pc:chgData name="金　輝溟" userId="S::7796674846@utac.u-tokyo.ac.jp::971cad96-f269-4d17-834e-61d62a92d69f" providerId="AD" clId="Web-{65516A80-ABD0-87A2-9005-932A244D0A6C}"/>
    <pc:docChg chg="modSld">
      <pc:chgData name="金　輝溟" userId="S::7796674846@utac.u-tokyo.ac.jp::971cad96-f269-4d17-834e-61d62a92d69f" providerId="AD" clId="Web-{65516A80-ABD0-87A2-9005-932A244D0A6C}" dt="2021-02-10T06:07:18.844" v="71" actId="20577"/>
      <pc:docMkLst>
        <pc:docMk/>
      </pc:docMkLst>
      <pc:sldChg chg="modSp">
        <pc:chgData name="金　輝溟" userId="S::7796674846@utac.u-tokyo.ac.jp::971cad96-f269-4d17-834e-61d62a92d69f" providerId="AD" clId="Web-{65516A80-ABD0-87A2-9005-932A244D0A6C}" dt="2021-02-10T06:04:14.684" v="36" actId="20577"/>
        <pc:sldMkLst>
          <pc:docMk/>
          <pc:sldMk cId="187915968" sldId="324"/>
        </pc:sldMkLst>
        <pc:spChg chg="mod">
          <ac:chgData name="金　輝溟" userId="S::7796674846@utac.u-tokyo.ac.jp::971cad96-f269-4d17-834e-61d62a92d69f" providerId="AD" clId="Web-{65516A80-ABD0-87A2-9005-932A244D0A6C}" dt="2021-02-10T06:04:14.684" v="36" actId="20577"/>
          <ac:spMkLst>
            <pc:docMk/>
            <pc:sldMk cId="187915968" sldId="324"/>
            <ac:spMk id="84" creationId="{00000000-0000-0000-0000-000000000000}"/>
          </ac:spMkLst>
        </pc:spChg>
      </pc:sldChg>
      <pc:sldChg chg="modSp">
        <pc:chgData name="金　輝溟" userId="S::7796674846@utac.u-tokyo.ac.jp::971cad96-f269-4d17-834e-61d62a92d69f" providerId="AD" clId="Web-{65516A80-ABD0-87A2-9005-932A244D0A6C}" dt="2021-02-10T06:07:18.844" v="71" actId="20577"/>
        <pc:sldMkLst>
          <pc:docMk/>
          <pc:sldMk cId="1870061777" sldId="325"/>
        </pc:sldMkLst>
        <pc:spChg chg="mod">
          <ac:chgData name="金　輝溟" userId="S::7796674846@utac.u-tokyo.ac.jp::971cad96-f269-4d17-834e-61d62a92d69f" providerId="AD" clId="Web-{65516A80-ABD0-87A2-9005-932A244D0A6C}" dt="2021-02-10T06:07:18.844" v="71" actId="20577"/>
          <ac:spMkLst>
            <pc:docMk/>
            <pc:sldMk cId="1870061777" sldId="325"/>
            <ac:spMk id="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80963"/>
          </a:xfrm>
          <a:prstGeom prst="rect">
            <a:avLst/>
          </a:prstGeom>
        </p:spPr>
        <p:txBody>
          <a:bodyPr vert="horz" lIns="91440" tIns="45720" rIns="91440" bIns="45720" rtlCol="0"/>
          <a:lstStyle>
            <a:lvl1pPr algn="r">
              <a:defRPr sz="1200"/>
            </a:lvl1pPr>
          </a:lstStyle>
          <a:p>
            <a:fld id="{1CD5BBA2-7E95-4C3F-98C6-3F307D989B23}" type="datetimeFigureOut">
              <a:rPr lang="en-US"/>
              <a:t>2/9/2021</a:t>
            </a:fld>
            <a:endParaRPr lang="en-US"/>
          </a:p>
        </p:txBody>
      </p:sp>
      <p:sp>
        <p:nvSpPr>
          <p:cNvPr id="4" name="Slide Image Placeholder 3"/>
          <p:cNvSpPr>
            <a:spLocks noGrp="1" noRot="1" noChangeAspect="1"/>
          </p:cNvSpPr>
          <p:nvPr>
            <p:ph type="sldImg" idx="2"/>
          </p:nvPr>
        </p:nvSpPr>
        <p:spPr>
          <a:xfrm>
            <a:off x="3065463" y="203200"/>
            <a:ext cx="727075" cy="54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779463"/>
            <a:ext cx="5486400" cy="6381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538288"/>
            <a:ext cx="2971800" cy="809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538288"/>
            <a:ext cx="2971800" cy="80962"/>
          </a:xfrm>
          <a:prstGeom prst="rect">
            <a:avLst/>
          </a:prstGeom>
        </p:spPr>
        <p:txBody>
          <a:bodyPr vert="horz" lIns="91440" tIns="45720" rIns="91440" bIns="45720" rtlCol="0" anchor="b"/>
          <a:lstStyle>
            <a:lvl1pPr algn="r">
              <a:defRPr sz="1200"/>
            </a:lvl1pPr>
          </a:lstStyle>
          <a:p>
            <a:fld id="{404ABE3A-8619-4DA6-8C14-18D50D02D2A2}" type="slidenum">
              <a:rPr lang="en-US"/>
              <a:t>‹#›</a:t>
            </a:fld>
            <a:endParaRPr lang="en-US"/>
          </a:p>
        </p:txBody>
      </p:sp>
    </p:spTree>
    <p:extLst>
      <p:ext uri="{BB962C8B-B14F-4D97-AF65-F5344CB8AC3E}">
        <p14:creationId xmlns:p14="http://schemas.microsoft.com/office/powerpoint/2010/main" val="155440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1" name="PlaceHolder 2"/>
          <p:cNvSpPr>
            <a:spLocks noGrp="1"/>
          </p:cNvSpPr>
          <p:nvPr>
            <p:ph type="body"/>
          </p:nvPr>
        </p:nvSpPr>
        <p:spPr>
          <a:xfrm>
            <a:off x="243720" y="119448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2" name="PlaceHolder 3"/>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4"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5"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6"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77" name="PlaceHolder 5"/>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79"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80" name="PlaceHolder 3"/>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pic>
        <p:nvPicPr>
          <p:cNvPr id="81" name="Picture 80"/>
          <p:cNvPicPr/>
          <p:nvPr/>
        </p:nvPicPr>
        <p:blipFill>
          <a:blip r:embed="rId2"/>
          <a:stretch/>
        </p:blipFill>
        <p:spPr>
          <a:xfrm>
            <a:off x="1456920" y="1194120"/>
            <a:ext cx="6244200" cy="4982040"/>
          </a:xfrm>
          <a:prstGeom prst="rect">
            <a:avLst/>
          </a:prstGeom>
          <a:ln>
            <a:noFill/>
          </a:ln>
        </p:spPr>
      </p:pic>
      <p:pic>
        <p:nvPicPr>
          <p:cNvPr id="82" name="Picture 81"/>
          <p:cNvPicPr/>
          <p:nvPr/>
        </p:nvPicPr>
        <p:blipFill>
          <a:blip r:embed="rId2"/>
          <a:stretch/>
        </p:blipFill>
        <p:spPr>
          <a:xfrm>
            <a:off x="1456920" y="1194120"/>
            <a:ext cx="6244200" cy="4982040"/>
          </a:xfrm>
          <a:prstGeom prst="rect">
            <a:avLst/>
          </a:prstGeom>
          <a:ln>
            <a:noFill/>
          </a:ln>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8" name="PlaceHolder 2"/>
          <p:cNvSpPr>
            <a:spLocks noGrp="1"/>
          </p:cNvSpPr>
          <p:nvPr>
            <p:ph type="subTitle"/>
          </p:nvPr>
        </p:nvSpPr>
        <p:spPr>
          <a:xfrm>
            <a:off x="243720" y="1194480"/>
            <a:ext cx="8671320" cy="4982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0"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2"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3" name="PlaceHolder 3"/>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43720" y="129600"/>
            <a:ext cx="8671320" cy="3710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17"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8" name="PlaceHolder 3"/>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19" name="PlaceHolder 4"/>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0" name="PlaceHolder 2"/>
          <p:cNvSpPr>
            <a:spLocks noGrp="1"/>
          </p:cNvSpPr>
          <p:nvPr>
            <p:ph type="subTitle"/>
          </p:nvPr>
        </p:nvSpPr>
        <p:spPr>
          <a:xfrm>
            <a:off x="243720" y="1194480"/>
            <a:ext cx="8671320" cy="4982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1"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2"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3"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5"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6"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27" name="PlaceHolder 4"/>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29" name="PlaceHolder 2"/>
          <p:cNvSpPr>
            <a:spLocks noGrp="1"/>
          </p:cNvSpPr>
          <p:nvPr>
            <p:ph type="body"/>
          </p:nvPr>
        </p:nvSpPr>
        <p:spPr>
          <a:xfrm>
            <a:off x="243720" y="119448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0" name="PlaceHolder 3"/>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32"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3"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4"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5" name="PlaceHolder 5"/>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37"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38" name="PlaceHolder 3"/>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pic>
        <p:nvPicPr>
          <p:cNvPr id="39" name="Picture 38"/>
          <p:cNvPicPr/>
          <p:nvPr/>
        </p:nvPicPr>
        <p:blipFill>
          <a:blip r:embed="rId2"/>
          <a:stretch/>
        </p:blipFill>
        <p:spPr>
          <a:xfrm>
            <a:off x="1456920" y="1194120"/>
            <a:ext cx="6244200" cy="4982040"/>
          </a:xfrm>
          <a:prstGeom prst="rect">
            <a:avLst/>
          </a:prstGeom>
          <a:ln>
            <a:noFill/>
          </a:ln>
        </p:spPr>
      </p:pic>
      <p:pic>
        <p:nvPicPr>
          <p:cNvPr id="40" name="Picture 39"/>
          <p:cNvPicPr/>
          <p:nvPr/>
        </p:nvPicPr>
        <p:blipFill>
          <a:blip r:embed="rId2"/>
          <a:stretch/>
        </p:blipFill>
        <p:spPr>
          <a:xfrm>
            <a:off x="1456920" y="1194120"/>
            <a:ext cx="6244200" cy="4982040"/>
          </a:xfrm>
          <a:prstGeom prst="rect">
            <a:avLst/>
          </a:prstGeom>
          <a:ln>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2" name="PlaceHolder 2"/>
          <p:cNvSpPr>
            <a:spLocks noGrp="1"/>
          </p:cNvSpPr>
          <p:nvPr>
            <p:ph type="body"/>
          </p:nvPr>
        </p:nvSpPr>
        <p:spPr>
          <a:xfrm>
            <a:off x="243720" y="1194480"/>
            <a:ext cx="867132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4"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55" name="PlaceHolder 3"/>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243720" y="129600"/>
            <a:ext cx="8671320" cy="37108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Times New Roman"/>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59"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0" name="PlaceHolder 3"/>
          <p:cNvSpPr>
            <a:spLocks noGrp="1"/>
          </p:cNvSpPr>
          <p:nvPr>
            <p:ph type="body"/>
          </p:nvPr>
        </p:nvSpPr>
        <p:spPr>
          <a:xfrm>
            <a:off x="24372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1" name="PlaceHolder 4"/>
          <p:cNvSpPr>
            <a:spLocks noGrp="1"/>
          </p:cNvSpPr>
          <p:nvPr>
            <p:ph type="body"/>
          </p:nvPr>
        </p:nvSpPr>
        <p:spPr>
          <a:xfrm>
            <a:off x="468720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3" name="PlaceHolder 2"/>
          <p:cNvSpPr>
            <a:spLocks noGrp="1"/>
          </p:cNvSpPr>
          <p:nvPr>
            <p:ph type="body"/>
          </p:nvPr>
        </p:nvSpPr>
        <p:spPr>
          <a:xfrm>
            <a:off x="243720" y="1194480"/>
            <a:ext cx="4231440" cy="498204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4"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5" name="PlaceHolder 4"/>
          <p:cNvSpPr>
            <a:spLocks noGrp="1"/>
          </p:cNvSpPr>
          <p:nvPr>
            <p:ph type="body"/>
          </p:nvPr>
        </p:nvSpPr>
        <p:spPr>
          <a:xfrm>
            <a:off x="4687200" y="379692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43720" y="129600"/>
            <a:ext cx="8671320" cy="800280"/>
          </a:xfrm>
          <a:prstGeom prst="rect">
            <a:avLst/>
          </a:prstGeom>
        </p:spPr>
        <p:txBody>
          <a:bodyPr lIns="0" tIns="0" rIns="0" bIns="0" anchor="ctr"/>
          <a:lstStyle/>
          <a:p>
            <a:endParaRPr lang="ja-JP" sz="1800" b="0" strike="noStrike" spc="-1">
              <a:solidFill>
                <a:srgbClr val="000000"/>
              </a:solidFill>
              <a:uFill>
                <a:solidFill>
                  <a:srgbClr val="FFFFFF"/>
                </a:solidFill>
              </a:uFill>
              <a:latin typeface="Yu Gothic"/>
            </a:endParaRPr>
          </a:p>
        </p:txBody>
      </p:sp>
      <p:sp>
        <p:nvSpPr>
          <p:cNvPr id="67" name="PlaceHolder 2"/>
          <p:cNvSpPr>
            <a:spLocks noGrp="1"/>
          </p:cNvSpPr>
          <p:nvPr>
            <p:ph type="body"/>
          </p:nvPr>
        </p:nvSpPr>
        <p:spPr>
          <a:xfrm>
            <a:off x="24372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8" name="PlaceHolder 3"/>
          <p:cNvSpPr>
            <a:spLocks noGrp="1"/>
          </p:cNvSpPr>
          <p:nvPr>
            <p:ph type="body"/>
          </p:nvPr>
        </p:nvSpPr>
        <p:spPr>
          <a:xfrm>
            <a:off x="4687200" y="1194480"/>
            <a:ext cx="423144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
        <p:nvSpPr>
          <p:cNvPr id="69" name="PlaceHolder 4"/>
          <p:cNvSpPr>
            <a:spLocks noGrp="1"/>
          </p:cNvSpPr>
          <p:nvPr>
            <p:ph type="body"/>
          </p:nvPr>
        </p:nvSpPr>
        <p:spPr>
          <a:xfrm>
            <a:off x="243720" y="3796920"/>
            <a:ext cx="8671320" cy="2376360"/>
          </a:xfrm>
          <a:prstGeom prst="rect">
            <a:avLst/>
          </a:prstGeom>
        </p:spPr>
        <p:txBody>
          <a:bodyPr lIns="0" tIns="0" rIns="0" bIns="0"/>
          <a:lstStyle/>
          <a:p>
            <a:endParaRPr lang="ja-JP" sz="1500" b="0" strike="noStrike" spc="-1">
              <a:solidFill>
                <a:srgbClr val="000000"/>
              </a:solidFill>
              <a:uFill>
                <a:solidFill>
                  <a:srgbClr val="FFFFFF"/>
                </a:solidFill>
              </a:uFill>
              <a:latin typeface="Meiryo"/>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5400"/>
            <a:ext cx="9143640" cy="95652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0"/>
          </a:gra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243720" y="129600"/>
            <a:ext cx="8671320" cy="800280"/>
          </a:xfrm>
          <a:prstGeom prst="rect">
            <a:avLst/>
          </a:prstGeom>
        </p:spPr>
        <p:txBody>
          <a:bodyPr anchor="b"/>
          <a:lstStyle/>
          <a:p>
            <a:pPr>
              <a:lnSpc>
                <a:spcPct val="100000"/>
              </a:lnSpc>
            </a:pPr>
            <a:r>
              <a:rPr lang="ja-JP" sz="2400" b="0" strike="noStrike" spc="-1">
                <a:solidFill>
                  <a:srgbClr val="000000"/>
                </a:solidFill>
                <a:uFill>
                  <a:solidFill>
                    <a:srgbClr val="FFFFFF"/>
                  </a:solidFill>
                </a:uFill>
                <a:latin typeface="Meiryo"/>
                <a:ea typeface="Meiryo"/>
              </a:rPr>
              <a:t>マスター タイトルの書式設定</a:t>
            </a:r>
            <a:endParaRPr lang="ja-JP" sz="1800" b="0" strike="noStrike" spc="-1">
              <a:solidFill>
                <a:srgbClr val="000000"/>
              </a:solidFill>
              <a:uFill>
                <a:solidFill>
                  <a:srgbClr val="FFFFFF"/>
                </a:solidFill>
              </a:uFill>
              <a:latin typeface="Yu Gothic"/>
            </a:endParaRPr>
          </a:p>
        </p:txBody>
      </p:sp>
      <p:sp>
        <p:nvSpPr>
          <p:cNvPr id="43" name="PlaceHolder 3"/>
          <p:cNvSpPr>
            <a:spLocks noGrp="1"/>
          </p:cNvSpPr>
          <p:nvPr>
            <p:ph type="body"/>
          </p:nvPr>
        </p:nvSpPr>
        <p:spPr>
          <a:xfrm>
            <a:off x="243720" y="1194480"/>
            <a:ext cx="8671320" cy="4982040"/>
          </a:xfrm>
          <a:prstGeom prst="rect">
            <a:avLst/>
          </a:prstGeom>
        </p:spPr>
        <p:txBody>
          <a:bodyPr/>
          <a:lstStyle/>
          <a:p>
            <a:pPr marL="432000" indent="-324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개요 텍스트의 서식을 편집하려면 클릭하십시오</a:t>
            </a:r>
            <a:endParaRPr lang="ja-JP" sz="200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2번째 개요 수준</a:t>
            </a:r>
            <a:endParaRPr lang="ja-JP" sz="200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3번째 개요 수준</a:t>
            </a:r>
            <a:endParaRPr lang="ja-JP" sz="200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2000" b="0" strike="noStrike" spc="-1">
                <a:solidFill>
                  <a:srgbClr val="000000"/>
                </a:solidFill>
                <a:uFill>
                  <a:solidFill>
                    <a:srgbClr val="FFFFFF"/>
                  </a:solidFill>
                </a:uFill>
                <a:latin typeface="Meiryo"/>
                <a:ea typeface="Meiryo"/>
              </a:rPr>
              <a:t>4번째 개요 수준</a:t>
            </a:r>
            <a:endParaRPr lang="ja-JP" sz="200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5번째 개요 수준</a:t>
            </a:r>
            <a:endParaRPr lang="ja-JP" sz="200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ea typeface="Meiryo"/>
              </a:rPr>
              <a:t>6번째 개요 수준</a:t>
            </a:r>
            <a:endParaRPr lang="ja-JP" sz="2000" b="0" strike="noStrike" spc="-1">
              <a:solidFill>
                <a:srgbClr val="000000"/>
              </a:solidFill>
              <a:uFill>
                <a:solidFill>
                  <a:srgbClr val="FFFFFF"/>
                </a:solidFill>
              </a:uFill>
              <a:latin typeface="Meiryo"/>
            </a:endParaRPr>
          </a:p>
          <a:p>
            <a:pPr marL="171360" indent="-171000">
              <a:lnSpc>
                <a:spcPct val="100000"/>
              </a:lnSpc>
              <a:buClr>
                <a:srgbClr val="ED7D31"/>
              </a:buClr>
              <a:buFont typeface="Wingdings" charset="2"/>
              <a:buChar char=""/>
            </a:pPr>
            <a:r>
              <a:rPr lang="ja-JP" sz="2000" b="0" strike="noStrike" spc="-1">
                <a:solidFill>
                  <a:srgbClr val="000000"/>
                </a:solidFill>
                <a:uFill>
                  <a:solidFill>
                    <a:srgbClr val="FFFFFF"/>
                  </a:solidFill>
                </a:uFill>
                <a:latin typeface="Meiryo"/>
                <a:ea typeface="Meiryo"/>
              </a:rPr>
              <a:t>7번째 개요 수준マスター テキストの書式設定</a:t>
            </a:r>
            <a:endParaRPr lang="ja-JP" sz="2000" b="0" strike="noStrike" spc="-1">
              <a:solidFill>
                <a:srgbClr val="000000"/>
              </a:solidFill>
              <a:uFill>
                <a:solidFill>
                  <a:srgbClr val="FFFFFF"/>
                </a:solidFill>
              </a:uFill>
              <a:latin typeface="Meiryo"/>
            </a:endParaRPr>
          </a:p>
          <a:p>
            <a:pPr marL="514440" lvl="1" indent="-171000">
              <a:lnSpc>
                <a:spcPct val="100000"/>
              </a:lnSpc>
              <a:buClr>
                <a:srgbClr val="000000"/>
              </a:buClr>
              <a:buFont typeface="Arial"/>
              <a:buChar char="•"/>
            </a:pPr>
            <a:r>
              <a:rPr lang="ja-JP" sz="2000" b="0" strike="noStrike" spc="-1">
                <a:solidFill>
                  <a:srgbClr val="000000"/>
                </a:solidFill>
                <a:uFill>
                  <a:solidFill>
                    <a:srgbClr val="FFFFFF"/>
                  </a:solidFill>
                </a:uFill>
                <a:latin typeface="Meiryo"/>
                <a:ea typeface="Meiryo"/>
              </a:rPr>
              <a:t>第 2 レベル</a:t>
            </a:r>
            <a:endParaRPr lang="ja-JP" sz="2000" b="0" strike="noStrike" spc="-1">
              <a:solidFill>
                <a:srgbClr val="000000"/>
              </a:solidFill>
              <a:uFill>
                <a:solidFill>
                  <a:srgbClr val="FFFFFF"/>
                </a:solidFill>
              </a:uFill>
              <a:latin typeface="Meiryo"/>
            </a:endParaRPr>
          </a:p>
          <a:p>
            <a:pPr marL="857160" lvl="2"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3 レベル</a:t>
            </a:r>
            <a:endParaRPr lang="ja-JP" sz="2000" b="0" strike="noStrike" spc="-1">
              <a:solidFill>
                <a:srgbClr val="000000"/>
              </a:solidFill>
              <a:uFill>
                <a:solidFill>
                  <a:srgbClr val="FFFFFF"/>
                </a:solidFill>
              </a:uFill>
              <a:latin typeface="Meiryo"/>
            </a:endParaRPr>
          </a:p>
          <a:p>
            <a:pPr marL="1200240" lvl="3"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4 レベル</a:t>
            </a:r>
            <a:endParaRPr lang="ja-JP" sz="2000" b="0" strike="noStrike" spc="-1">
              <a:solidFill>
                <a:srgbClr val="000000"/>
              </a:solidFill>
              <a:uFill>
                <a:solidFill>
                  <a:srgbClr val="FFFFFF"/>
                </a:solidFill>
              </a:uFill>
              <a:latin typeface="Meiryo"/>
            </a:endParaRPr>
          </a:p>
          <a:p>
            <a:pPr marL="1542960" lvl="4" indent="-171000">
              <a:lnSpc>
                <a:spcPct val="100000"/>
              </a:lnSpc>
              <a:buClr>
                <a:srgbClr val="000000"/>
              </a:buClr>
              <a:buFont typeface="Arial"/>
              <a:buChar char="•"/>
            </a:pPr>
            <a:r>
              <a:rPr lang="ja-JP" sz="1800" b="0" strike="noStrike" spc="-1">
                <a:solidFill>
                  <a:srgbClr val="000000"/>
                </a:solidFill>
                <a:uFill>
                  <a:solidFill>
                    <a:srgbClr val="FFFFFF"/>
                  </a:solidFill>
                </a:uFill>
                <a:latin typeface="Meiryo"/>
                <a:ea typeface="Meiryo"/>
              </a:rPr>
              <a:t>第 5 レベル</a:t>
            </a:r>
            <a:endParaRPr lang="ja-JP" sz="2000" b="0" strike="noStrike" spc="-1">
              <a:solidFill>
                <a:srgbClr val="000000"/>
              </a:solidFill>
              <a:uFill>
                <a:solidFill>
                  <a:srgbClr val="FFFFFF"/>
                </a:solidFill>
              </a:uFill>
              <a:latin typeface="Meiryo"/>
            </a:endParaRPr>
          </a:p>
        </p:txBody>
      </p:sp>
      <p:sp>
        <p:nvSpPr>
          <p:cNvPr id="44" name="PlaceHolder 4"/>
          <p:cNvSpPr>
            <a:spLocks noGrp="1"/>
          </p:cNvSpPr>
          <p:nvPr>
            <p:ph type="dt"/>
          </p:nvPr>
        </p:nvSpPr>
        <p:spPr>
          <a:xfrm>
            <a:off x="628560" y="6356520"/>
            <a:ext cx="205704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Meiryo"/>
                <a:ea typeface="Meiryo"/>
              </a:rPr>
              <a:t>6/6/20</a:t>
            </a:r>
            <a:endParaRPr lang="en-US" sz="1400" b="0" strike="noStrike" spc="-1">
              <a:solidFill>
                <a:srgbClr val="000000"/>
              </a:solidFill>
              <a:uFill>
                <a:solidFill>
                  <a:srgbClr val="FFFFFF"/>
                </a:solidFill>
              </a:uFill>
              <a:latin typeface="Times New Roman"/>
            </a:endParaRPr>
          </a:p>
        </p:txBody>
      </p:sp>
      <p:sp>
        <p:nvSpPr>
          <p:cNvPr id="45" name="PlaceHolder 5"/>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6" name="PlaceHolder 6"/>
          <p:cNvSpPr>
            <a:spLocks noGrp="1"/>
          </p:cNvSpPr>
          <p:nvPr>
            <p:ph type="sldNum"/>
          </p:nvPr>
        </p:nvSpPr>
        <p:spPr>
          <a:xfrm>
            <a:off x="6458040" y="6356520"/>
            <a:ext cx="2057040" cy="364680"/>
          </a:xfrm>
          <a:prstGeom prst="rect">
            <a:avLst/>
          </a:prstGeom>
        </p:spPr>
        <p:txBody>
          <a:bodyPr anchor="ctr"/>
          <a:lstStyle/>
          <a:p>
            <a:pPr algn="r">
              <a:lnSpc>
                <a:spcPct val="100000"/>
              </a:lnSpc>
            </a:pPr>
            <a:fld id="{03DD0EC2-5C3D-4E37-A58E-B482BAFB14A6}" type="slidenum">
              <a:rPr lang="en-US" sz="900" b="0" strike="noStrike" spc="-1">
                <a:solidFill>
                  <a:srgbClr val="8B8B8B"/>
                </a:solidFill>
                <a:uFill>
                  <a:solidFill>
                    <a:srgbClr val="FFFFFF"/>
                  </a:solidFill>
                </a:uFill>
                <a:latin typeface="Meiryo"/>
                <a:ea typeface="Meiryo"/>
              </a:rPr>
              <a:t>‹#›</a:t>
            </a:fld>
            <a:endParaRPr lang="en-US" sz="1400" b="0" strike="noStrike" spc="-1">
              <a:solidFill>
                <a:srgbClr val="000000"/>
              </a:solidFill>
              <a:uFill>
                <a:solidFill>
                  <a:srgbClr val="FFFFFF"/>
                </a:solidFill>
              </a:uFill>
              <a:latin typeface="Times New Roman"/>
            </a:endParaRPr>
          </a:p>
        </p:txBody>
      </p:sp>
      <p:sp>
        <p:nvSpPr>
          <p:cNvPr id="47" name="Line 7"/>
          <p:cNvSpPr/>
          <p:nvPr/>
        </p:nvSpPr>
        <p:spPr>
          <a:xfrm>
            <a:off x="628560" y="-630000"/>
            <a:ext cx="7886520" cy="36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48" name="PlaceHolder 8"/>
          <p:cNvSpPr>
            <a:spLocks noGrp="1"/>
          </p:cNvSpPr>
          <p:nvPr>
            <p:ph type="body"/>
          </p:nvPr>
        </p:nvSpPr>
        <p:spPr>
          <a:xfrm>
            <a:off x="0" y="42840"/>
            <a:ext cx="2685600" cy="478440"/>
          </a:xfrm>
          <a:prstGeom prst="rect">
            <a:avLst/>
          </a:prstGeom>
        </p:spPr>
        <p:txBody>
          <a:bodyPr/>
          <a:lstStyle/>
          <a:p>
            <a:pPr marL="432000" indent="-324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개요 텍스트의 서식을 편집하려면 클릭하십시오</a:t>
            </a:r>
            <a:endParaRPr lang="ja-JP" sz="1350" b="0" strike="noStrike" spc="-1">
              <a:solidFill>
                <a:srgbClr val="000000"/>
              </a:solidFill>
              <a:uFill>
                <a:solidFill>
                  <a:srgbClr val="FFFFFF"/>
                </a:solidFill>
              </a:uFill>
              <a:latin typeface="Meiryo"/>
            </a:endParaRPr>
          </a:p>
          <a:p>
            <a:pPr marL="864000" lvl="1" indent="-324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2번째 개요 수준</a:t>
            </a:r>
            <a:endParaRPr lang="ja-JP" sz="1350" b="0" strike="noStrike" spc="-1">
              <a:solidFill>
                <a:srgbClr val="000000"/>
              </a:solidFill>
              <a:uFill>
                <a:solidFill>
                  <a:srgbClr val="FFFFFF"/>
                </a:solidFill>
              </a:uFill>
              <a:latin typeface="Meiryo"/>
            </a:endParaRPr>
          </a:p>
          <a:p>
            <a:pPr marL="1296000" lvl="2" indent="-288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3번째 개요 수준</a:t>
            </a:r>
            <a:endParaRPr lang="ja-JP" sz="1350" b="0" strike="noStrike" spc="-1">
              <a:solidFill>
                <a:srgbClr val="000000"/>
              </a:solidFill>
              <a:uFill>
                <a:solidFill>
                  <a:srgbClr val="FFFFFF"/>
                </a:solidFill>
              </a:uFill>
              <a:latin typeface="Meiryo"/>
            </a:endParaRPr>
          </a:p>
          <a:p>
            <a:pPr marL="1728000" lvl="3" indent="-216000">
              <a:buClr>
                <a:srgbClr val="000000"/>
              </a:buClr>
              <a:buSzPct val="75000"/>
              <a:buFont typeface="Symbol" charset="2"/>
              <a:buChar char=""/>
            </a:pPr>
            <a:r>
              <a:rPr lang="ja-JP" sz="1350" b="0" strike="noStrike" spc="-1">
                <a:solidFill>
                  <a:srgbClr val="000000"/>
                </a:solidFill>
                <a:uFill>
                  <a:solidFill>
                    <a:srgbClr val="FFFFFF"/>
                  </a:solidFill>
                </a:uFill>
                <a:latin typeface="Meiryo"/>
                <a:ea typeface="Meiryo"/>
              </a:rPr>
              <a:t>4번째 개요 수준</a:t>
            </a:r>
            <a:endParaRPr lang="ja-JP" sz="1350" b="0" strike="noStrike" spc="-1">
              <a:solidFill>
                <a:srgbClr val="000000"/>
              </a:solidFill>
              <a:uFill>
                <a:solidFill>
                  <a:srgbClr val="FFFFFF"/>
                </a:solidFill>
              </a:uFill>
              <a:latin typeface="Meiryo"/>
            </a:endParaRPr>
          </a:p>
          <a:p>
            <a:pPr marL="2160000" lvl="4"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5번째 개요 수준</a:t>
            </a:r>
            <a:endParaRPr lang="ja-JP" sz="1350" b="0" strike="noStrike" spc="-1">
              <a:solidFill>
                <a:srgbClr val="000000"/>
              </a:solidFill>
              <a:uFill>
                <a:solidFill>
                  <a:srgbClr val="FFFFFF"/>
                </a:solidFill>
              </a:uFill>
              <a:latin typeface="Meiryo"/>
            </a:endParaRPr>
          </a:p>
          <a:p>
            <a:pPr marL="2592000" lvl="5" indent="-216000">
              <a:buClr>
                <a:srgbClr val="000000"/>
              </a:buClr>
              <a:buSzPct val="45000"/>
              <a:buFont typeface="Wingdings" charset="2"/>
              <a:buChar char=""/>
            </a:pPr>
            <a:r>
              <a:rPr lang="ja-JP" sz="1350" b="0" strike="noStrike" spc="-1">
                <a:solidFill>
                  <a:srgbClr val="000000"/>
                </a:solidFill>
                <a:uFill>
                  <a:solidFill>
                    <a:srgbClr val="FFFFFF"/>
                  </a:solidFill>
                </a:uFill>
                <a:latin typeface="Meiryo"/>
                <a:ea typeface="Meiryo"/>
              </a:rPr>
              <a:t>6번째 개요 수준</a:t>
            </a:r>
            <a:endParaRPr lang="ja-JP" sz="1350" b="0" strike="noStrike" spc="-1">
              <a:solidFill>
                <a:srgbClr val="000000"/>
              </a:solidFill>
              <a:uFill>
                <a:solidFill>
                  <a:srgbClr val="FFFFFF"/>
                </a:solidFill>
              </a:uFill>
              <a:latin typeface="Meiryo"/>
            </a:endParaRPr>
          </a:p>
          <a:p>
            <a:pPr>
              <a:lnSpc>
                <a:spcPct val="100000"/>
              </a:lnSpc>
            </a:pPr>
            <a:r>
              <a:rPr lang="ja-JP" sz="1350" b="0" strike="noStrike" spc="-1">
                <a:solidFill>
                  <a:srgbClr val="000000"/>
                </a:solidFill>
                <a:uFill>
                  <a:solidFill>
                    <a:srgbClr val="FFFFFF"/>
                  </a:solidFill>
                </a:uFill>
                <a:latin typeface="Meiryo"/>
                <a:ea typeface="Meiryo"/>
              </a:rPr>
              <a:t>7번째 개요 수준目次&gt;１</a:t>
            </a:r>
            <a:endParaRPr lang="ja-JP" sz="1350" b="0" strike="noStrike" spc="-1">
              <a:solidFill>
                <a:srgbClr val="000000"/>
              </a:solidFill>
              <a:uFill>
                <a:solidFill>
                  <a:srgbClr val="FFFFFF"/>
                </a:solidFill>
              </a:uFill>
              <a:latin typeface="Meiryo"/>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rot="5400000">
            <a:off x="3256920" y="-3256560"/>
            <a:ext cx="2630520" cy="9143640"/>
          </a:xfrm>
          <a:prstGeom prst="rect">
            <a:avLst/>
          </a:prstGeom>
          <a:gradFill>
            <a:gsLst>
              <a:gs pos="0">
                <a:schemeClr val="accent2">
                  <a:lumMod val="60000"/>
                  <a:lumOff val="40000"/>
                </a:schemeClr>
              </a:gs>
              <a:gs pos="39000">
                <a:schemeClr val="accent4">
                  <a:lumMod val="40000"/>
                  <a:lumOff val="60000"/>
                </a:schemeClr>
              </a:gs>
              <a:gs pos="83000">
                <a:schemeClr val="bg1"/>
              </a:gs>
              <a:gs pos="100000">
                <a:schemeClr val="bg1"/>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1143000" y="1122480"/>
            <a:ext cx="6857640" cy="2387160"/>
          </a:xfrm>
          <a:prstGeom prst="rect">
            <a:avLst/>
          </a:prstGeom>
        </p:spPr>
        <p:txBody>
          <a:bodyPr anchor="b"/>
          <a:lstStyle/>
          <a:p>
            <a:pPr algn="ctr">
              <a:lnSpc>
                <a:spcPct val="100000"/>
              </a:lnSpc>
            </a:pPr>
            <a:r>
              <a:rPr lang="ja-JP" sz="3600" b="0" strike="noStrike" spc="-1">
                <a:solidFill>
                  <a:srgbClr val="000000"/>
                </a:solidFill>
                <a:uFill>
                  <a:solidFill>
                    <a:srgbClr val="FFFFFF"/>
                  </a:solidFill>
                </a:uFill>
                <a:latin typeface="Meiryo"/>
                <a:ea typeface="Meiryo"/>
              </a:rPr>
              <a:t>マスター タイトルの書式設定</a:t>
            </a:r>
            <a:endParaRPr lang="ja-JP" sz="1800" b="0" strike="noStrike" spc="-1">
              <a:solidFill>
                <a:srgbClr val="000000"/>
              </a:solidFill>
              <a:uFill>
                <a:solidFill>
                  <a:srgbClr val="FFFFFF"/>
                </a:solidFill>
              </a:uFill>
              <a:latin typeface="Yu Gothic"/>
            </a:endParaRPr>
          </a:p>
        </p:txBody>
      </p:sp>
      <p:sp>
        <p:nvSpPr>
          <p:cNvPr id="2" name="PlaceHolder 3"/>
          <p:cNvSpPr>
            <a:spLocks noGrp="1"/>
          </p:cNvSpPr>
          <p:nvPr>
            <p:ph type="dt"/>
          </p:nvPr>
        </p:nvSpPr>
        <p:spPr>
          <a:xfrm>
            <a:off x="628560" y="6356520"/>
            <a:ext cx="2057040" cy="364680"/>
          </a:xfrm>
          <a:prstGeom prst="rect">
            <a:avLst/>
          </a:prstGeom>
        </p:spPr>
        <p:txBody>
          <a:bodyPr anchor="ctr"/>
          <a:lstStyle/>
          <a:p>
            <a:pPr>
              <a:lnSpc>
                <a:spcPct val="100000"/>
              </a:lnSpc>
            </a:pPr>
            <a:r>
              <a:rPr lang="en-US" sz="900" b="0" strike="noStrike" spc="-1">
                <a:solidFill>
                  <a:srgbClr val="8B8B8B"/>
                </a:solidFill>
                <a:uFill>
                  <a:solidFill>
                    <a:srgbClr val="FFFFFF"/>
                  </a:solidFill>
                </a:uFill>
                <a:latin typeface="Meiryo"/>
                <a:ea typeface="Meiryo"/>
              </a:rPr>
              <a:t>6/6/20</a:t>
            </a:r>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458040" y="6356520"/>
            <a:ext cx="2057040" cy="364680"/>
          </a:xfrm>
          <a:prstGeom prst="rect">
            <a:avLst/>
          </a:prstGeom>
        </p:spPr>
        <p:txBody>
          <a:bodyPr anchor="ctr"/>
          <a:lstStyle/>
          <a:p>
            <a:pPr algn="r">
              <a:lnSpc>
                <a:spcPct val="100000"/>
              </a:lnSpc>
            </a:pPr>
            <a:fld id="{B2EABAE7-20F1-458F-A598-AE2BE71AFF66}" type="slidenum">
              <a:rPr lang="en-US" sz="900" b="0" strike="noStrike" spc="-1">
                <a:solidFill>
                  <a:srgbClr val="8B8B8B"/>
                </a:solidFill>
                <a:uFill>
                  <a:solidFill>
                    <a:srgbClr val="FFFFFF"/>
                  </a:solidFill>
                </a:uFill>
                <a:latin typeface="Meiryo"/>
                <a:ea typeface="Meiryo"/>
              </a:rPr>
              <a:t>‹#›</a:t>
            </a:fld>
            <a:endParaRPr lang="en-US" sz="1400" b="0" strike="noStrike" spc="-1">
              <a:solidFill>
                <a:srgbClr val="000000"/>
              </a:solidFill>
              <a:uFill>
                <a:solidFill>
                  <a:srgbClr val="FFFFFF"/>
                </a:solidFill>
              </a:uFill>
              <a:latin typeface="Times New Roman"/>
            </a:endParaRPr>
          </a:p>
        </p:txBody>
      </p:sp>
      <p:sp>
        <p:nvSpPr>
          <p:cNvPr id="5" name="CustomShape 6"/>
          <p:cNvSpPr/>
          <p:nvPr/>
        </p:nvSpPr>
        <p:spPr>
          <a:xfrm rot="5400000">
            <a:off x="4563360" y="-1618200"/>
            <a:ext cx="17640" cy="7886520"/>
          </a:xfrm>
          <a:prstGeom prst="rect">
            <a:avLst/>
          </a:prstGeom>
          <a:solidFill>
            <a:srgbClr val="F6AE70"/>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ja-JP" sz="1500" b="0" strike="noStrike" spc="-1">
                <a:solidFill>
                  <a:srgbClr val="000000"/>
                </a:solidFill>
                <a:uFill>
                  <a:solidFill>
                    <a:srgbClr val="FFFFFF"/>
                  </a:solidFill>
                </a:uFill>
                <a:latin typeface="Meiryo"/>
              </a:rPr>
              <a:t>개요 텍스트의 서식을 편집하려면 클릭하십시오</a:t>
            </a:r>
          </a:p>
          <a:p>
            <a:pPr marL="864000" lvl="1" indent="-324000">
              <a:buClr>
                <a:srgbClr val="000000"/>
              </a:buClr>
              <a:buSzPct val="75000"/>
              <a:buFont typeface="Symbol" charset="2"/>
              <a:buChar char=""/>
            </a:pPr>
            <a:r>
              <a:rPr lang="ja-JP" sz="1350" b="0" strike="noStrike" spc="-1">
                <a:solidFill>
                  <a:srgbClr val="000000"/>
                </a:solidFill>
                <a:uFill>
                  <a:solidFill>
                    <a:srgbClr val="FFFFFF"/>
                  </a:solidFill>
                </a:uFill>
                <a:latin typeface="Meiryo"/>
              </a:rPr>
              <a:t>2번째 개요 수준</a:t>
            </a:r>
          </a:p>
          <a:p>
            <a:pPr marL="1296000" lvl="2" indent="-288000">
              <a:buClr>
                <a:srgbClr val="000000"/>
              </a:buClr>
              <a:buSzPct val="45000"/>
              <a:buFont typeface="Wingdings" charset="2"/>
              <a:buChar char=""/>
            </a:pPr>
            <a:r>
              <a:rPr lang="ja-JP" sz="1200" b="0" strike="noStrike" spc="-1">
                <a:solidFill>
                  <a:srgbClr val="000000"/>
                </a:solidFill>
                <a:uFill>
                  <a:solidFill>
                    <a:srgbClr val="FFFFFF"/>
                  </a:solidFill>
                </a:uFill>
                <a:latin typeface="Meiryo"/>
              </a:rPr>
              <a:t>3번째 개요 수준</a:t>
            </a:r>
          </a:p>
          <a:p>
            <a:pPr marL="1728000" lvl="3" indent="-216000">
              <a:buClr>
                <a:srgbClr val="000000"/>
              </a:buClr>
              <a:buSzPct val="75000"/>
              <a:buFont typeface="Symbol" charset="2"/>
              <a:buChar char=""/>
            </a:pPr>
            <a:r>
              <a:rPr lang="ja-JP" sz="1200" b="0" strike="noStrike" spc="-1">
                <a:solidFill>
                  <a:srgbClr val="000000"/>
                </a:solidFill>
                <a:uFill>
                  <a:solidFill>
                    <a:srgbClr val="FFFFFF"/>
                  </a:solidFill>
                </a:uFill>
                <a:latin typeface="Meiryo"/>
              </a:rPr>
              <a:t>4번째 개요 수준</a:t>
            </a:r>
          </a:p>
          <a:p>
            <a:pPr marL="2160000" lvl="4"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5번째 개요 수준</a:t>
            </a:r>
          </a:p>
          <a:p>
            <a:pPr marL="2592000" lvl="5"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6번째 개요 수준</a:t>
            </a:r>
          </a:p>
          <a:p>
            <a:pPr marL="3024000" lvl="6" indent="-216000">
              <a:buClr>
                <a:srgbClr val="000000"/>
              </a:buClr>
              <a:buSzPct val="45000"/>
              <a:buFont typeface="Wingdings" charset="2"/>
              <a:buChar char=""/>
            </a:pPr>
            <a:r>
              <a:rPr lang="ja-JP" sz="2000" b="0" strike="noStrike" spc="-1">
                <a:solidFill>
                  <a:srgbClr val="000000"/>
                </a:solidFill>
                <a:uFill>
                  <a:solidFill>
                    <a:srgbClr val="FFFFFF"/>
                  </a:solidFill>
                </a:uFill>
                <a:latin typeface="Meiryo"/>
              </a:rPr>
              <a:t>7번째 개요 수준</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263813" y="2580875"/>
            <a:ext cx="8636702" cy="948573"/>
          </a:xfrm>
          <a:prstGeom prst="rect">
            <a:avLst/>
          </a:prstGeom>
          <a:noFill/>
          <a:ln>
            <a:noFill/>
          </a:ln>
        </p:spPr>
        <p:txBody>
          <a:bodyPr lIns="91440" tIns="45720" rIns="91440" bIns="45720" anchor="b"/>
          <a:lstStyle/>
          <a:p>
            <a:pPr algn="ctr"/>
            <a:r>
              <a:rPr lang="ja-JP" altLang="en-US" sz="2800" spc="-1">
                <a:uFill>
                  <a:solidFill>
                    <a:srgbClr val="FFFFFF"/>
                  </a:solidFill>
                </a:uFill>
                <a:cs typeface="Arial"/>
              </a:rPr>
              <a:t>修論発表FB</a:t>
            </a:r>
          </a:p>
        </p:txBody>
      </p:sp>
      <p:sp>
        <p:nvSpPr>
          <p:cNvPr id="84" name="TextShape 2"/>
          <p:cNvSpPr txBox="1"/>
          <p:nvPr/>
        </p:nvSpPr>
        <p:spPr>
          <a:xfrm>
            <a:off x="1219519" y="3338278"/>
            <a:ext cx="7488920" cy="1710360"/>
          </a:xfrm>
          <a:prstGeom prst="rect">
            <a:avLst/>
          </a:prstGeom>
          <a:noFill/>
          <a:ln>
            <a:noFill/>
          </a:ln>
        </p:spPr>
        <p:txBody>
          <a:bodyPr lIns="91440" tIns="45720" rIns="91440" bIns="45720" anchor="t"/>
          <a:lstStyle/>
          <a:p>
            <a:pPr algn="r">
              <a:lnSpc>
                <a:spcPct val="100000"/>
              </a:lnSpc>
            </a:pPr>
            <a:endParaRPr lang="en-US" sz="2400" b="0" strike="noStrike" spc="-1">
              <a:solidFill>
                <a:srgbClr val="000000"/>
              </a:solidFill>
              <a:uFill>
                <a:solidFill>
                  <a:srgbClr val="FFFFFF"/>
                </a:solidFill>
              </a:uFill>
              <a:latin typeface="Meiryo"/>
              <a:ea typeface="Meiryo"/>
            </a:endParaRPr>
          </a:p>
          <a:p>
            <a:pPr algn="r"/>
            <a:r>
              <a:rPr lang="ja-JP" altLang="en-US" sz="1600" spc="-1">
                <a:solidFill>
                  <a:srgbClr val="000000"/>
                </a:solidFill>
                <a:uFill>
                  <a:solidFill>
                    <a:srgbClr val="FFFFFF"/>
                  </a:solidFill>
                </a:uFill>
                <a:latin typeface="Meiryo"/>
                <a:ea typeface="Meiryo"/>
              </a:rPr>
              <a:t>2021/02/10</a:t>
            </a:r>
          </a:p>
          <a:p>
            <a:pPr algn="r"/>
            <a:r>
              <a:rPr lang="ja-JP" altLang="en-US" sz="1600" spc="-1">
                <a:solidFill>
                  <a:srgbClr val="000000"/>
                </a:solidFill>
                <a:uFill>
                  <a:solidFill>
                    <a:srgbClr val="FFFFFF"/>
                  </a:solidFill>
                </a:uFill>
                <a:latin typeface="Meiryo"/>
                <a:ea typeface="Meiryo"/>
              </a:rPr>
              <a:t>坂田・森研究室　修士２年</a:t>
            </a:r>
            <a:endParaRPr lang="en-US" altLang="ja-JP" sz="1600" spc="-1">
              <a:uFill>
                <a:solidFill>
                  <a:srgbClr val="FFFFFF"/>
                </a:solidFill>
              </a:uFill>
              <a:latin typeface="Meiryo"/>
              <a:ea typeface="Meiryo"/>
              <a:cs typeface="+mn-lt"/>
            </a:endParaRPr>
          </a:p>
          <a:p>
            <a:pPr algn="r"/>
            <a:r>
              <a:rPr lang="ja-JP" altLang="en-US" sz="1600" spc="-1">
                <a:solidFill>
                  <a:srgbClr val="000000"/>
                </a:solidFill>
                <a:uFill>
                  <a:solidFill>
                    <a:srgbClr val="FFFFFF"/>
                  </a:solidFill>
                </a:uFill>
                <a:latin typeface="Meiryo"/>
                <a:ea typeface="Meiryo"/>
              </a:rPr>
              <a:t>キム</a:t>
            </a:r>
            <a:r>
              <a:rPr lang="en-US" sz="1600" spc="-1" dirty="0">
                <a:solidFill>
                  <a:srgbClr val="000000"/>
                </a:solidFill>
                <a:uFill>
                  <a:solidFill>
                    <a:srgbClr val="FFFFFF"/>
                  </a:solidFill>
                </a:uFill>
                <a:latin typeface="Meiryo"/>
                <a:ea typeface="Meiryo"/>
              </a:rPr>
              <a:t>　</a:t>
            </a:r>
            <a:r>
              <a:rPr lang="ja-JP" altLang="en-US" sz="1600" spc="-1">
                <a:solidFill>
                  <a:srgbClr val="000000"/>
                </a:solidFill>
                <a:uFill>
                  <a:solidFill>
                    <a:srgbClr val="FFFFFF"/>
                  </a:solidFill>
                </a:uFill>
                <a:latin typeface="Meiryo"/>
                <a:ea typeface="Meiryo"/>
              </a:rPr>
              <a:t>フィミョン</a:t>
            </a:r>
            <a:endParaRPr lang="en-US" sz="2400" b="0" strike="noStrike" spc="-1">
              <a:solidFill>
                <a:srgbClr val="000000"/>
              </a:solidFill>
              <a:uFill>
                <a:solidFill>
                  <a:srgbClr val="FFFFFF"/>
                </a:solidFill>
              </a:uFill>
              <a:latin typeface="Meiryo"/>
              <a:ea typeface="Meiryo"/>
            </a:endParaRPr>
          </a:p>
        </p:txBody>
      </p:sp>
      <p:sp>
        <p:nvSpPr>
          <p:cNvPr id="85" name="CustomShape 3"/>
          <p:cNvSpPr/>
          <p:nvPr/>
        </p:nvSpPr>
        <p:spPr>
          <a:xfrm>
            <a:off x="1143000" y="474120"/>
            <a:ext cx="6857640" cy="171036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b"/>
          <a:lstStyle/>
          <a:p>
            <a:pPr algn="ctr"/>
            <a:endParaRPr lang="ja-JP" altLang="en-US" spc="-1">
              <a:uFill>
                <a:solidFill>
                  <a:srgbClr val="FFFFFF"/>
                </a:solidFill>
              </a:uFill>
              <a:ea typeface="Meiryo"/>
              <a:cs typeface="+mn-lt"/>
            </a:endParaRPr>
          </a:p>
        </p:txBody>
      </p:sp>
    </p:spTree>
    <p:extLst>
      <p:ext uri="{BB962C8B-B14F-4D97-AF65-F5344CB8AC3E}">
        <p14:creationId xmlns:p14="http://schemas.microsoft.com/office/powerpoint/2010/main" val="1879159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243720" y="129600"/>
            <a:ext cx="8671320" cy="800280"/>
          </a:xfrm>
          <a:prstGeom prst="rect">
            <a:avLst/>
          </a:prstGeom>
          <a:noFill/>
          <a:ln>
            <a:noFill/>
          </a:ln>
        </p:spPr>
        <p:txBody>
          <a:bodyPr lIns="91440" tIns="45720" rIns="91440" bIns="45720" anchor="b"/>
          <a:lstStyle/>
          <a:p>
            <a:pPr>
              <a:lnSpc>
                <a:spcPct val="100000"/>
              </a:lnSpc>
            </a:pPr>
            <a:r>
              <a:rPr lang="en-US" altLang="ja-JP" sz="2400" spc="-1" dirty="0">
                <a:solidFill>
                  <a:srgbClr val="000000"/>
                </a:solidFill>
                <a:uFill>
                  <a:solidFill>
                    <a:srgbClr val="FFFFFF"/>
                  </a:solidFill>
                </a:uFill>
                <a:latin typeface="Meiryo"/>
                <a:ea typeface="Meiryo"/>
              </a:rPr>
              <a:t>FB</a:t>
            </a:r>
          </a:p>
        </p:txBody>
      </p:sp>
      <p:sp>
        <p:nvSpPr>
          <p:cNvPr id="93" name="TextShape 2"/>
          <p:cNvSpPr txBox="1"/>
          <p:nvPr/>
        </p:nvSpPr>
        <p:spPr>
          <a:xfrm>
            <a:off x="243719" y="1175350"/>
            <a:ext cx="8671320" cy="5013086"/>
          </a:xfrm>
          <a:prstGeom prst="rect">
            <a:avLst/>
          </a:prstGeom>
          <a:noFill/>
          <a:ln>
            <a:noFill/>
          </a:ln>
        </p:spPr>
        <p:txBody>
          <a:bodyPr lIns="91440" tIns="45720" rIns="91440" bIns="45720" anchor="t"/>
          <a:lstStyle/>
          <a:p>
            <a:pPr marL="285750" indent="-285750">
              <a:lnSpc>
                <a:spcPct val="150000"/>
              </a:lnSpc>
              <a:buClr>
                <a:srgbClr val="ED7D31"/>
              </a:buClr>
              <a:buFont typeface="Wingdings"/>
              <a:buChar char="q"/>
            </a:pPr>
            <a:r>
              <a:rPr lang="en-US" altLang="ja-JP" sz="1500" spc="-1" dirty="0" err="1">
                <a:uFill>
                  <a:solidFill>
                    <a:srgbClr val="FFFFFF"/>
                  </a:solidFill>
                </a:uFill>
                <a:latin typeface="Meiryo"/>
                <a:ea typeface="Meiryo"/>
                <a:cs typeface="+mn-lt"/>
              </a:rPr>
              <a:t>タイトル：オンライン学術動画が論文の被引用数及びオルトメトリクスに与える影響に関する研究</a:t>
            </a:r>
            <a:endParaRPr lang="en-US" altLang="ja-JP" sz="1500" spc="-1" dirty="0">
              <a:uFill>
                <a:solidFill>
                  <a:srgbClr val="FFFFFF"/>
                </a:solidFill>
              </a:uFill>
              <a:latin typeface="Meiryo"/>
              <a:ea typeface="Meiryo"/>
              <a:cs typeface="+mn-lt"/>
            </a:endParaRPr>
          </a:p>
          <a:p>
            <a:pPr marL="285750" indent="-285750">
              <a:lnSpc>
                <a:spcPct val="150000"/>
              </a:lnSpc>
              <a:buClr>
                <a:srgbClr val="ED7D31"/>
              </a:buClr>
              <a:buFont typeface="Wingdings"/>
              <a:buChar char="q"/>
            </a:pPr>
            <a:r>
              <a:rPr lang="en-US" altLang="ja-JP" sz="1500" spc="-1" dirty="0" err="1">
                <a:uFill>
                  <a:solidFill>
                    <a:srgbClr val="FFFFFF"/>
                  </a:solidFill>
                </a:uFill>
                <a:latin typeface="Meiryo"/>
                <a:ea typeface="Meiryo"/>
                <a:cs typeface="Arial"/>
              </a:rPr>
              <a:t>コメント（田中先生</a:t>
            </a:r>
            <a:r>
              <a:rPr lang="en-US" altLang="ja-JP" sz="1500" spc="-1" dirty="0">
                <a:uFill>
                  <a:solidFill>
                    <a:srgbClr val="FFFFFF"/>
                  </a:solidFill>
                </a:uFill>
                <a:latin typeface="Meiryo"/>
                <a:ea typeface="Meiryo"/>
                <a:cs typeface="Arial"/>
              </a:rPr>
              <a:t>）</a:t>
            </a:r>
            <a:br>
              <a:rPr lang="ja-JP" altLang="en-US" sz="1500" spc="-1" dirty="0">
                <a:uFill>
                  <a:solidFill>
                    <a:srgbClr val="FFFFFF"/>
                  </a:solidFill>
                </a:uFill>
                <a:latin typeface="Meiryo"/>
                <a:ea typeface="Meiryo"/>
                <a:cs typeface="Arial"/>
              </a:rPr>
            </a:br>
            <a:r>
              <a:rPr lang="ja-JP" altLang="en-US" sz="1500" spc="-1">
                <a:uFill>
                  <a:solidFill>
                    <a:srgbClr val="FFFFFF"/>
                  </a:solidFill>
                </a:uFill>
                <a:latin typeface="Meiryo"/>
                <a:ea typeface="Meiryo"/>
                <a:cs typeface="Arial"/>
              </a:rPr>
              <a:t>トピックも動画と論文引用数というユニークなポイントで、定量的な評価アプローチをしていて楽しみながら読むことができました。論文内容も、基本的によく書けています。特に修正依頼のコメントはありませんが、以下、さらに向上させるためのアドバイス的なものになります。</a:t>
            </a:r>
            <a:endParaRPr lang="ja-JP" sz="1500">
              <a:latin typeface="Arial"/>
              <a:ea typeface="Meiryo"/>
              <a:cs typeface="Arial"/>
            </a:endParaRPr>
          </a:p>
          <a:p>
            <a:pPr marL="742950" lvl="1" indent="-285750">
              <a:lnSpc>
                <a:spcPct val="150000"/>
              </a:lnSpc>
              <a:buClr>
                <a:srgbClr val="ED7D31"/>
              </a:buClr>
              <a:buFont typeface="Wingdings"/>
              <a:buChar char="§"/>
            </a:pPr>
            <a:r>
              <a:rPr lang="ja-JP" altLang="en-US" sz="1500" spc="-1">
                <a:uFill>
                  <a:solidFill>
                    <a:srgbClr val="FFFFFF"/>
                  </a:solidFill>
                </a:uFill>
                <a:latin typeface="Meiryo"/>
                <a:ea typeface="Meiryo"/>
                <a:cs typeface="Arial"/>
              </a:rPr>
              <a:t>全体の流れとしてデータソースはYoutubeでなくてもよいので、手法の方では一般化した研究関連の動画とすると、普遍性が向上するのではないでしょうか。</a:t>
            </a:r>
            <a:endParaRPr lang="ja-JP" sz="1500">
              <a:latin typeface="Arial"/>
              <a:ea typeface="Meiryo"/>
              <a:cs typeface="Arial"/>
            </a:endParaRPr>
          </a:p>
          <a:p>
            <a:pPr lvl="2">
              <a:lnSpc>
                <a:spcPct val="150000"/>
              </a:lnSpc>
              <a:buClr>
                <a:srgbClr val="ED7D31"/>
              </a:buClr>
            </a:pPr>
            <a:r>
              <a:rPr lang="ja-JP" altLang="en-US" sz="1500" spc="-1">
                <a:uFill>
                  <a:solidFill>
                    <a:srgbClr val="FFFFFF"/>
                  </a:solidFill>
                </a:uFill>
                <a:latin typeface="Meiryo"/>
                <a:ea typeface="Meiryo"/>
                <a:cs typeface="Arial"/>
              </a:rPr>
              <a:t>→ジャーナル側の動画メタデータのシェア?</a:t>
            </a:r>
            <a:endParaRPr lang="ja-JP" altLang="en-US" sz="1500" spc="-1" dirty="0">
              <a:uFill>
                <a:solidFill>
                  <a:srgbClr val="FFFFFF"/>
                </a:solidFill>
              </a:uFill>
              <a:latin typeface="Meiryo"/>
              <a:ea typeface="Meiryo"/>
              <a:cs typeface="Arial"/>
            </a:endParaRPr>
          </a:p>
          <a:p>
            <a:pPr marL="742950" lvl="1" indent="-285750">
              <a:lnSpc>
                <a:spcPct val="150000"/>
              </a:lnSpc>
              <a:buClr>
                <a:srgbClr val="ED7D31"/>
              </a:buClr>
              <a:buFont typeface="Wingdings"/>
              <a:buChar char="§"/>
            </a:pPr>
            <a:r>
              <a:rPr lang="ja-JP" altLang="en-US" sz="1500" spc="-1">
                <a:uFill>
                  <a:solidFill>
                    <a:srgbClr val="FFFFFF"/>
                  </a:solidFill>
                </a:uFill>
                <a:latin typeface="Meiryo"/>
                <a:ea typeface="Meiryo"/>
                <a:cs typeface="Arial"/>
              </a:rPr>
              <a:t>原因と結果の混同を避けるための工夫をもう少し追記いただければ</a:t>
            </a:r>
            <a:endParaRPr lang="ja-JP" sz="1500">
              <a:latin typeface="Arial"/>
              <a:ea typeface="Meiryo"/>
              <a:cs typeface="Arial"/>
            </a:endParaRPr>
          </a:p>
          <a:p>
            <a:pPr lvl="2">
              <a:lnSpc>
                <a:spcPct val="150000"/>
              </a:lnSpc>
              <a:buClr>
                <a:srgbClr val="ED7D31"/>
              </a:buClr>
            </a:pPr>
            <a:r>
              <a:rPr lang="ja-JP" altLang="en-US" sz="1500" spc="-1">
                <a:uFill>
                  <a:solidFill>
                    <a:srgbClr val="FFFFFF"/>
                  </a:solidFill>
                </a:uFill>
                <a:latin typeface="Meiryo"/>
                <a:ea typeface="Meiryo"/>
                <a:cs typeface="Arial"/>
              </a:rPr>
              <a:t>→均質化の工夫（因果推論手法）</a:t>
            </a:r>
            <a:endParaRPr lang="ja-JP" altLang="en-US" sz="1500" spc="-1" dirty="0">
              <a:uFill>
                <a:solidFill>
                  <a:srgbClr val="FFFFFF"/>
                </a:solidFill>
              </a:uFill>
              <a:latin typeface="Meiryo"/>
              <a:ea typeface="Meiryo"/>
              <a:cs typeface="Arial"/>
            </a:endParaRPr>
          </a:p>
          <a:p>
            <a:pPr marL="742950" lvl="1" indent="-285750">
              <a:lnSpc>
                <a:spcPct val="150000"/>
              </a:lnSpc>
              <a:buClr>
                <a:srgbClr val="ED7D31"/>
              </a:buClr>
              <a:buFont typeface="Wingdings"/>
              <a:buChar char="§"/>
            </a:pPr>
            <a:r>
              <a:rPr lang="ja-JP" altLang="en-US" sz="1500" spc="-1">
                <a:uFill>
                  <a:solidFill>
                    <a:srgbClr val="FFFFFF"/>
                  </a:solidFill>
                </a:uFill>
                <a:latin typeface="Meiryo"/>
                <a:ea typeface="Meiryo"/>
                <a:cs typeface="Arial"/>
              </a:rPr>
              <a:t>今後の課題で、他の研究者、論文執筆者の間の視聴率と、一般社会の視聴者層の視聴者数の関係も検討して、動画コンテンツの構成などへの意味合いが出ると面白いと存じます。</a:t>
            </a:r>
          </a:p>
          <a:p>
            <a:pPr lvl="2">
              <a:lnSpc>
                <a:spcPct val="150000"/>
              </a:lnSpc>
              <a:buClr>
                <a:srgbClr val="ED7D31"/>
              </a:buClr>
            </a:pPr>
            <a:r>
              <a:rPr lang="ja-JP" altLang="en-US" sz="1500" spc="-1">
                <a:uFill>
                  <a:solidFill>
                    <a:srgbClr val="FFFFFF"/>
                  </a:solidFill>
                </a:uFill>
                <a:latin typeface="Meiryo"/>
                <a:ea typeface="Meiryo"/>
                <a:cs typeface="Arial"/>
              </a:rPr>
              <a:t>→ジャーナルウェブサイト側の動画の視聴率が学界での注目度を強く反映している可能性?</a:t>
            </a:r>
            <a:endParaRPr lang="ja-JP" altLang="en-US" sz="1500" spc="-1" dirty="0">
              <a:uFill>
                <a:solidFill>
                  <a:srgbClr val="FFFFFF"/>
                </a:solidFill>
              </a:uFill>
              <a:latin typeface="Meiryo"/>
              <a:ea typeface="Meiryo"/>
              <a:cs typeface="Arial"/>
            </a:endParaRPr>
          </a:p>
        </p:txBody>
      </p:sp>
      <p:sp>
        <p:nvSpPr>
          <p:cNvPr id="94" name="TextShape 3"/>
          <p:cNvSpPr txBox="1"/>
          <p:nvPr/>
        </p:nvSpPr>
        <p:spPr>
          <a:xfrm>
            <a:off x="0" y="42840"/>
            <a:ext cx="2685600" cy="478440"/>
          </a:xfrm>
          <a:prstGeom prst="rect">
            <a:avLst/>
          </a:prstGeom>
          <a:noFill/>
          <a:ln>
            <a:noFill/>
          </a:ln>
        </p:spPr>
        <p:txBody>
          <a:bodyPr/>
          <a:lstStyle/>
          <a:p>
            <a:endParaRPr lang="ja-JP" sz="1500" b="0" strike="noStrike" spc="-1">
              <a:solidFill>
                <a:srgbClr val="000000"/>
              </a:solidFill>
              <a:uFill>
                <a:solidFill>
                  <a:srgbClr val="FFFFFF"/>
                </a:solidFill>
              </a:uFill>
              <a:latin typeface="Meiryo"/>
            </a:endParaRPr>
          </a:p>
        </p:txBody>
      </p:sp>
    </p:spTree>
    <p:extLst>
      <p:ext uri="{BB962C8B-B14F-4D97-AF65-F5344CB8AC3E}">
        <p14:creationId xmlns:p14="http://schemas.microsoft.com/office/powerpoint/2010/main" val="18700617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glow</Template>
  <Application>Microsoft Office PowerPoint</Application>
  <PresentationFormat>On-screen Show (4:3)</PresentationFormat>
  <Slides>2</Slides>
  <Notes>0</Notes>
  <HiddenSlides>0</HiddenSlide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中　元　　雪　絵</dc:creator>
  <dc:description/>
  <cp:revision>1309</cp:revision>
  <dcterms:created xsi:type="dcterms:W3CDTF">2020-01-21T06:13:03Z</dcterms:created>
  <dcterms:modified xsi:type="dcterms:W3CDTF">2021-02-10T06:07:24Z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画面に合わせる (4:3)</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