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309" r:id="rId2"/>
    <p:sldId id="316" r:id="rId3"/>
    <p:sldId id="311" r:id="rId4"/>
    <p:sldId id="313" r:id="rId5"/>
    <p:sldId id="314" r:id="rId6"/>
    <p:sldId id="31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0D8EAC61-ABBB-B84F-0B40-142573C27523}" v="991" dt="2020-07-30T03:15:52.097"/>
    <p1510:client id="{1BFCAABD-B943-07D6-FFD8-D618FF7310B5}" v="38" dt="2020-07-30T03:35:45.367"/>
    <p1510:client id="{24832713-878A-D7EA-867E-FFE97D4AD8AD}" v="3691" dt="2020-06-15T10:58:33.804"/>
    <p1510:client id="{2B633CDC-EAD4-5D73-FF89-3EE4977DCBE6}" v="25" dt="2020-06-14T02:06:42.309"/>
    <p1510:client id="{349FB5A6-0C49-F00F-64EA-BA24183BF4E1}" v="39" dt="2020-06-09T12:00:07.421"/>
    <p1510:client id="{35113108-7C60-A520-3511-1470C04C8CAD}" v="300" dt="2020-09-08T09:06:28.993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86F99A0-D3FC-F545-C8A9-8A14F819847E}" v="171" dt="2020-06-15T02:37:16.146"/>
    <p1510:client id="{4B3855B0-7ACF-AFED-8C1B-4DECC3DA8991}" v="1233" dt="2020-06-24T04:18:07.677"/>
    <p1510:client id="{4FD84BC0-93B4-A58B-1DF0-2F6556FF82FF}" v="987" dt="2020-06-22T11:22:13.799"/>
    <p1510:client id="{52C0005D-EA06-E53B-15AC-86F710EC178F}" v="77" dt="2020-06-12T05:59:46.972"/>
    <p1510:client id="{55DE11AD-1F63-09BE-76BE-4200B25764FC}" v="208" dt="2020-07-30T02:03:33.555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CDAB9770-1F5A-93F3-BA32-7AA73F57032F}" v="318" dt="2020-06-12T03:01:33.151"/>
    <p1510:client id="{D623AB0F-C592-CE04-2F50-CD615B73F728}" v="81" dt="2020-06-12T01:46:20.966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35113108-7C60-A520-3511-1470C04C8CAD}"/>
    <pc:docChg chg="modSld">
      <pc:chgData name="ｷﾑ　ﾌｨﾐｮﾝ" userId="S::7796674846@utac.u-tokyo.ac.jp::971cad96-f269-4d17-834e-61d62a92d69f" providerId="AD" clId="Web-{35113108-7C60-A520-3511-1470C04C8CAD}" dt="2020-09-08T09:03:18.333" v="270"/>
      <pc:docMkLst>
        <pc:docMk/>
      </pc:docMkLst>
      <pc:sldChg chg="modSp">
        <pc:chgData name="ｷﾑ　ﾌｨﾐｮﾝ" userId="S::7796674846@utac.u-tokyo.ac.jp::971cad96-f269-4d17-834e-61d62a92d69f" providerId="AD" clId="Web-{35113108-7C60-A520-3511-1470C04C8CAD}" dt="2020-09-08T09:03:18.333" v="270"/>
        <pc:sldMkLst>
          <pc:docMk/>
          <pc:sldMk cId="1648187633" sldId="316"/>
        </pc:sldMkLst>
        <pc:spChg chg="mod">
          <ac:chgData name="ｷﾑ　ﾌｨﾐｮﾝ" userId="S::7796674846@utac.u-tokyo.ac.jp::971cad96-f269-4d17-834e-61d62a92d69f" providerId="AD" clId="Web-{35113108-7C60-A520-3511-1470C04C8CAD}" dt="2020-09-08T08:53:29.476" v="81" actId="1076"/>
          <ac:spMkLst>
            <pc:docMk/>
            <pc:sldMk cId="1648187633" sldId="316"/>
            <ac:spMk id="11" creationId="{8A0AD50F-4ABE-4D02-A829-5067E42036B8}"/>
          </ac:spMkLst>
        </pc:spChg>
        <pc:graphicFrameChg chg="mod modGraphic">
          <ac:chgData name="ｷﾑ　ﾌｨﾐｮﾝ" userId="S::7796674846@utac.u-tokyo.ac.jp::971cad96-f269-4d17-834e-61d62a92d69f" providerId="AD" clId="Web-{35113108-7C60-A520-3511-1470C04C8CAD}" dt="2020-09-08T09:03:18.333" v="270"/>
          <ac:graphicFrameMkLst>
            <pc:docMk/>
            <pc:sldMk cId="1648187633" sldId="316"/>
            <ac:graphicFrameMk id="5" creationId="{256A5B6B-3115-4541-8BFC-7F7224BA1D5C}"/>
          </ac:graphicFrameMkLst>
        </pc:graphicFrameChg>
      </pc:sldChg>
    </pc:docChg>
  </pc:docChgLst>
  <pc:docChgLst>
    <pc:chgData name="ｷﾑ　ﾌｨﾐｮﾝ" userId="S::7796674846@utac.u-tokyo.ac.jp::971cad96-f269-4d17-834e-61d62a92d69f" providerId="AD" clId="Web-{0D8EAC61-ABBB-B84F-0B40-142573C27523}"/>
    <pc:docChg chg="addSld modSld sldOrd">
      <pc:chgData name="ｷﾑ　ﾌｨﾐｮﾝ" userId="S::7796674846@utac.u-tokyo.ac.jp::971cad96-f269-4d17-834e-61d62a92d69f" providerId="AD" clId="Web-{0D8EAC61-ABBB-B84F-0B40-142573C27523}" dt="2020-07-30T03:15:51.488" v="847"/>
      <pc:docMkLst>
        <pc:docMk/>
      </pc:docMkLst>
      <pc:sldChg chg="addSp delSp modSp">
        <pc:chgData name="ｷﾑ　ﾌｨﾐｮﾝ" userId="S::7796674846@utac.u-tokyo.ac.jp::971cad96-f269-4d17-834e-61d62a92d69f" providerId="AD" clId="Web-{0D8EAC61-ABBB-B84F-0B40-142573C27523}" dt="2020-07-30T03:09:29.546" v="775"/>
        <pc:sldMkLst>
          <pc:docMk/>
          <pc:sldMk cId="2438119083" sldId="309"/>
        </pc:sldMkLst>
        <pc:spChg chg="add del mod">
          <ac:chgData name="ｷﾑ　ﾌｨﾐｮﾝ" userId="S::7796674846@utac.u-tokyo.ac.jp::971cad96-f269-4d17-834e-61d62a92d69f" providerId="AD" clId="Web-{0D8EAC61-ABBB-B84F-0B40-142573C27523}" dt="2020-07-30T03:06:21.747" v="638"/>
          <ac:spMkLst>
            <pc:docMk/>
            <pc:sldMk cId="2438119083" sldId="309"/>
            <ac:spMk id="10" creationId="{C0969E05-14BF-4FCC-9A9E-0DBACF0D4E4A}"/>
          </ac:spMkLst>
        </pc:spChg>
        <pc:graphicFrameChg chg="add del mod modGraphic">
          <ac:chgData name="ｷﾑ　ﾌｨﾐｮﾝ" userId="S::7796674846@utac.u-tokyo.ac.jp::971cad96-f269-4d17-834e-61d62a92d69f" providerId="AD" clId="Web-{0D8EAC61-ABBB-B84F-0B40-142573C27523}" dt="2020-07-30T02:12:23.116" v="37"/>
          <ac:graphicFrameMkLst>
            <pc:docMk/>
            <pc:sldMk cId="2438119083" sldId="309"/>
            <ac:graphicFrameMk id="3" creationId="{FE737F68-59F5-490D-9BE3-DB070E98063B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0D8EAC61-ABBB-B84F-0B40-142573C27523}" dt="2020-07-30T03:09:29.546" v="775"/>
          <ac:graphicFrameMkLst>
            <pc:docMk/>
            <pc:sldMk cId="2438119083" sldId="309"/>
            <ac:graphicFrameMk id="5" creationId="{256A5B6B-3115-4541-8BFC-7F7224BA1D5C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0D8EAC61-ABBB-B84F-0B40-142573C27523}" dt="2020-07-30T03:06:19.810" v="637"/>
          <ac:graphicFrameMkLst>
            <pc:docMk/>
            <pc:sldMk cId="2438119083" sldId="309"/>
            <ac:graphicFrameMk id="7" creationId="{74569E77-CB3B-43E1-B3C1-433F3DD84D33}"/>
          </ac:graphicFrameMkLst>
        </pc:graphicFrameChg>
      </pc:sldChg>
      <pc:sldChg chg="addSp delSp modSp">
        <pc:chgData name="ｷﾑ　ﾌｨﾐｮﾝ" userId="S::7796674846@utac.u-tokyo.ac.jp::971cad96-f269-4d17-834e-61d62a92d69f" providerId="AD" clId="Web-{0D8EAC61-ABBB-B84F-0B40-142573C27523}" dt="2020-07-30T02:52:34.941" v="366" actId="1076"/>
        <pc:sldMkLst>
          <pc:docMk/>
          <pc:sldMk cId="1202096104" sldId="311"/>
        </pc:sldMkLst>
        <pc:spChg chg="add mod">
          <ac:chgData name="ｷﾑ　ﾌｨﾐｮﾝ" userId="S::7796674846@utac.u-tokyo.ac.jp::971cad96-f269-4d17-834e-61d62a92d69f" providerId="AD" clId="Web-{0D8EAC61-ABBB-B84F-0B40-142573C27523}" dt="2020-07-30T02:52:34.941" v="365" actId="1076"/>
          <ac:spMkLst>
            <pc:docMk/>
            <pc:sldMk cId="1202096104" sldId="311"/>
            <ac:spMk id="11" creationId="{87AE8AD7-CC2E-45CF-8B18-D22E87690806}"/>
          </ac:spMkLst>
        </pc:spChg>
        <pc:spChg chg="add mod">
          <ac:chgData name="ｷﾑ　ﾌｨﾐｮﾝ" userId="S::7796674846@utac.u-tokyo.ac.jp::971cad96-f269-4d17-834e-61d62a92d69f" providerId="AD" clId="Web-{0D8EAC61-ABBB-B84F-0B40-142573C27523}" dt="2020-07-30T02:52:34.941" v="366" actId="1076"/>
          <ac:spMkLst>
            <pc:docMk/>
            <pc:sldMk cId="1202096104" sldId="311"/>
            <ac:spMk id="12" creationId="{8C10B671-BF79-4571-A03D-D490E78C1F06}"/>
          </ac:spMkLst>
        </pc:spChg>
        <pc:picChg chg="add mod">
          <ac:chgData name="ｷﾑ　ﾌｨﾐｮﾝ" userId="S::7796674846@utac.u-tokyo.ac.jp::971cad96-f269-4d17-834e-61d62a92d69f" providerId="AD" clId="Web-{0D8EAC61-ABBB-B84F-0B40-142573C27523}" dt="2020-07-30T02:52:30.910" v="363" actId="14100"/>
          <ac:picMkLst>
            <pc:docMk/>
            <pc:sldMk cId="1202096104" sldId="311"/>
            <ac:picMk id="2" creationId="{82A7D3A9-3BC7-488C-9303-3814C872B909}"/>
          </ac:picMkLst>
        </pc:picChg>
        <pc:picChg chg="add mod">
          <ac:chgData name="ｷﾑ　ﾌｨﾐｮﾝ" userId="S::7796674846@utac.u-tokyo.ac.jp::971cad96-f269-4d17-834e-61d62a92d69f" providerId="AD" clId="Web-{0D8EAC61-ABBB-B84F-0B40-142573C27523}" dt="2020-07-30T02:52:30.941" v="364" actId="14100"/>
          <ac:picMkLst>
            <pc:docMk/>
            <pc:sldMk cId="1202096104" sldId="311"/>
            <ac:picMk id="3" creationId="{77992BBB-CF5C-4A5D-BA9E-02FC6A50EE23}"/>
          </ac:picMkLst>
        </pc:picChg>
        <pc:picChg chg="del">
          <ac:chgData name="ｷﾑ　ﾌｨﾐｮﾝ" userId="S::7796674846@utac.u-tokyo.ac.jp::971cad96-f269-4d17-834e-61d62a92d69f" providerId="AD" clId="Web-{0D8EAC61-ABBB-B84F-0B40-142573C27523}" dt="2020-07-30T02:51:47.691" v="357"/>
          <ac:picMkLst>
            <pc:docMk/>
            <pc:sldMk cId="1202096104" sldId="311"/>
            <ac:picMk id="9" creationId="{E3492C47-B76E-4344-AD42-FDD8CAB113B0}"/>
          </ac:picMkLst>
        </pc:picChg>
        <pc:picChg chg="del">
          <ac:chgData name="ｷﾑ　ﾌｨﾐｮﾝ" userId="S::7796674846@utac.u-tokyo.ac.jp::971cad96-f269-4d17-834e-61d62a92d69f" providerId="AD" clId="Web-{0D8EAC61-ABBB-B84F-0B40-142573C27523}" dt="2020-07-30T02:51:48.144" v="358"/>
          <ac:picMkLst>
            <pc:docMk/>
            <pc:sldMk cId="1202096104" sldId="311"/>
            <ac:picMk id="10" creationId="{6E08F691-466A-46B4-9F4F-C8B05B46F488}"/>
          </ac:picMkLst>
        </pc:picChg>
      </pc:sldChg>
      <pc:sldChg chg="addSp delSp modSp">
        <pc:chgData name="ｷﾑ　ﾌｨﾐｮﾝ" userId="S::7796674846@utac.u-tokyo.ac.jp::971cad96-f269-4d17-834e-61d62a92d69f" providerId="AD" clId="Web-{0D8EAC61-ABBB-B84F-0B40-142573C27523}" dt="2020-07-30T02:53:11.723" v="376" actId="1076"/>
        <pc:sldMkLst>
          <pc:docMk/>
          <pc:sldMk cId="1248283671" sldId="313"/>
        </pc:sldMkLst>
        <pc:spChg chg="add mod">
          <ac:chgData name="ｷﾑ　ﾌｨﾐｮﾝ" userId="S::7796674846@utac.u-tokyo.ac.jp::971cad96-f269-4d17-834e-61d62a92d69f" providerId="AD" clId="Web-{0D8EAC61-ABBB-B84F-0B40-142573C27523}" dt="2020-07-30T02:53:11.723" v="375" actId="1076"/>
          <ac:spMkLst>
            <pc:docMk/>
            <pc:sldMk cId="1248283671" sldId="313"/>
            <ac:spMk id="2" creationId="{1EE885AA-F3BA-4DB3-91B4-E970465C4B4F}"/>
          </ac:spMkLst>
        </pc:spChg>
        <pc:spChg chg="add mod">
          <ac:chgData name="ｷﾑ　ﾌｨﾐｮﾝ" userId="S::7796674846@utac.u-tokyo.ac.jp::971cad96-f269-4d17-834e-61d62a92d69f" providerId="AD" clId="Web-{0D8EAC61-ABBB-B84F-0B40-142573C27523}" dt="2020-07-30T02:53:11.723" v="376" actId="1076"/>
          <ac:spMkLst>
            <pc:docMk/>
            <pc:sldMk cId="1248283671" sldId="313"/>
            <ac:spMk id="12" creationId="{C42EEB36-9C89-49E2-AADD-25698FD63A96}"/>
          </ac:spMkLst>
        </pc:spChg>
        <pc:picChg chg="add mod">
          <ac:chgData name="ｷﾑ　ﾌｨﾐｮﾝ" userId="S::7796674846@utac.u-tokyo.ac.jp::971cad96-f269-4d17-834e-61d62a92d69f" providerId="AD" clId="Web-{0D8EAC61-ABBB-B84F-0B40-142573C27523}" dt="2020-07-30T02:53:07.457" v="373" actId="14100"/>
          <ac:picMkLst>
            <pc:docMk/>
            <pc:sldMk cId="1248283671" sldId="313"/>
            <ac:picMk id="3" creationId="{BD321436-8E7D-4AA2-8EF4-4FBFE3F0ABAD}"/>
          </ac:picMkLst>
        </pc:picChg>
        <pc:picChg chg="add mod">
          <ac:chgData name="ｷﾑ　ﾌｨﾐｮﾝ" userId="S::7796674846@utac.u-tokyo.ac.jp::971cad96-f269-4d17-834e-61d62a92d69f" providerId="AD" clId="Web-{0D8EAC61-ABBB-B84F-0B40-142573C27523}" dt="2020-07-30T02:53:07.488" v="374" actId="14100"/>
          <ac:picMkLst>
            <pc:docMk/>
            <pc:sldMk cId="1248283671" sldId="313"/>
            <ac:picMk id="4" creationId="{48D40D62-5AEB-4876-8943-59DC70BE32CF}"/>
          </ac:picMkLst>
        </pc:picChg>
        <pc:picChg chg="del">
          <ac:chgData name="ｷﾑ　ﾌｨﾐｮﾝ" userId="S::7796674846@utac.u-tokyo.ac.jp::971cad96-f269-4d17-834e-61d62a92d69f" providerId="AD" clId="Web-{0D8EAC61-ABBB-B84F-0B40-142573C27523}" dt="2020-07-30T02:52:37.066" v="367"/>
          <ac:picMkLst>
            <pc:docMk/>
            <pc:sldMk cId="1248283671" sldId="313"/>
            <ac:picMk id="10" creationId="{4B41053C-38AA-41E8-9385-E8547AC8F977}"/>
          </ac:picMkLst>
        </pc:picChg>
        <pc:picChg chg="del">
          <ac:chgData name="ｷﾑ　ﾌｨﾐｮﾝ" userId="S::7796674846@utac.u-tokyo.ac.jp::971cad96-f269-4d17-834e-61d62a92d69f" providerId="AD" clId="Web-{0D8EAC61-ABBB-B84F-0B40-142573C27523}" dt="2020-07-30T02:52:37.425" v="368"/>
          <ac:picMkLst>
            <pc:docMk/>
            <pc:sldMk cId="1248283671" sldId="313"/>
            <ac:picMk id="11" creationId="{86A56571-8803-4765-8BA4-C34F4A7FB3E9}"/>
          </ac:picMkLst>
        </pc:picChg>
      </pc:sldChg>
      <pc:sldChg chg="modSp ord">
        <pc:chgData name="ｷﾑ　ﾌｨﾐｮﾝ" userId="S::7796674846@utac.u-tokyo.ac.jp::971cad96-f269-4d17-834e-61d62a92d69f" providerId="AD" clId="Web-{0D8EAC61-ABBB-B84F-0B40-142573C27523}" dt="2020-07-30T02:39:39.245" v="356"/>
        <pc:sldMkLst>
          <pc:docMk/>
          <pc:sldMk cId="3403072508" sldId="314"/>
        </pc:sldMkLst>
        <pc:picChg chg="mod">
          <ac:chgData name="ｷﾑ　ﾌｨﾐｮﾝ" userId="S::7796674846@utac.u-tokyo.ac.jp::971cad96-f269-4d17-834e-61d62a92d69f" providerId="AD" clId="Web-{0D8EAC61-ABBB-B84F-0B40-142573C27523}" dt="2020-07-30T02:07:47.425" v="0" actId="1076"/>
          <ac:picMkLst>
            <pc:docMk/>
            <pc:sldMk cId="3403072508" sldId="314"/>
            <ac:picMk id="4" creationId="{E0D17487-7117-4FCE-AF2A-6DD9A25B6B9B}"/>
          </ac:picMkLst>
        </pc:picChg>
      </pc:sldChg>
      <pc:sldChg chg="delSp modSp add replId">
        <pc:chgData name="ｷﾑ　ﾌｨﾐｮﾝ" userId="S::7796674846@utac.u-tokyo.ac.jp::971cad96-f269-4d17-834e-61d62a92d69f" providerId="AD" clId="Web-{0D8EAC61-ABBB-B84F-0B40-142573C27523}" dt="2020-07-30T02:59:51.258" v="385" actId="14100"/>
        <pc:sldMkLst>
          <pc:docMk/>
          <pc:sldMk cId="866090587" sldId="315"/>
        </pc:sldMkLst>
        <pc:spChg chg="del">
          <ac:chgData name="ｷﾑ　ﾌｨﾐｮﾝ" userId="S::7796674846@utac.u-tokyo.ac.jp::971cad96-f269-4d17-834e-61d62a92d69f" providerId="AD" clId="Web-{0D8EAC61-ABBB-B84F-0B40-142573C27523}" dt="2020-07-30T02:32:44.631" v="193"/>
          <ac:spMkLst>
            <pc:docMk/>
            <pc:sldMk cId="866090587" sldId="315"/>
            <ac:spMk id="2" creationId="{1EE885AA-F3BA-4DB3-91B4-E970465C4B4F}"/>
          </ac:spMkLst>
        </pc:spChg>
        <pc:spChg chg="mod">
          <ac:chgData name="ｷﾑ　ﾌｨﾐｮﾝ" userId="S::7796674846@utac.u-tokyo.ac.jp::971cad96-f269-4d17-834e-61d62a92d69f" providerId="AD" clId="Web-{0D8EAC61-ABBB-B84F-0B40-142573C27523}" dt="2020-07-30T02:59:51.258" v="385" actId="14100"/>
          <ac:spMkLst>
            <pc:docMk/>
            <pc:sldMk cId="866090587" sldId="315"/>
            <ac:spMk id="7" creationId="{36F0954D-E1FC-4500-933A-B8BEA49C2C87}"/>
          </ac:spMkLst>
        </pc:spChg>
        <pc:spChg chg="del mod">
          <ac:chgData name="ｷﾑ　ﾌｨﾐｮﾝ" userId="S::7796674846@utac.u-tokyo.ac.jp::971cad96-f269-4d17-834e-61d62a92d69f" providerId="AD" clId="Web-{0D8EAC61-ABBB-B84F-0B40-142573C27523}" dt="2020-07-30T02:32:46.928" v="195"/>
          <ac:spMkLst>
            <pc:docMk/>
            <pc:sldMk cId="866090587" sldId="315"/>
            <ac:spMk id="12" creationId="{C42EEB36-9C89-49E2-AADD-25698FD63A96}"/>
          </ac:spMkLst>
        </pc:spChg>
        <pc:spChg chg="mod">
          <ac:chgData name="ｷﾑ　ﾌｨﾐｮﾝ" userId="S::7796674846@utac.u-tokyo.ac.jp::971cad96-f269-4d17-834e-61d62a92d69f" providerId="AD" clId="Web-{0D8EAC61-ABBB-B84F-0B40-142573C27523}" dt="2020-07-30T02:32:57.334" v="202" actId="20577"/>
          <ac:spMkLst>
            <pc:docMk/>
            <pc:sldMk cId="866090587" sldId="315"/>
            <ac:spMk id="92" creationId="{00000000-0000-0000-0000-000000000000}"/>
          </ac:spMkLst>
        </pc:spChg>
        <pc:picChg chg="del">
          <ac:chgData name="ｷﾑ　ﾌｨﾐｮﾝ" userId="S::7796674846@utac.u-tokyo.ac.jp::971cad96-f269-4d17-834e-61d62a92d69f" providerId="AD" clId="Web-{0D8EAC61-ABBB-B84F-0B40-142573C27523}" dt="2020-07-30T02:32:43.225" v="191"/>
          <ac:picMkLst>
            <pc:docMk/>
            <pc:sldMk cId="866090587" sldId="315"/>
            <ac:picMk id="10" creationId="{4B41053C-38AA-41E8-9385-E8547AC8F977}"/>
          </ac:picMkLst>
        </pc:picChg>
        <pc:picChg chg="del">
          <ac:chgData name="ｷﾑ　ﾌｨﾐｮﾝ" userId="S::7796674846@utac.u-tokyo.ac.jp::971cad96-f269-4d17-834e-61d62a92d69f" providerId="AD" clId="Web-{0D8EAC61-ABBB-B84F-0B40-142573C27523}" dt="2020-07-30T02:32:43.537" v="192"/>
          <ac:picMkLst>
            <pc:docMk/>
            <pc:sldMk cId="866090587" sldId="315"/>
            <ac:picMk id="11" creationId="{86A56571-8803-4765-8BA4-C34F4A7FB3E9}"/>
          </ac:picMkLst>
        </pc:picChg>
      </pc:sldChg>
      <pc:sldChg chg="addSp delSp modSp add replId">
        <pc:chgData name="ｷﾑ　ﾌｨﾐｮﾝ" userId="S::7796674846@utac.u-tokyo.ac.jp::971cad96-f269-4d17-834e-61d62a92d69f" providerId="AD" clId="Web-{0D8EAC61-ABBB-B84F-0B40-142573C27523}" dt="2020-07-30T03:15:51.488" v="847"/>
        <pc:sldMkLst>
          <pc:docMk/>
          <pc:sldMk cId="1648187633" sldId="316"/>
        </pc:sldMkLst>
        <pc:spChg chg="add del mod">
          <ac:chgData name="ｷﾑ　ﾌｨﾐｮﾝ" userId="S::7796674846@utac.u-tokyo.ac.jp::971cad96-f269-4d17-834e-61d62a92d69f" providerId="AD" clId="Web-{0D8EAC61-ABBB-B84F-0B40-142573C27523}" dt="2020-07-30T03:07:11.263" v="685"/>
          <ac:spMkLst>
            <pc:docMk/>
            <pc:sldMk cId="1648187633" sldId="316"/>
            <ac:spMk id="2" creationId="{5D719AEC-31A8-4BEC-B5C2-0CDDEBB92311}"/>
          </ac:spMkLst>
        </pc:spChg>
        <pc:spChg chg="add mod">
          <ac:chgData name="ｷﾑ　ﾌｨﾐｮﾝ" userId="S::7796674846@utac.u-tokyo.ac.jp::971cad96-f269-4d17-834e-61d62a92d69f" providerId="AD" clId="Web-{0D8EAC61-ABBB-B84F-0B40-142573C27523}" dt="2020-07-30T03:10:14.515" v="791" actId="20577"/>
          <ac:spMkLst>
            <pc:docMk/>
            <pc:sldMk cId="1648187633" sldId="316"/>
            <ac:spMk id="3" creationId="{5F983113-4C81-4780-A8A1-3560853776BF}"/>
          </ac:spMkLst>
        </pc:spChg>
        <pc:spChg chg="add mod">
          <ac:chgData name="ｷﾑ　ﾌｨﾐｮﾝ" userId="S::7796674846@utac.u-tokyo.ac.jp::971cad96-f269-4d17-834e-61d62a92d69f" providerId="AD" clId="Web-{0D8EAC61-ABBB-B84F-0B40-142573C27523}" dt="2020-07-30T03:10:31.906" v="793" actId="1076"/>
          <ac:spMkLst>
            <pc:docMk/>
            <pc:sldMk cId="1648187633" sldId="316"/>
            <ac:spMk id="9" creationId="{04316D0F-8F95-406E-B51C-B70FBB244D93}"/>
          </ac:spMkLst>
        </pc:spChg>
        <pc:spChg chg="del mod">
          <ac:chgData name="ｷﾑ　ﾌｨﾐｮﾝ" userId="S::7796674846@utac.u-tokyo.ac.jp::971cad96-f269-4d17-834e-61d62a92d69f" providerId="AD" clId="Web-{0D8EAC61-ABBB-B84F-0B40-142573C27523}" dt="2020-07-30T03:05:29.887" v="587"/>
          <ac:spMkLst>
            <pc:docMk/>
            <pc:sldMk cId="1648187633" sldId="316"/>
            <ac:spMk id="10" creationId="{C0969E05-14BF-4FCC-9A9E-0DBACF0D4E4A}"/>
          </ac:spMkLst>
        </pc:spChg>
        <pc:spChg chg="add mod">
          <ac:chgData name="ｷﾑ　ﾌｨﾐｮﾝ" userId="S::7796674846@utac.u-tokyo.ac.jp::971cad96-f269-4d17-834e-61d62a92d69f" providerId="AD" clId="Web-{0D8EAC61-ABBB-B84F-0B40-142573C27523}" dt="2020-07-30T03:10:31.922" v="794" actId="1076"/>
          <ac:spMkLst>
            <pc:docMk/>
            <pc:sldMk cId="1648187633" sldId="316"/>
            <ac:spMk id="11" creationId="{8A0AD50F-4ABE-4D02-A829-5067E42036B8}"/>
          </ac:spMkLst>
        </pc:spChg>
        <pc:spChg chg="del">
          <ac:chgData name="ｷﾑ　ﾌｨﾐｮﾝ" userId="S::7796674846@utac.u-tokyo.ac.jp::971cad96-f269-4d17-834e-61d62a92d69f" providerId="AD" clId="Web-{0D8EAC61-ABBB-B84F-0B40-142573C27523}" dt="2020-07-30T03:02:36.807" v="483"/>
          <ac:spMkLst>
            <pc:docMk/>
            <pc:sldMk cId="1648187633" sldId="316"/>
            <ac:spMk id="93" creationId="{00000000-0000-0000-0000-000000000000}"/>
          </ac:spMkLst>
        </pc:spChg>
        <pc:graphicFrameChg chg="mod modGraphic">
          <ac:chgData name="ｷﾑ　ﾌｨﾐｮﾝ" userId="S::7796674846@utac.u-tokyo.ac.jp::971cad96-f269-4d17-834e-61d62a92d69f" providerId="AD" clId="Web-{0D8EAC61-ABBB-B84F-0B40-142573C27523}" dt="2020-07-30T03:15:51.488" v="847"/>
          <ac:graphicFrameMkLst>
            <pc:docMk/>
            <pc:sldMk cId="1648187633" sldId="316"/>
            <ac:graphicFrameMk id="5" creationId="{256A5B6B-3115-4541-8BFC-7F7224BA1D5C}"/>
          </ac:graphicFrameMkLst>
        </pc:graphicFrameChg>
        <pc:graphicFrameChg chg="del mod modGraphic">
          <ac:chgData name="ｷﾑ　ﾌｨﾐｮﾝ" userId="S::7796674846@utac.u-tokyo.ac.jp::971cad96-f269-4d17-834e-61d62a92d69f" providerId="AD" clId="Web-{0D8EAC61-ABBB-B84F-0B40-142573C27523}" dt="2020-07-30T03:05:08.106" v="585"/>
          <ac:graphicFrameMkLst>
            <pc:docMk/>
            <pc:sldMk cId="1648187633" sldId="316"/>
            <ac:graphicFrameMk id="7" creationId="{74569E77-CB3B-43E1-B3C1-433F3DD84D33}"/>
          </ac:graphicFrameMkLst>
        </pc:graphicFrameChg>
      </pc:sldChg>
    </pc:docChg>
  </pc:docChgLst>
  <pc:docChgLst>
    <pc:chgData name="ｷﾑ　ﾌｨﾐｮﾝ" userId="S::7796674846@utac.u-tokyo.ac.jp::971cad96-f269-4d17-834e-61d62a92d69f" providerId="AD" clId="Web-{55DE11AD-1F63-09BE-76BE-4200B25764FC}"/>
    <pc:docChg chg="addSld delSld modSld sldOrd">
      <pc:chgData name="ｷﾑ　ﾌｨﾐｮﾝ" userId="S::7796674846@utac.u-tokyo.ac.jp::971cad96-f269-4d17-834e-61d62a92d69f" providerId="AD" clId="Web-{55DE11AD-1F63-09BE-76BE-4200B25764FC}" dt="2020-07-30T02:03:33.555" v="195" actId="14100"/>
      <pc:docMkLst>
        <pc:docMk/>
      </pc:docMkLst>
      <pc:sldChg chg="del">
        <pc:chgData name="ｷﾑ　ﾌｨﾐｮﾝ" userId="S::7796674846@utac.u-tokyo.ac.jp::971cad96-f269-4d17-834e-61d62a92d69f" providerId="AD" clId="Web-{55DE11AD-1F63-09BE-76BE-4200B25764FC}" dt="2020-07-30T00:56:42.777" v="0"/>
        <pc:sldMkLst>
          <pc:docMk/>
          <pc:sldMk cId="11968003" sldId="307"/>
        </pc:sldMkLst>
      </pc:sldChg>
      <pc:sldChg chg="del">
        <pc:chgData name="ｷﾑ　ﾌｨﾐｮﾝ" userId="S::7796674846@utac.u-tokyo.ac.jp::971cad96-f269-4d17-834e-61d62a92d69f" providerId="AD" clId="Web-{55DE11AD-1F63-09BE-76BE-4200B25764FC}" dt="2020-07-30T00:56:50.559" v="1"/>
        <pc:sldMkLst>
          <pc:docMk/>
          <pc:sldMk cId="1803849459" sldId="308"/>
        </pc:sldMkLst>
      </pc:sldChg>
      <pc:sldChg chg="modSp">
        <pc:chgData name="ｷﾑ　ﾌｨﾐｮﾝ" userId="S::7796674846@utac.u-tokyo.ac.jp::971cad96-f269-4d17-834e-61d62a92d69f" providerId="AD" clId="Web-{55DE11AD-1F63-09BE-76BE-4200B25764FC}" dt="2020-07-30T01:39:35.019" v="39" actId="20577"/>
        <pc:sldMkLst>
          <pc:docMk/>
          <pc:sldMk cId="2438119083" sldId="309"/>
        </pc:sldMkLst>
        <pc:spChg chg="mod">
          <ac:chgData name="ｷﾑ　ﾌｨﾐｮﾝ" userId="S::7796674846@utac.u-tokyo.ac.jp::971cad96-f269-4d17-834e-61d62a92d69f" providerId="AD" clId="Web-{55DE11AD-1F63-09BE-76BE-4200B25764FC}" dt="2020-07-30T01:39:35.019" v="39" actId="20577"/>
          <ac:spMkLst>
            <pc:docMk/>
            <pc:sldMk cId="2438119083" sldId="30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55DE11AD-1F63-09BE-76BE-4200B25764FC}" dt="2020-07-30T01:39:24.363" v="36" actId="20577"/>
          <ac:spMkLst>
            <pc:docMk/>
            <pc:sldMk cId="2438119083" sldId="309"/>
            <ac:spMk id="93" creationId="{00000000-0000-0000-0000-000000000000}"/>
          </ac:spMkLst>
        </pc:spChg>
      </pc:sldChg>
      <pc:sldChg chg="del">
        <pc:chgData name="ｷﾑ　ﾌｨﾐｮﾝ" userId="S::7796674846@utac.u-tokyo.ac.jp::971cad96-f269-4d17-834e-61d62a92d69f" providerId="AD" clId="Web-{55DE11AD-1F63-09BE-76BE-4200B25764FC}" dt="2020-07-30T01:50:18.396" v="166"/>
        <pc:sldMkLst>
          <pc:docMk/>
          <pc:sldMk cId="3441920708" sldId="310"/>
        </pc:sldMkLst>
      </pc:sldChg>
      <pc:sldChg chg="addSp delSp modSp">
        <pc:chgData name="ｷﾑ　ﾌｨﾐｮﾝ" userId="S::7796674846@utac.u-tokyo.ac.jp::971cad96-f269-4d17-834e-61d62a92d69f" providerId="AD" clId="Web-{55DE11AD-1F63-09BE-76BE-4200B25764FC}" dt="2020-07-30T02:03:33.555" v="195" actId="14100"/>
        <pc:sldMkLst>
          <pc:docMk/>
          <pc:sldMk cId="1202096104" sldId="311"/>
        </pc:sldMkLst>
        <pc:spChg chg="add mod">
          <ac:chgData name="ｷﾑ　ﾌｨﾐｮﾝ" userId="S::7796674846@utac.u-tokyo.ac.jp::971cad96-f269-4d17-834e-61d62a92d69f" providerId="AD" clId="Web-{55DE11AD-1F63-09BE-76BE-4200B25764FC}" dt="2020-07-30T01:49:17.584" v="159" actId="14100"/>
          <ac:spMkLst>
            <pc:docMk/>
            <pc:sldMk cId="1202096104" sldId="311"/>
            <ac:spMk id="7" creationId="{36F0954D-E1FC-4500-933A-B8BEA49C2C87}"/>
          </ac:spMkLst>
        </pc:spChg>
        <pc:spChg chg="mod">
          <ac:chgData name="ｷﾑ　ﾌｨﾐｮﾝ" userId="S::7796674846@utac.u-tokyo.ac.jp::971cad96-f269-4d17-834e-61d62a92d69f" providerId="AD" clId="Web-{55DE11AD-1F63-09BE-76BE-4200B25764FC}" dt="2020-07-30T01:39:43.129" v="43" actId="20577"/>
          <ac:spMkLst>
            <pc:docMk/>
            <pc:sldMk cId="1202096104" sldId="311"/>
            <ac:spMk id="92" creationId="{00000000-0000-0000-0000-000000000000}"/>
          </ac:spMkLst>
        </pc:spChg>
        <pc:spChg chg="del">
          <ac:chgData name="ｷﾑ　ﾌｨﾐｮﾝ" userId="S::7796674846@utac.u-tokyo.ac.jp::971cad96-f269-4d17-834e-61d62a92d69f" providerId="AD" clId="Web-{55DE11AD-1F63-09BE-76BE-4200B25764FC}" dt="2020-07-30T01:39:47.582" v="45"/>
          <ac:spMkLst>
            <pc:docMk/>
            <pc:sldMk cId="1202096104" sldId="311"/>
            <ac:spMk id="93" creationId="{00000000-0000-0000-0000-000000000000}"/>
          </ac:spMkLst>
        </pc:spChg>
        <pc:picChg chg="add del mod">
          <ac:chgData name="ｷﾑ　ﾌｨﾐｮﾝ" userId="S::7796674846@utac.u-tokyo.ac.jp::971cad96-f269-4d17-834e-61d62a92d69f" providerId="AD" clId="Web-{55DE11AD-1F63-09BE-76BE-4200B25764FC}" dt="2020-07-30T01:40:26.691" v="52"/>
          <ac:picMkLst>
            <pc:docMk/>
            <pc:sldMk cId="1202096104" sldId="311"/>
            <ac:picMk id="2" creationId="{B396A00B-2382-4F0F-A8F5-4DB7971682CD}"/>
          </ac:picMkLst>
        </pc:picChg>
        <pc:picChg chg="del">
          <ac:chgData name="ｷﾑ　ﾌｨﾐｮﾝ" userId="S::7796674846@utac.u-tokyo.ac.jp::971cad96-f269-4d17-834e-61d62a92d69f" providerId="AD" clId="Web-{55DE11AD-1F63-09BE-76BE-4200B25764FC}" dt="2020-07-30T01:39:46.801" v="44"/>
          <ac:picMkLst>
            <pc:docMk/>
            <pc:sldMk cId="1202096104" sldId="311"/>
            <ac:picMk id="3" creationId="{C33F66B8-D5E8-4A55-83CF-EB91DFEA8858}"/>
          </ac:picMkLst>
        </pc:picChg>
        <pc:picChg chg="add del mod">
          <ac:chgData name="ｷﾑ　ﾌｨﾐｮﾝ" userId="S::7796674846@utac.u-tokyo.ac.jp::971cad96-f269-4d17-834e-61d62a92d69f" providerId="AD" clId="Web-{55DE11AD-1F63-09BE-76BE-4200B25764FC}" dt="2020-07-30T01:44:25.411" v="57"/>
          <ac:picMkLst>
            <pc:docMk/>
            <pc:sldMk cId="1202096104" sldId="311"/>
            <ac:picMk id="4" creationId="{4EFA2624-2E74-43E6-AB51-37B7F33B2076}"/>
          </ac:picMkLst>
        </pc:picChg>
        <pc:picChg chg="add del mod">
          <ac:chgData name="ｷﾑ　ﾌｨﾐｮﾝ" userId="S::7796674846@utac.u-tokyo.ac.jp::971cad96-f269-4d17-834e-61d62a92d69f" providerId="AD" clId="Web-{55DE11AD-1F63-09BE-76BE-4200B25764FC}" dt="2020-07-30T02:02:43.055" v="178"/>
          <ac:picMkLst>
            <pc:docMk/>
            <pc:sldMk cId="1202096104" sldId="311"/>
            <ac:picMk id="5" creationId="{59CEE9CC-843B-418A-AC74-C34CF1167B8E}"/>
          </ac:picMkLst>
        </pc:picChg>
        <pc:picChg chg="add del mod">
          <ac:chgData name="ｷﾑ　ﾌｨﾐｮﾝ" userId="S::7796674846@utac.u-tokyo.ac.jp::971cad96-f269-4d17-834e-61d62a92d69f" providerId="AD" clId="Web-{55DE11AD-1F63-09BE-76BE-4200B25764FC}" dt="2020-07-30T02:02:42.726" v="177"/>
          <ac:picMkLst>
            <pc:docMk/>
            <pc:sldMk cId="1202096104" sldId="311"/>
            <ac:picMk id="6" creationId="{7B171098-8A56-4442-940B-CB058A6CC318}"/>
          </ac:picMkLst>
        </pc:picChg>
        <pc:picChg chg="add mod">
          <ac:chgData name="ｷﾑ　ﾌｨﾐｮﾝ" userId="S::7796674846@utac.u-tokyo.ac.jp::971cad96-f269-4d17-834e-61d62a92d69f" providerId="AD" clId="Web-{55DE11AD-1F63-09BE-76BE-4200B25764FC}" dt="2020-07-30T02:03:33.539" v="194" actId="14100"/>
          <ac:picMkLst>
            <pc:docMk/>
            <pc:sldMk cId="1202096104" sldId="311"/>
            <ac:picMk id="9" creationId="{E3492C47-B76E-4344-AD42-FDD8CAB113B0}"/>
          </ac:picMkLst>
        </pc:picChg>
        <pc:picChg chg="add mod">
          <ac:chgData name="ｷﾑ　ﾌｨﾐｮﾝ" userId="S::7796674846@utac.u-tokyo.ac.jp::971cad96-f269-4d17-834e-61d62a92d69f" providerId="AD" clId="Web-{55DE11AD-1F63-09BE-76BE-4200B25764FC}" dt="2020-07-30T02:03:33.555" v="195" actId="14100"/>
          <ac:picMkLst>
            <pc:docMk/>
            <pc:sldMk cId="1202096104" sldId="311"/>
            <ac:picMk id="10" creationId="{6E08F691-466A-46B4-9F4F-C8B05B46F488}"/>
          </ac:picMkLst>
        </pc:picChg>
      </pc:sldChg>
      <pc:sldChg chg="del">
        <pc:chgData name="ｷﾑ　ﾌｨﾐｮﾝ" userId="S::7796674846@utac.u-tokyo.ac.jp::971cad96-f269-4d17-834e-61d62a92d69f" providerId="AD" clId="Web-{55DE11AD-1F63-09BE-76BE-4200B25764FC}" dt="2020-07-30T01:50:18.396" v="165"/>
        <pc:sldMkLst>
          <pc:docMk/>
          <pc:sldMk cId="2463570677" sldId="312"/>
        </pc:sldMkLst>
      </pc:sldChg>
      <pc:sldChg chg="addSp delSp modSp add replId">
        <pc:chgData name="ｷﾑ　ﾌｨﾐｮﾝ" userId="S::7796674846@utac.u-tokyo.ac.jp::971cad96-f269-4d17-834e-61d62a92d69f" providerId="AD" clId="Web-{55DE11AD-1F63-09BE-76BE-4200B25764FC}" dt="2020-07-30T02:03:26.789" v="193" actId="14100"/>
        <pc:sldMkLst>
          <pc:docMk/>
          <pc:sldMk cId="1248283671" sldId="313"/>
        </pc:sldMkLst>
        <pc:spChg chg="mod">
          <ac:chgData name="ｷﾑ　ﾌｨﾐｮﾝ" userId="S::7796674846@utac.u-tokyo.ac.jp::971cad96-f269-4d17-834e-61d62a92d69f" providerId="AD" clId="Web-{55DE11AD-1F63-09BE-76BE-4200B25764FC}" dt="2020-07-30T01:47:16.568" v="127" actId="14100"/>
          <ac:spMkLst>
            <pc:docMk/>
            <pc:sldMk cId="1248283671" sldId="313"/>
            <ac:spMk id="7" creationId="{36F0954D-E1FC-4500-933A-B8BEA49C2C87}"/>
          </ac:spMkLst>
        </pc:spChg>
        <pc:picChg chg="add del mod">
          <ac:chgData name="ｷﾑ　ﾌｨﾐｮﾝ" userId="S::7796674846@utac.u-tokyo.ac.jp::971cad96-f269-4d17-834e-61d62a92d69f" providerId="AD" clId="Web-{55DE11AD-1F63-09BE-76BE-4200B25764FC}" dt="2020-07-30T02:02:03.336" v="168"/>
          <ac:picMkLst>
            <pc:docMk/>
            <pc:sldMk cId="1248283671" sldId="313"/>
            <ac:picMk id="2" creationId="{CE9188CF-0E22-4C37-B609-BD2906C469EB}"/>
          </ac:picMkLst>
        </pc:picChg>
        <pc:picChg chg="add del mod">
          <ac:chgData name="ｷﾑ　ﾌｨﾐｮﾝ" userId="S::7796674846@utac.u-tokyo.ac.jp::971cad96-f269-4d17-834e-61d62a92d69f" providerId="AD" clId="Web-{55DE11AD-1F63-09BE-76BE-4200B25764FC}" dt="2020-07-30T02:02:03.023" v="167"/>
          <ac:picMkLst>
            <pc:docMk/>
            <pc:sldMk cId="1248283671" sldId="313"/>
            <ac:picMk id="3" creationId="{FFCB1D92-4D81-4862-A0EA-C4E833A72F6B}"/>
          </ac:picMkLst>
        </pc:picChg>
        <pc:picChg chg="add del mod">
          <ac:chgData name="ｷﾑ　ﾌｨﾐｮﾝ" userId="S::7796674846@utac.u-tokyo.ac.jp::971cad96-f269-4d17-834e-61d62a92d69f" providerId="AD" clId="Web-{55DE11AD-1F63-09BE-76BE-4200B25764FC}" dt="2020-07-30T02:02:41.648" v="176"/>
          <ac:picMkLst>
            <pc:docMk/>
            <pc:sldMk cId="1248283671" sldId="313"/>
            <ac:picMk id="4" creationId="{7BF602BB-5D63-49F6-919E-058EDE0056D1}"/>
          </ac:picMkLst>
        </pc:picChg>
        <pc:picChg chg="del">
          <ac:chgData name="ｷﾑ　ﾌｨﾐｮﾝ" userId="S::7796674846@utac.u-tokyo.ac.jp::971cad96-f269-4d17-834e-61d62a92d69f" providerId="AD" clId="Web-{55DE11AD-1F63-09BE-76BE-4200B25764FC}" dt="2020-07-30T01:47:17.693" v="129"/>
          <ac:picMkLst>
            <pc:docMk/>
            <pc:sldMk cId="1248283671" sldId="313"/>
            <ac:picMk id="5" creationId="{59CEE9CC-843B-418A-AC74-C34CF1167B8E}"/>
          </ac:picMkLst>
        </pc:picChg>
        <pc:picChg chg="del">
          <ac:chgData name="ｷﾑ　ﾌｨﾐｮﾝ" userId="S::7796674846@utac.u-tokyo.ac.jp::971cad96-f269-4d17-834e-61d62a92d69f" providerId="AD" clId="Web-{55DE11AD-1F63-09BE-76BE-4200B25764FC}" dt="2020-07-30T01:47:17.365" v="128"/>
          <ac:picMkLst>
            <pc:docMk/>
            <pc:sldMk cId="1248283671" sldId="313"/>
            <ac:picMk id="6" creationId="{7B171098-8A56-4442-940B-CB058A6CC318}"/>
          </ac:picMkLst>
        </pc:picChg>
        <pc:picChg chg="add del mod">
          <ac:chgData name="ｷﾑ　ﾌｨﾐｮﾝ" userId="S::7796674846@utac.u-tokyo.ac.jp::971cad96-f269-4d17-834e-61d62a92d69f" providerId="AD" clId="Web-{55DE11AD-1F63-09BE-76BE-4200B25764FC}" dt="2020-07-30T02:02:41.648" v="175"/>
          <ac:picMkLst>
            <pc:docMk/>
            <pc:sldMk cId="1248283671" sldId="313"/>
            <ac:picMk id="9" creationId="{BD1F589F-F9A0-4B1E-98C3-2CEA1B420770}"/>
          </ac:picMkLst>
        </pc:picChg>
        <pc:picChg chg="add mod">
          <ac:chgData name="ｷﾑ　ﾌｨﾐｮﾝ" userId="S::7796674846@utac.u-tokyo.ac.jp::971cad96-f269-4d17-834e-61d62a92d69f" providerId="AD" clId="Web-{55DE11AD-1F63-09BE-76BE-4200B25764FC}" dt="2020-07-30T02:03:26.758" v="192" actId="14100"/>
          <ac:picMkLst>
            <pc:docMk/>
            <pc:sldMk cId="1248283671" sldId="313"/>
            <ac:picMk id="10" creationId="{4B41053C-38AA-41E8-9385-E8547AC8F977}"/>
          </ac:picMkLst>
        </pc:picChg>
        <pc:picChg chg="add mod">
          <ac:chgData name="ｷﾑ　ﾌｨﾐｮﾝ" userId="S::7796674846@utac.u-tokyo.ac.jp::971cad96-f269-4d17-834e-61d62a92d69f" providerId="AD" clId="Web-{55DE11AD-1F63-09BE-76BE-4200B25764FC}" dt="2020-07-30T02:03:26.789" v="193" actId="14100"/>
          <ac:picMkLst>
            <pc:docMk/>
            <pc:sldMk cId="1248283671" sldId="313"/>
            <ac:picMk id="11" creationId="{86A56571-8803-4765-8BA4-C34F4A7FB3E9}"/>
          </ac:picMkLst>
        </pc:picChg>
      </pc:sldChg>
      <pc:sldChg chg="addSp delSp modSp add ord replId">
        <pc:chgData name="ｷﾑ　ﾌｨﾐｮﾝ" userId="S::7796674846@utac.u-tokyo.ac.jp::971cad96-f269-4d17-834e-61d62a92d69f" providerId="AD" clId="Web-{55DE11AD-1F63-09BE-76BE-4200B25764FC}" dt="2020-07-30T01:50:10.443" v="164"/>
        <pc:sldMkLst>
          <pc:docMk/>
          <pc:sldMk cId="3403072508" sldId="314"/>
        </pc:sldMkLst>
        <pc:spChg chg="mod">
          <ac:chgData name="ｷﾑ　ﾌｨﾐｮﾝ" userId="S::7796674846@utac.u-tokyo.ac.jp::971cad96-f269-4d17-834e-61d62a92d69f" providerId="AD" clId="Web-{55DE11AD-1F63-09BE-76BE-4200B25764FC}" dt="2020-07-30T01:48:52.208" v="150" actId="20577"/>
          <ac:spMkLst>
            <pc:docMk/>
            <pc:sldMk cId="3403072508" sldId="314"/>
            <ac:spMk id="7" creationId="{36F0954D-E1FC-4500-933A-B8BEA49C2C87}"/>
          </ac:spMkLst>
        </pc:spChg>
        <pc:picChg chg="del">
          <ac:chgData name="ｷﾑ　ﾌｨﾐｮﾝ" userId="S::7796674846@utac.u-tokyo.ac.jp::971cad96-f269-4d17-834e-61d62a92d69f" providerId="AD" clId="Web-{55DE11AD-1F63-09BE-76BE-4200B25764FC}" dt="2020-07-30T01:48:55.505" v="151"/>
          <ac:picMkLst>
            <pc:docMk/>
            <pc:sldMk cId="3403072508" sldId="314"/>
            <ac:picMk id="2" creationId="{CE9188CF-0E22-4C37-B609-BD2906C469EB}"/>
          </ac:picMkLst>
        </pc:picChg>
        <pc:picChg chg="del">
          <ac:chgData name="ｷﾑ　ﾌｨﾐｮﾝ" userId="S::7796674846@utac.u-tokyo.ac.jp::971cad96-f269-4d17-834e-61d62a92d69f" providerId="AD" clId="Web-{55DE11AD-1F63-09BE-76BE-4200B25764FC}" dt="2020-07-30T01:48:55.865" v="152"/>
          <ac:picMkLst>
            <pc:docMk/>
            <pc:sldMk cId="3403072508" sldId="314"/>
            <ac:picMk id="3" creationId="{FFCB1D92-4D81-4862-A0EA-C4E833A72F6B}"/>
          </ac:picMkLst>
        </pc:picChg>
        <pc:picChg chg="add mod">
          <ac:chgData name="ｷﾑ　ﾌｨﾐｮﾝ" userId="S::7796674846@utac.u-tokyo.ac.jp::971cad96-f269-4d17-834e-61d62a92d69f" providerId="AD" clId="Web-{55DE11AD-1F63-09BE-76BE-4200B25764FC}" dt="2020-07-30T01:49:11.162" v="158" actId="1076"/>
          <ac:picMkLst>
            <pc:docMk/>
            <pc:sldMk cId="3403072508" sldId="314"/>
            <ac:picMk id="4" creationId="{E0D17487-7117-4FCE-AF2A-6DD9A25B6B9B}"/>
          </ac:picMkLst>
        </pc:picChg>
      </pc:sldChg>
    </pc:docChg>
  </pc:docChgLst>
  <pc:docChgLst>
    <pc:chgData name="ｷﾑ　ﾌｨﾐｮﾝ" userId="S::7796674846@utac.u-tokyo.ac.jp::971cad96-f269-4d17-834e-61d62a92d69f" providerId="AD" clId="Web-{1BFCAABD-B943-07D6-FFD8-D618FF7310B5}"/>
    <pc:docChg chg="modSld">
      <pc:chgData name="ｷﾑ　ﾌｨﾐｮﾝ" userId="S::7796674846@utac.u-tokyo.ac.jp::971cad96-f269-4d17-834e-61d62a92d69f" providerId="AD" clId="Web-{1BFCAABD-B943-07D6-FFD8-D618FF7310B5}" dt="2020-07-30T03:35:45.367" v="37" actId="20577"/>
      <pc:docMkLst>
        <pc:docMk/>
      </pc:docMkLst>
      <pc:sldChg chg="modSp">
        <pc:chgData name="ｷﾑ　ﾌｨﾐｮﾝ" userId="S::7796674846@utac.u-tokyo.ac.jp::971cad96-f269-4d17-834e-61d62a92d69f" providerId="AD" clId="Web-{1BFCAABD-B943-07D6-FFD8-D618FF7310B5}" dt="2020-07-30T03:35:45.367" v="37" actId="20577"/>
        <pc:sldMkLst>
          <pc:docMk/>
          <pc:sldMk cId="866090587" sldId="315"/>
        </pc:sldMkLst>
        <pc:spChg chg="mod">
          <ac:chgData name="ｷﾑ　ﾌｨﾐｮﾝ" userId="S::7796674846@utac.u-tokyo.ac.jp::971cad96-f269-4d17-834e-61d62a92d69f" providerId="AD" clId="Web-{1BFCAABD-B943-07D6-FFD8-D618FF7310B5}" dt="2020-07-30T03:35:45.367" v="37" actId="20577"/>
          <ac:spMkLst>
            <pc:docMk/>
            <pc:sldMk cId="866090587" sldId="315"/>
            <ac:spMk id="7" creationId="{36F0954D-E1FC-4500-933A-B8BEA49C2C87}"/>
          </ac:spMkLst>
        </pc:spChg>
      </pc:sldChg>
      <pc:sldChg chg="modSp">
        <pc:chgData name="ｷﾑ　ﾌｨﾐｮﾝ" userId="S::7796674846@utac.u-tokyo.ac.jp::971cad96-f269-4d17-834e-61d62a92d69f" providerId="AD" clId="Web-{1BFCAABD-B943-07D6-FFD8-D618FF7310B5}" dt="2020-07-30T03:29:19.656" v="30" actId="20577"/>
        <pc:sldMkLst>
          <pc:docMk/>
          <pc:sldMk cId="1648187633" sldId="316"/>
        </pc:sldMkLst>
        <pc:spChg chg="mod">
          <ac:chgData name="ｷﾑ　ﾌｨﾐｮﾝ" userId="S::7796674846@utac.u-tokyo.ac.jp::971cad96-f269-4d17-834e-61d62a92d69f" providerId="AD" clId="Web-{1BFCAABD-B943-07D6-FFD8-D618FF7310B5}" dt="2020-07-30T03:29:19.656" v="30" actId="20577"/>
          <ac:spMkLst>
            <pc:docMk/>
            <pc:sldMk cId="1648187633" sldId="316"/>
            <ac:spMk id="11" creationId="{8A0AD50F-4ABE-4D02-A829-5067E4203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経過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論文データセット:Scopus</a:t>
            </a:r>
            <a:endParaRPr lang="en-US" altLang="ja-JP"/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ソース：2013「Computer Science | Mathematics」CiteScore上位5%(155ジャーナル)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期間：2014.01~2014.06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結果：論文9598本取得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論文言及YT動画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方法：DOI | URL(DOI Redirection) 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結果：言及論文96本(1.00%)・動画134本</a:t>
            </a:r>
            <a:endParaRPr lang="ja-JP"/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6A5B6B-3115-4541-8BFC-7F7224BA1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11954"/>
              </p:ext>
            </p:extLst>
          </p:nvPr>
        </p:nvGraphicFramePr>
        <p:xfrm>
          <a:off x="1946188" y="4571999"/>
          <a:ext cx="5809823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30">
                  <a:extLst>
                    <a:ext uri="{9D8B030D-6E8A-4147-A177-3AD203B41FA5}">
                      <a16:colId xmlns:a16="http://schemas.microsoft.com/office/drawing/2014/main" val="1836126004"/>
                    </a:ext>
                  </a:extLst>
                </a:gridCol>
                <a:gridCol w="676360">
                  <a:extLst>
                    <a:ext uri="{9D8B030D-6E8A-4147-A177-3AD203B41FA5}">
                      <a16:colId xmlns:a16="http://schemas.microsoft.com/office/drawing/2014/main" val="509875123"/>
                    </a:ext>
                  </a:extLst>
                </a:gridCol>
                <a:gridCol w="2605216">
                  <a:extLst>
                    <a:ext uri="{9D8B030D-6E8A-4147-A177-3AD203B41FA5}">
                      <a16:colId xmlns:a16="http://schemas.microsoft.com/office/drawing/2014/main" val="2917094836"/>
                    </a:ext>
                  </a:extLst>
                </a:gridCol>
                <a:gridCol w="1918417">
                  <a:extLst>
                    <a:ext uri="{9D8B030D-6E8A-4147-A177-3AD203B41FA5}">
                      <a16:colId xmlns:a16="http://schemas.microsoft.com/office/drawing/2014/main" val="2687740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Engagement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Group by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88676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8.2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paper_explanation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>
                          <a:effectLst/>
                          <a:latin typeface="Arial"/>
                        </a:rPr>
                        <a:t>paper_explanation</a:t>
                      </a:r>
                      <a:endParaRPr lang="en-US" dirty="0" err="1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62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paper_linked_supplementary</a:t>
                      </a:r>
                    </a:p>
                  </a:txBody>
                  <a:tcPr marL="19050" marR="19050" marT="19050" marB="19050" anchor="ctr"/>
                </a:tc>
                <a:tc rowSpan="2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>
                          <a:effectLst/>
                          <a:latin typeface="Arial"/>
                        </a:rPr>
                        <a:t>paper_supplementary</a:t>
                      </a:r>
                      <a:endParaRPr lang="en-US" dirty="0" err="1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7276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22.4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paper_supplementary</a:t>
                      </a:r>
                    </a:p>
                  </a:txBody>
                  <a:tcPr marL="19050" marR="19050" marT="19050" marB="1905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3619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paper_application</a:t>
                      </a:r>
                    </a:p>
                  </a:txBody>
                  <a:tcPr marL="19050" marR="19050" marT="19050" marB="19050" anchor="ctr"/>
                </a:tc>
                <a:tc rowSpan="2"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err="1">
                          <a:effectLst/>
                          <a:latin typeface="Arial"/>
                        </a:rPr>
                        <a:t>paper_assessment</a:t>
                      </a:r>
                      <a:endParaRPr lang="en-US" err="1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60773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paper_assessment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19050" marR="19050" marT="19050" marB="1905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311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65.7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paper_reference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>
                          <a:effectLst/>
                          <a:latin typeface="Arial"/>
                        </a:rPr>
                        <a:t>paper_reference</a:t>
                      </a:r>
                      <a:endParaRPr lang="en-US" dirty="0" err="1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545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19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経過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6A5B6B-3115-4541-8BFC-7F7224BA1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20436"/>
              </p:ext>
            </p:extLst>
          </p:nvPr>
        </p:nvGraphicFramePr>
        <p:xfrm>
          <a:off x="1585784" y="1863810"/>
          <a:ext cx="5969309" cy="24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62">
                  <a:extLst>
                    <a:ext uri="{9D8B030D-6E8A-4147-A177-3AD203B41FA5}">
                      <a16:colId xmlns:a16="http://schemas.microsoft.com/office/drawing/2014/main" val="509875123"/>
                    </a:ext>
                  </a:extLst>
                </a:gridCol>
                <a:gridCol w="944762">
                  <a:extLst>
                    <a:ext uri="{9D8B030D-6E8A-4147-A177-3AD203B41FA5}">
                      <a16:colId xmlns:a16="http://schemas.microsoft.com/office/drawing/2014/main" val="1989379424"/>
                    </a:ext>
                  </a:extLst>
                </a:gridCol>
                <a:gridCol w="962095">
                  <a:extLst>
                    <a:ext uri="{9D8B030D-6E8A-4147-A177-3AD203B41FA5}">
                      <a16:colId xmlns:a16="http://schemas.microsoft.com/office/drawing/2014/main" val="3218033521"/>
                    </a:ext>
                  </a:extLst>
                </a:gridCol>
                <a:gridCol w="3117690">
                  <a:extLst>
                    <a:ext uri="{9D8B030D-6E8A-4147-A177-3AD203B41FA5}">
                      <a16:colId xmlns:a16="http://schemas.microsoft.com/office/drawing/2014/main" val="2917094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2014</a:t>
                      </a:r>
                      <a:endParaRPr lang="en-US" dirty="0"/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Scopus 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2019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Scopus 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>
                          <a:effectLst/>
                        </a:rPr>
                        <a:t>2019</a:t>
                      </a:r>
                      <a:endParaRPr lang="en-US" altLang="ko-KR" dirty="0"/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err="1">
                          <a:effectLst/>
                        </a:rPr>
                        <a:t>arXiv</a:t>
                      </a:r>
                      <a:r>
                        <a:rPr lang="ko-KR" altLang="en-US" sz="1400" dirty="0">
                          <a:effectLst/>
                        </a:rPr>
                        <a:t> %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Engagement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88676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8.2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20.0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55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paper_explanation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62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10.0</a:t>
                      </a:r>
                    </a:p>
                  </a:txBody>
                  <a:tcPr marL="19050" marR="19050" marT="19050" marB="19050" anchor="ctr"/>
                </a:tc>
                <a:tc rowSpan="2"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paper_linked_supplementary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7276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22.4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32.5</a:t>
                      </a:r>
                    </a:p>
                  </a:txBody>
                  <a:tcPr marL="19050" marR="19050" marT="19050" marB="1905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paper_supplementary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3619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3.8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paper_application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60773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paper_assessment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311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65.7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20.0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paper_reference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545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13.7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news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6600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 algn="r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66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# videos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250695131"/>
                  </a:ext>
                </a:extLst>
              </a:tr>
            </a:tbl>
          </a:graphicData>
        </a:graphic>
      </p:graphicFrame>
      <p:sp>
        <p:nvSpPr>
          <p:cNvPr id="9" name="TextBox 1">
            <a:extLst>
              <a:ext uri="{FF2B5EF4-FFF2-40B4-BE49-F238E27FC236}">
                <a16:creationId xmlns:a16="http://schemas.microsoft.com/office/drawing/2014/main" id="{04316D0F-8F95-406E-B51C-B70FBB244D93}"/>
              </a:ext>
            </a:extLst>
          </p:cNvPr>
          <p:cNvSpPr txBox="1"/>
          <p:nvPr/>
        </p:nvSpPr>
        <p:spPr>
          <a:xfrm>
            <a:off x="1982419" y="1584837"/>
            <a:ext cx="4904856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/>
              <a:t>表１　論稿言及動画のエンゲージメント比較</a:t>
            </a:r>
            <a:endParaRPr lang="en-US" sz="120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A0AD50F-4ABE-4D02-A829-5067E42036B8}"/>
              </a:ext>
            </a:extLst>
          </p:cNvPr>
          <p:cNvSpPr txBox="1"/>
          <p:nvPr/>
        </p:nvSpPr>
        <p:spPr>
          <a:xfrm>
            <a:off x="2754763" y="5039929"/>
            <a:ext cx="490485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200"/>
              <a:t>Scopus: 2014.01~06 CS+Math. 言及論稿1.0%</a:t>
            </a:r>
            <a:endParaRPr lang="ja-JP" altLang="en-US" sz="1200" dirty="0"/>
          </a:p>
          <a:p>
            <a:pPr algn="r"/>
            <a:r>
              <a:rPr lang="ja-JP" altLang="en-US" sz="1200"/>
              <a:t>ArXiv: 2019.01~03 CS.ML. 言及論稿3.3%</a:t>
            </a:r>
            <a:endParaRPr lang="ja-JP" altLang="en-US" sz="1200" dirty="0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5F983113-4C81-4780-A8A1-3560853776BF}"/>
              </a:ext>
            </a:extLst>
          </p:cNvPr>
          <p:cNvSpPr txBox="1"/>
          <p:nvPr/>
        </p:nvSpPr>
        <p:spPr>
          <a:xfrm>
            <a:off x="239346" y="1062565"/>
            <a:ext cx="8671320" cy="605067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arXivプレプリントとの比較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187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経過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36F0954D-E1FC-4500-933A-B8BEA49C2C87}"/>
              </a:ext>
            </a:extLst>
          </p:cNvPr>
          <p:cNvSpPr txBox="1"/>
          <p:nvPr/>
        </p:nvSpPr>
        <p:spPr>
          <a:xfrm>
            <a:off x="146671" y="1186133"/>
            <a:ext cx="8671320" cy="1109634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「動画公開までの経過年数」とviewCount, likeCount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87AE8AD7-CC2E-45CF-8B18-D22E87690806}"/>
              </a:ext>
            </a:extLst>
          </p:cNvPr>
          <p:cNvSpPr txBox="1"/>
          <p:nvPr/>
        </p:nvSpPr>
        <p:spPr>
          <a:xfrm>
            <a:off x="1691265" y="4965241"/>
            <a:ext cx="1627969" cy="64625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viewCount</a:t>
            </a:r>
            <a:endParaRPr lang="ja-JP" altLang="en-US" sz="12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8C10B671-BF79-4571-A03D-D490E78C1F06}"/>
              </a:ext>
            </a:extLst>
          </p:cNvPr>
          <p:cNvSpPr txBox="1"/>
          <p:nvPr/>
        </p:nvSpPr>
        <p:spPr>
          <a:xfrm>
            <a:off x="5995536" y="4965241"/>
            <a:ext cx="1627969" cy="64625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likeCount</a:t>
            </a:r>
            <a:endParaRPr lang="ja-JP" altLang="en-US" sz="12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7D3A9-3BC7-488C-9303-3814C872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1586814"/>
            <a:ext cx="4576118" cy="3437237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92BBB-CF5C-4A5D-BA9E-02FC6A50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41" y="1586814"/>
            <a:ext cx="4576118" cy="34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96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経過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36F0954D-E1FC-4500-933A-B8BEA49C2C87}"/>
              </a:ext>
            </a:extLst>
          </p:cNvPr>
          <p:cNvSpPr txBox="1"/>
          <p:nvPr/>
        </p:nvSpPr>
        <p:spPr>
          <a:xfrm>
            <a:off x="146671" y="1186133"/>
            <a:ext cx="8671320" cy="969454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「動画公開までの経過年数」とviewCount, likeCount(subscriberCountでスケール)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2" name="TextShape 2">
            <a:extLst>
              <a:ext uri="{FF2B5EF4-FFF2-40B4-BE49-F238E27FC236}">
                <a16:creationId xmlns:a16="http://schemas.microsoft.com/office/drawing/2014/main" id="{1EE885AA-F3BA-4DB3-91B4-E970465C4B4F}"/>
              </a:ext>
            </a:extLst>
          </p:cNvPr>
          <p:cNvSpPr txBox="1"/>
          <p:nvPr/>
        </p:nvSpPr>
        <p:spPr>
          <a:xfrm>
            <a:off x="1783940" y="5016727"/>
            <a:ext cx="1627969" cy="64625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ViewCount(scaled)</a:t>
            </a:r>
            <a:endParaRPr lang="ja-JP" altLang="en-US" sz="12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C42EEB36-9C89-49E2-AADD-25698FD63A96}"/>
              </a:ext>
            </a:extLst>
          </p:cNvPr>
          <p:cNvSpPr txBox="1"/>
          <p:nvPr/>
        </p:nvSpPr>
        <p:spPr>
          <a:xfrm>
            <a:off x="6047021" y="5016727"/>
            <a:ext cx="1627969" cy="646256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LikeCount(scaled)</a:t>
            </a:r>
            <a:endParaRPr lang="ja-JP" altLang="en-US" sz="12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321436-8E7D-4AA2-8EF4-4FBFE3F0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1669192"/>
            <a:ext cx="4483443" cy="3365156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40D62-5AEB-4876-8943-59DC70B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41" y="1669192"/>
            <a:ext cx="4483443" cy="33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経過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36F0954D-E1FC-4500-933A-B8BEA49C2C87}"/>
              </a:ext>
            </a:extLst>
          </p:cNvPr>
          <p:cNvSpPr txBox="1"/>
          <p:nvPr/>
        </p:nvSpPr>
        <p:spPr>
          <a:xfrm>
            <a:off x="146671" y="1186133"/>
            <a:ext cx="8671320" cy="969454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Like/Dislike Ratio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0D17487-7117-4FCE-AF2A-6DD9A25B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18" y="1574862"/>
            <a:ext cx="6657435" cy="415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2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36F0954D-E1FC-4500-933A-B8BEA49C2C87}"/>
              </a:ext>
            </a:extLst>
          </p:cNvPr>
          <p:cNvSpPr txBox="1"/>
          <p:nvPr/>
        </p:nvSpPr>
        <p:spPr>
          <a:xfrm>
            <a:off x="146671" y="1186133"/>
            <a:ext cx="8681617" cy="53252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社会トレンドの反映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論文引用動画は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社会トレンドを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どれくらい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反映する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他プラットフォーム(ex. Twitter)と比べられるか？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関連論文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Ex. Feminism, Video Game Violence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論文メトリクスと関係づけ</a:t>
            </a:r>
            <a:endParaRPr lang="ja-JP">
              <a:latin typeface="Meiryo"/>
              <a:ea typeface="Meiryo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オルトメトリクス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YT動画とツイッター活動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個別論文？分野全体？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090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416</cp:revision>
  <dcterms:created xsi:type="dcterms:W3CDTF">2020-01-21T06:13:03Z</dcterms:created>
  <dcterms:modified xsi:type="dcterms:W3CDTF">2020-09-08T09:06:29Z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