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  <p:sldMasterId id="2147483674" r:id="rId3"/>
  </p:sldMasterIdLst>
  <p:notesMasterIdLst>
    <p:notesMasterId r:id="rId9"/>
  </p:notesMasterIdLst>
  <p:sldIdLst>
    <p:sldId id="324" r:id="rId4"/>
    <p:sldId id="325" r:id="rId5"/>
    <p:sldId id="333" r:id="rId6"/>
    <p:sldId id="340" r:id="rId7"/>
    <p:sldId id="31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396BB13-6339-D1DC-DDBD-4727A5D21F44}" v="1441" dt="2020-10-04T06:56:34.826"/>
    <p1510:client id="{19B06939-9A26-24CF-707C-FFF196AB4A4C}" v="241" dt="2020-10-06T12:40:36.58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13D22CA-5669-5977-53FF-2B63A01B71D9}" v="4" dt="2020-10-18T09:37:03.464"/>
    <p1510:client id="{76A4D374-4611-4E47-2BA9-813B14397E5E}" v="198" dt="2020-06-22T02:34:11.499"/>
    <p1510:client id="{7EA1C431-644E-1065-45A0-4E23DE9CB662}" v="516" dt="2020-10-20T02:32:51.111"/>
    <p1510:client id="{88113837-46EB-6C2F-E8D3-2E71C4C6F1AB}" v="9" dt="2020-06-25T00:31:46.385"/>
    <p1510:client id="{8B4F47FD-81DF-0F10-256A-14E9A1DCC8E4}" v="37" dt="2020-07-20T09:36:08.266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8807C6B-B46C-0355-3E22-C4B1C299D5CD}" v="521" dt="2020-10-19T02:54:51.360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7EA1C431-644E-1065-45A0-4E23DE9CB662}"/>
    <pc:docChg chg="addSld delSld modSld">
      <pc:chgData name="ｷﾑ　ﾌｨﾐｮﾝ" userId="S::7796674846@utac.u-tokyo.ac.jp::971cad96-f269-4d17-834e-61d62a92d69f" providerId="AD" clId="Web-{7EA1C431-644E-1065-45A0-4E23DE9CB662}" dt="2020-10-20T02:32:51.111" v="512" actId="20577"/>
      <pc:docMkLst>
        <pc:docMk/>
      </pc:docMkLst>
      <pc:sldChg chg="del">
        <pc:chgData name="ｷﾑ　ﾌｨﾐｮﾝ" userId="S::7796674846@utac.u-tokyo.ac.jp::971cad96-f269-4d17-834e-61d62a92d69f" providerId="AD" clId="Web-{7EA1C431-644E-1065-45A0-4E23DE9CB662}" dt="2020-10-20T02:08:32.662" v="413"/>
        <pc:sldMkLst>
          <pc:docMk/>
          <pc:sldMk cId="3677278259" sldId="317"/>
        </pc:sldMkLst>
      </pc:sldChg>
      <pc:sldChg chg="modSp">
        <pc:chgData name="ｷﾑ　ﾌｨﾐｮﾝ" userId="S::7796674846@utac.u-tokyo.ac.jp::971cad96-f269-4d17-834e-61d62a92d69f" providerId="AD" clId="Web-{7EA1C431-644E-1065-45A0-4E23DE9CB662}" dt="2020-10-20T02:32:51.111" v="512" actId="20577"/>
        <pc:sldMkLst>
          <pc:docMk/>
          <pc:sldMk cId="1870061777" sldId="325"/>
        </pc:sldMkLst>
        <pc:spChg chg="mod">
          <ac:chgData name="ｷﾑ　ﾌｨﾐｮﾝ" userId="S::7796674846@utac.u-tokyo.ac.jp::971cad96-f269-4d17-834e-61d62a92d69f" providerId="AD" clId="Web-{7EA1C431-644E-1065-45A0-4E23DE9CB662}" dt="2020-10-20T02:32:51.111" v="512" actId="20577"/>
          <ac:spMkLst>
            <pc:docMk/>
            <pc:sldMk cId="1870061777" sldId="325"/>
            <ac:spMk id="93" creationId="{00000000-0000-0000-0000-000000000000}"/>
          </ac:spMkLst>
        </pc:spChg>
      </pc:sldChg>
      <pc:sldChg chg="del">
        <pc:chgData name="ｷﾑ　ﾌｨﾐｮﾝ" userId="S::7796674846@utac.u-tokyo.ac.jp::971cad96-f269-4d17-834e-61d62a92d69f" providerId="AD" clId="Web-{7EA1C431-644E-1065-45A0-4E23DE9CB662}" dt="2020-10-20T02:08:32.662" v="412"/>
        <pc:sldMkLst>
          <pc:docMk/>
          <pc:sldMk cId="3894900548" sldId="332"/>
        </pc:sldMkLst>
      </pc:sldChg>
      <pc:sldChg chg="addSp delSp modSp">
        <pc:chgData name="ｷﾑ　ﾌｨﾐｮﾝ" userId="S::7796674846@utac.u-tokyo.ac.jp::971cad96-f269-4d17-834e-61d62a92d69f" providerId="AD" clId="Web-{7EA1C431-644E-1065-45A0-4E23DE9CB662}" dt="2020-10-20T02:11:48.025" v="416"/>
        <pc:sldMkLst>
          <pc:docMk/>
          <pc:sldMk cId="3604047974" sldId="333"/>
        </pc:sldMkLst>
        <pc:spChg chg="add del mod">
          <ac:chgData name="ｷﾑ　ﾌｨﾐｮﾝ" userId="S::7796674846@utac.u-tokyo.ac.jp::971cad96-f269-4d17-834e-61d62a92d69f" providerId="AD" clId="Web-{7EA1C431-644E-1065-45A0-4E23DE9CB662}" dt="2020-10-20T02:11:48.025" v="416"/>
          <ac:spMkLst>
            <pc:docMk/>
            <pc:sldMk cId="3604047974" sldId="333"/>
            <ac:spMk id="2" creationId="{7038F91B-7F58-4508-A32D-4E3E0D2114E1}"/>
          </ac:spMkLst>
        </pc:spChg>
        <pc:spChg chg="mod">
          <ac:chgData name="ｷﾑ　ﾌｨﾐｮﾝ" userId="S::7796674846@utac.u-tokyo.ac.jp::971cad96-f269-4d17-834e-61d62a92d69f" providerId="AD" clId="Web-{7EA1C431-644E-1065-45A0-4E23DE9CB662}" dt="2020-10-20T02:08:13.256" v="404" actId="20577"/>
          <ac:spMkLst>
            <pc:docMk/>
            <pc:sldMk cId="3604047974" sldId="333"/>
            <ac:spMk id="93" creationId="{00000000-0000-0000-0000-000000000000}"/>
          </ac:spMkLst>
        </pc:spChg>
      </pc:sldChg>
      <pc:sldChg chg="del">
        <pc:chgData name="ｷﾑ　ﾌｨﾐｮﾝ" userId="S::7796674846@utac.u-tokyo.ac.jp::971cad96-f269-4d17-834e-61d62a92d69f" providerId="AD" clId="Web-{7EA1C431-644E-1065-45A0-4E23DE9CB662}" dt="2020-10-20T02:08:32.662" v="411"/>
        <pc:sldMkLst>
          <pc:docMk/>
          <pc:sldMk cId="2623752447" sldId="334"/>
        </pc:sldMkLst>
      </pc:sldChg>
      <pc:sldChg chg="del">
        <pc:chgData name="ｷﾑ　ﾌｨﾐｮﾝ" userId="S::7796674846@utac.u-tokyo.ac.jp::971cad96-f269-4d17-834e-61d62a92d69f" providerId="AD" clId="Web-{7EA1C431-644E-1065-45A0-4E23DE9CB662}" dt="2020-10-20T02:08:32.662" v="410"/>
        <pc:sldMkLst>
          <pc:docMk/>
          <pc:sldMk cId="866454736" sldId="335"/>
        </pc:sldMkLst>
      </pc:sldChg>
      <pc:sldChg chg="del">
        <pc:chgData name="ｷﾑ　ﾌｨﾐｮﾝ" userId="S::7796674846@utac.u-tokyo.ac.jp::971cad96-f269-4d17-834e-61d62a92d69f" providerId="AD" clId="Web-{7EA1C431-644E-1065-45A0-4E23DE9CB662}" dt="2020-10-20T02:08:32.662" v="408"/>
        <pc:sldMkLst>
          <pc:docMk/>
          <pc:sldMk cId="2236449983" sldId="336"/>
        </pc:sldMkLst>
      </pc:sldChg>
      <pc:sldChg chg="del">
        <pc:chgData name="ｷﾑ　ﾌｨﾐｮﾝ" userId="S::7796674846@utac.u-tokyo.ac.jp::971cad96-f269-4d17-834e-61d62a92d69f" providerId="AD" clId="Web-{7EA1C431-644E-1065-45A0-4E23DE9CB662}" dt="2020-10-20T02:08:32.662" v="409"/>
        <pc:sldMkLst>
          <pc:docMk/>
          <pc:sldMk cId="1334973328" sldId="337"/>
        </pc:sldMkLst>
      </pc:sldChg>
      <pc:sldChg chg="del">
        <pc:chgData name="ｷﾑ　ﾌｨﾐｮﾝ" userId="S::7796674846@utac.u-tokyo.ac.jp::971cad96-f269-4d17-834e-61d62a92d69f" providerId="AD" clId="Web-{7EA1C431-644E-1065-45A0-4E23DE9CB662}" dt="2020-10-20T02:08:32.662" v="407"/>
        <pc:sldMkLst>
          <pc:docMk/>
          <pc:sldMk cId="1370419919" sldId="338"/>
        </pc:sldMkLst>
      </pc:sldChg>
      <pc:sldChg chg="del">
        <pc:chgData name="ｷﾑ　ﾌｨﾐｮﾝ" userId="S::7796674846@utac.u-tokyo.ac.jp::971cad96-f269-4d17-834e-61d62a92d69f" providerId="AD" clId="Web-{7EA1C431-644E-1065-45A0-4E23DE9CB662}" dt="2020-10-20T02:08:32.662" v="406"/>
        <pc:sldMkLst>
          <pc:docMk/>
          <pc:sldMk cId="1491503109" sldId="339"/>
        </pc:sldMkLst>
      </pc:sldChg>
      <pc:sldChg chg="modSp">
        <pc:chgData name="ｷﾑ　ﾌｨﾐｮﾝ" userId="S::7796674846@utac.u-tokyo.ac.jp::971cad96-f269-4d17-834e-61d62a92d69f" providerId="AD" clId="Web-{7EA1C431-644E-1065-45A0-4E23DE9CB662}" dt="2020-10-20T02:30:28.046" v="464" actId="20577"/>
        <pc:sldMkLst>
          <pc:docMk/>
          <pc:sldMk cId="3731152196" sldId="340"/>
        </pc:sldMkLst>
        <pc:spChg chg="mod">
          <ac:chgData name="ｷﾑ　ﾌｨﾐｮﾝ" userId="S::7796674846@utac.u-tokyo.ac.jp::971cad96-f269-4d17-834e-61d62a92d69f" providerId="AD" clId="Web-{7EA1C431-644E-1065-45A0-4E23DE9CB662}" dt="2020-10-20T02:30:28.046" v="464" actId="20577"/>
          <ac:spMkLst>
            <pc:docMk/>
            <pc:sldMk cId="3731152196" sldId="340"/>
            <ac:spMk id="93" creationId="{00000000-0000-0000-0000-000000000000}"/>
          </ac:spMkLst>
        </pc:spChg>
      </pc:sldChg>
      <pc:sldChg chg="add del replId">
        <pc:chgData name="ｷﾑ　ﾌｨﾐｮﾝ" userId="S::7796674846@utac.u-tokyo.ac.jp::971cad96-f269-4d17-834e-61d62a92d69f" providerId="AD" clId="Web-{7EA1C431-644E-1065-45A0-4E23DE9CB662}" dt="2020-10-20T02:08:26.412" v="405"/>
        <pc:sldMkLst>
          <pc:docMk/>
          <pc:sldMk cId="3048741679" sldId="341"/>
        </pc:sldMkLst>
      </pc:sldChg>
    </pc:docChg>
  </pc:docChgLst>
  <pc:docChgLst>
    <pc:chgData name="ｷﾑ　ﾌｨﾐｮﾝ" userId="S::7796674846@utac.u-tokyo.ac.jp::971cad96-f269-4d17-834e-61d62a92d69f" providerId="AD" clId="Web-{713D22CA-5669-5977-53FF-2B63A01B71D9}"/>
    <pc:docChg chg="modSld">
      <pc:chgData name="ｷﾑ　ﾌｨﾐｮﾝ" userId="S::7796674846@utac.u-tokyo.ac.jp::971cad96-f269-4d17-834e-61d62a92d69f" providerId="AD" clId="Web-{713D22CA-5669-5977-53FF-2B63A01B71D9}" dt="2020-10-18T09:37:03.464" v="3" actId="20577"/>
      <pc:docMkLst>
        <pc:docMk/>
      </pc:docMkLst>
      <pc:sldChg chg="modSp">
        <pc:chgData name="ｷﾑ　ﾌｨﾐｮﾝ" userId="S::7796674846@utac.u-tokyo.ac.jp::971cad96-f269-4d17-834e-61d62a92d69f" providerId="AD" clId="Web-{713D22CA-5669-5977-53FF-2B63A01B71D9}" dt="2020-10-18T09:37:03.464" v="3" actId="20577"/>
        <pc:sldMkLst>
          <pc:docMk/>
          <pc:sldMk cId="187915968" sldId="324"/>
        </pc:sldMkLst>
        <pc:spChg chg="mod">
          <ac:chgData name="ｷﾑ　ﾌｨﾐｮﾝ" userId="S::7796674846@utac.u-tokyo.ac.jp::971cad96-f269-4d17-834e-61d62a92d69f" providerId="AD" clId="Web-{713D22CA-5669-5977-53FF-2B63A01B71D9}" dt="2020-10-18T09:37:03.464" v="3" actId="20577"/>
          <ac:spMkLst>
            <pc:docMk/>
            <pc:sldMk cId="187915968" sldId="324"/>
            <ac:spMk id="84" creationId="{00000000-0000-0000-0000-000000000000}"/>
          </ac:spMkLst>
        </pc:spChg>
      </pc:sldChg>
    </pc:docChg>
  </pc:docChgLst>
  <pc:docChgLst>
    <pc:chgData name="ｷﾑ　ﾌｨﾐｮﾝ" userId="S::7796674846@utac.u-tokyo.ac.jp::971cad96-f269-4d17-834e-61d62a92d69f" providerId="AD" clId="Web-{B8807C6B-B46C-0355-3E22-C4B1C299D5CD}"/>
    <pc:docChg chg="addSld modSld">
      <pc:chgData name="ｷﾑ　ﾌｨﾐｮﾝ" userId="S::7796674846@utac.u-tokyo.ac.jp::971cad96-f269-4d17-834e-61d62a92d69f" providerId="AD" clId="Web-{B8807C6B-B46C-0355-3E22-C4B1C299D5CD}" dt="2020-10-19T02:54:51.360" v="520" actId="20577"/>
      <pc:docMkLst>
        <pc:docMk/>
      </pc:docMkLst>
      <pc:sldChg chg="modSp">
        <pc:chgData name="ｷﾑ　ﾌｨﾐｮﾝ" userId="S::7796674846@utac.u-tokyo.ac.jp::971cad96-f269-4d17-834e-61d62a92d69f" providerId="AD" clId="Web-{B8807C6B-B46C-0355-3E22-C4B1C299D5CD}" dt="2020-10-19T02:43:38.033" v="457" actId="20577"/>
        <pc:sldMkLst>
          <pc:docMk/>
          <pc:sldMk cId="1870061777" sldId="325"/>
        </pc:sldMkLst>
        <pc:spChg chg="mod">
          <ac:chgData name="ｷﾑ　ﾌｨﾐｮﾝ" userId="S::7796674846@utac.u-tokyo.ac.jp::971cad96-f269-4d17-834e-61d62a92d69f" providerId="AD" clId="Web-{B8807C6B-B46C-0355-3E22-C4B1C299D5CD}" dt="2020-10-19T02:23:55.211" v="6" actId="20577"/>
          <ac:spMkLst>
            <pc:docMk/>
            <pc:sldMk cId="1870061777" sldId="325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B8807C6B-B46C-0355-3E22-C4B1C299D5CD}" dt="2020-10-19T02:43:38.033" v="457" actId="20577"/>
          <ac:spMkLst>
            <pc:docMk/>
            <pc:sldMk cId="1870061777" sldId="325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B8807C6B-B46C-0355-3E22-C4B1C299D5CD}" dt="2020-10-19T02:51:32.840" v="463" actId="20577"/>
        <pc:sldMkLst>
          <pc:docMk/>
          <pc:sldMk cId="3604047974" sldId="333"/>
        </pc:sldMkLst>
        <pc:spChg chg="mod">
          <ac:chgData name="ｷﾑ　ﾌｨﾐｮﾝ" userId="S::7796674846@utac.u-tokyo.ac.jp::971cad96-f269-4d17-834e-61d62a92d69f" providerId="AD" clId="Web-{B8807C6B-B46C-0355-3E22-C4B1C299D5CD}" dt="2020-10-19T02:31:15.955" v="205" actId="20577"/>
          <ac:spMkLst>
            <pc:docMk/>
            <pc:sldMk cId="3604047974" sldId="333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B8807C6B-B46C-0355-3E22-C4B1C299D5CD}" dt="2020-10-19T02:51:32.840" v="463" actId="20577"/>
          <ac:spMkLst>
            <pc:docMk/>
            <pc:sldMk cId="3604047974" sldId="333"/>
            <ac:spMk id="93" creationId="{00000000-0000-0000-0000-000000000000}"/>
          </ac:spMkLst>
        </pc:spChg>
      </pc:sldChg>
      <pc:sldChg chg="modSp add replId">
        <pc:chgData name="ｷﾑ　ﾌｨﾐｮﾝ" userId="S::7796674846@utac.u-tokyo.ac.jp::971cad96-f269-4d17-834e-61d62a92d69f" providerId="AD" clId="Web-{B8807C6B-B46C-0355-3E22-C4B1C299D5CD}" dt="2020-10-19T02:54:51.360" v="520" actId="20577"/>
        <pc:sldMkLst>
          <pc:docMk/>
          <pc:sldMk cId="3731152196" sldId="340"/>
        </pc:sldMkLst>
        <pc:spChg chg="mod">
          <ac:chgData name="ｷﾑ　ﾌｨﾐｮﾝ" userId="S::7796674846@utac.u-tokyo.ac.jp::971cad96-f269-4d17-834e-61d62a92d69f" providerId="AD" clId="Web-{B8807C6B-B46C-0355-3E22-C4B1C299D5CD}" dt="2020-10-19T02:53:29.420" v="474" actId="20577"/>
          <ac:spMkLst>
            <pc:docMk/>
            <pc:sldMk cId="3731152196" sldId="340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B8807C6B-B46C-0355-3E22-C4B1C299D5CD}" dt="2020-10-19T02:54:51.360" v="520" actId="20577"/>
          <ac:spMkLst>
            <pc:docMk/>
            <pc:sldMk cId="3731152196" sldId="340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2020/10/19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修論目次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タイトル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YT動画を用いた</a:t>
            </a: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動画リサーチコミュニケーションのリサーチメトリックスへの影響の</a:t>
            </a:r>
            <a:r>
              <a:rPr lang="ja-JP" alt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推定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に関する研究</a:t>
            </a:r>
            <a:endParaRPr lang="ja-JP"/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YT上での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リサーチコミュニケーションの与えるインパクト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に関する研究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第１章　序論　←　問題意識、手法の根拠（提案手法の適切さ）、ゴール</a:t>
            </a:r>
            <a:endParaRPr lang="ja-JP"/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第２章　関連研究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第３章　手法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第４章　実験・結果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第５章　考察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第６章　結論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第３章　手法</a:t>
            </a:r>
            <a:endParaRPr lang="ja-JP" altLang="en-US" sz="2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958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3.1　手法の概要</a:t>
            </a:r>
            <a:endParaRPr lang="en-US" altLang="ja-JP">
              <a:latin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　データセットの取得</a:t>
            </a:r>
            <a:endParaRPr lang="ja-JP">
              <a:latin typeface="Arial"/>
              <a:ea typeface="Meiryo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3.2.1　Scopus</a:t>
            </a:r>
            <a:endParaRPr lang="ja-JP">
              <a:latin typeface="Arial"/>
              <a:ea typeface="Meiryo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3.2.2　YouTube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3.2.2.1　動画データ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3.2.2.2　チャネルデータ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3.2.3　前処理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3.2.3.1　動画メトリックスのスケールフリー化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3.2.3.2　動画と論稿の公開時差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3.2.4　ラベル付与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3.3　リサーチメトリックス分析手法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3.3.1　（被引用数・AASのBoxplot）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3.3.2　（動画付き論稿の発生源について）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　YT分析手法</a:t>
            </a:r>
            <a:endParaRPr lang="en-US" alt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</a:t>
            </a:r>
            <a:r>
              <a:rPr 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.1　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(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Arial"/>
                <a:ea typeface="Meiryo"/>
                <a:cs typeface="+mn-lt"/>
              </a:rPr>
              <a:t>Scaled metrics 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  <a:ea typeface="+mn-lt"/>
                <a:cs typeface="+mn-lt"/>
              </a:rPr>
              <a:t>–</a:t>
            </a:r>
            <a:r>
              <a:rPr lang="ja-JP" sz="1600" spc="-1" dirty="0">
                <a:uFill>
                  <a:solidFill>
                    <a:srgbClr val="FFFFFF"/>
                  </a:solidFill>
                </a:uFill>
                <a:latin typeface="Arial"/>
                <a:ea typeface="Meiryo"/>
                <a:cs typeface="+mn-lt"/>
              </a:rPr>
              <a:t> 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  <a:ea typeface="+mn-lt"/>
                <a:cs typeface="+mn-lt"/>
              </a:rPr>
              <a:t>time</a:t>
            </a:r>
            <a:r>
              <a:rPr lang="ja-JP" sz="1600" spc="-1" dirty="0">
                <a:uFill>
                  <a:solidFill>
                    <a:srgbClr val="FFFFFF"/>
                  </a:solidFill>
                </a:uFill>
                <a:latin typeface="Arial"/>
                <a:ea typeface="Meiryo"/>
                <a:cs typeface="+mn-lt"/>
              </a:rPr>
              <a:t> 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  <a:ea typeface="+mn-lt"/>
                <a:cs typeface="+mn-lt"/>
              </a:rPr>
              <a:t>plot)</a:t>
            </a:r>
            <a:endParaRPr lang="ja-JP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3.5　クラスタリング（Sentence transformers）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047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第４章　実験及び結果</a:t>
            </a:r>
            <a:endParaRPr lang="ja-JP" altLang="en-US" sz="2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958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4.1　実験方法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4.1.1　実験目的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4.1.2　実験概要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4.1.3　実験データセット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4.1.4　実験評価</a:t>
            </a: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　実験結果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4.2.1　リサーチメトリックス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4.2.1.1　被引用数・AAS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4.2.1.2　（動画付き論稿の発生源）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4.2.2　動画メトリックス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4.2.2.1　(Scaled metrics – time plot)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4.2.2.2　（チャネル分布）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4.2.3　クラスタリング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152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分野間比較分析の続き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動画をつけることの「効果」について</a:t>
            </a:r>
            <a:endParaRPr lang="ja-JP"/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データセットの論文のクオリティを、より均質化して分析する必要がある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例えば、同一ジャーナル内の類似研究クラスターに絞って分析、検証する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修論について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修論の結論・流れ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今までの研究内容・成果の整理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192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3114</cp:revision>
  <dcterms:created xsi:type="dcterms:W3CDTF">2020-01-21T06:13:03Z</dcterms:created>
  <dcterms:modified xsi:type="dcterms:W3CDTF">2020-10-20T02:33:01Z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