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48" r:id="rId2"/>
    <p:sldMasterId id="2147483674" r:id="rId3"/>
  </p:sldMasterIdLst>
  <p:notesMasterIdLst>
    <p:notesMasterId r:id="rId6"/>
  </p:notesMasterIdLst>
  <p:sldIdLst>
    <p:sldId id="324" r:id="rId4"/>
    <p:sldId id="32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C2A0A-7083-3D68-1737-9FF1A273A3A4}" v="2010" dt="2020-06-16T04:30:19.060"/>
    <p1510:client id="{129B46C8-8DFD-BBA0-1360-302291600F67}" v="579" dt="2020-10-26T02:20:20.111"/>
    <p1510:client id="{1396BB13-6339-D1DC-DDBD-4727A5D21F44}" v="1441" dt="2020-10-04T06:56:34.826"/>
    <p1510:client id="{19B06939-9A26-24CF-707C-FFF196AB4A4C}" v="241" dt="2020-10-06T12:40:36.585"/>
    <p1510:client id="{24832713-878A-D7EA-867E-FFE97D4AD8AD}" v="3691" dt="2020-06-15T10:58:33.804"/>
    <p1510:client id="{2B633CDC-EAD4-5D73-FF89-3EE4977DCBE6}" v="25" dt="2020-06-14T02:06:42.309"/>
    <p1510:client id="{2F3CB3D5-7509-B90A-4566-33154B06B382}" v="1222" dt="2020-09-08T08:48:52.759"/>
    <p1510:client id="{349FB5A6-0C49-F00F-64EA-BA24183BF4E1}" v="39" dt="2020-06-09T12:00:07.421"/>
    <p1510:client id="{35A2FCEC-9881-96C3-FDF3-41B81B70E088}" v="7" dt="2020-10-03T03:53:37.755"/>
    <p1510:client id="{366BC39D-C5FA-AEDA-79C5-3BC2E8CF7BBB}" v="25" dt="2020-09-10T02:04:55.046"/>
    <p1510:client id="{3A406423-FD4C-4B5A-A379-0ADA132D71B7}" v="1272" dt="2020-06-23T11:50:08.645"/>
    <p1510:client id="{3CA1CD2F-027B-4CCA-EA30-9D7E56D24D5E}" v="249" dt="2020-06-14T13:37:31.710"/>
    <p1510:client id="{3F663DC6-8239-D365-F83D-7B6DF60A85FB}" v="682" dt="2020-06-12T07:59:17.449"/>
    <p1510:client id="{42F027DC-EEE0-F193-C29C-23CBCBCFBE4A}" v="3249" dt="2020-09-09T10:27:11.081"/>
    <p1510:client id="{486F99A0-D3FC-F545-C8A9-8A14F819847E}" v="171" dt="2020-06-15T02:37:16.146"/>
    <p1510:client id="{4B3855B0-7ACF-AFED-8C1B-4DECC3DA8991}" v="1233" dt="2020-06-24T04:18:07.677"/>
    <p1510:client id="{4D9925A9-1FB0-E95E-980C-F6B11574E2D9}" v="114" dt="2020-10-07T05:14:39.084"/>
    <p1510:client id="{4FD84BC0-93B4-A58B-1DF0-2F6556FF82FF}" v="987" dt="2020-06-22T11:22:13.799"/>
    <p1510:client id="{52C0005D-EA06-E53B-15AC-86F710EC178F}" v="77" dt="2020-06-12T05:59:46.972"/>
    <p1510:client id="{61D76D4C-7EB9-673F-5AFF-CECC30BABD43}" v="260" dt="2020-06-12T05:27:28.920"/>
    <p1510:client id="{645A9155-A349-252D-F700-B0DCA25688A8}" v="417" dt="2020-06-07T15:27:23.410"/>
    <p1510:client id="{6C75EC9A-7F2C-7AA2-DBDA-5EF3D543D8F8}" v="2031" dt="2020-06-14T09:44:16.686"/>
    <p1510:client id="{713D22CA-5669-5977-53FF-2B63A01B71D9}" v="4" dt="2020-10-18T09:37:03.464"/>
    <p1510:client id="{76A4D374-4611-4E47-2BA9-813B14397E5E}" v="198" dt="2020-06-22T02:34:11.499"/>
    <p1510:client id="{7EA1C431-644E-1065-45A0-4E23DE9CB662}" v="516" dt="2020-10-20T02:32:51.111"/>
    <p1510:client id="{88113837-46EB-6C2F-E8D3-2E71C4C6F1AB}" v="9" dt="2020-06-25T00:31:46.385"/>
    <p1510:client id="{8B4F47FD-81DF-0F10-256A-14E9A1DCC8E4}" v="37" dt="2020-07-20T09:36:08.266"/>
    <p1510:client id="{9148CFC9-B7BA-6719-97C7-E8F10688C6C2}" v="1060" dt="2020-10-06T08:57:13.952"/>
    <p1510:client id="{9A230F39-95A3-2EDF-785E-7EDB9592B4BD}" v="97" dt="2020-07-20T09:31:07.757"/>
    <p1510:client id="{9CCC87CC-C846-E83B-236B-519F76BD189A}" v="354" dt="2020-06-11T14:23:05.326"/>
    <p1510:client id="{A1A1DEBE-B995-213A-172A-D223288DD476}" v="40" dt="2020-06-24T07:58:01.164"/>
    <p1510:client id="{B29DC4C6-CBE3-830D-3141-EE8A83479630}" v="760" dt="2020-06-21T08:00:31.285"/>
    <p1510:client id="{B29FCFC7-CD78-BFDF-7FC6-6D84AA3A5679}" v="398" dt="2020-07-01T05:47:58.246"/>
    <p1510:client id="{B67411AC-BE91-A6E2-0ACB-5BE01F98F816}" v="2" dt="2020-07-06T11:28:14.957"/>
    <p1510:client id="{B8807C6B-B46C-0355-3E22-C4B1C299D5CD}" v="521" dt="2020-10-19T02:54:51.360"/>
    <p1510:client id="{CDAB9770-1F5A-93F3-BA32-7AA73F57032F}" v="318" dt="2020-06-12T03:01:33.151"/>
    <p1510:client id="{D623AB0F-C592-CE04-2F50-CD615B73F728}" v="81" dt="2020-06-12T01:46:20.966"/>
    <p1510:client id="{DA258EBF-EF49-1425-E5B7-81DDB0DBA7C0}" v="1526" dt="2020-09-10T06:53:04.340"/>
    <p1510:client id="{DF553FAF-448D-5DB7-E8CD-9BFEC40845F1}" v="614" dt="2020-06-06T09:47:38.475"/>
    <p1510:client id="{E2C7EE31-79F0-D46A-1890-57D2D3516559}" v="7" dt="2020-06-12T00:31:45.485"/>
    <p1510:client id="{E88A78D5-2C93-E162-094F-1D4619A92F12}" v="359" dt="2020-07-02T02:16:20.415"/>
    <p1510:client id="{EBA3AEDA-51D9-41EC-9C80-898811EE9341}" v="4" dt="2020-10-07T01:50:42.377"/>
    <p1510:client id="{F383712C-2C91-3DA7-CDA5-E51D66A850B7}" v="5" dt="2020-06-14T16:09:20.739"/>
    <p1510:client id="{F4FCF457-6FD9-ED90-E817-906FD3E4B30E}" v="1488" dt="2020-07-20T09:25:34.942"/>
    <p1510:client id="{F60AE016-2FBE-AB13-49A1-38E833551D9A}" v="1117" dt="2020-06-08T03:12:32.340"/>
    <p1510:client id="{F9EF6DFA-8FE2-33B2-6296-F2675223997A}" v="172" dt="2020-06-07T04:59:11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ｷﾑ　ﾌｨﾐｮﾝ" userId="S::7796674846@utac.u-tokyo.ac.jp::971cad96-f269-4d17-834e-61d62a92d69f" providerId="AD" clId="Web-{129B46C8-8DFD-BBA0-1360-302291600F67}"/>
    <pc:docChg chg="delSld modSld">
      <pc:chgData name="ｷﾑ　ﾌｨﾐｮﾝ" userId="S::7796674846@utac.u-tokyo.ac.jp::971cad96-f269-4d17-834e-61d62a92d69f" providerId="AD" clId="Web-{129B46C8-8DFD-BBA0-1360-302291600F67}" dt="2020-10-26T02:20:20.111" v="576" actId="20577"/>
      <pc:docMkLst>
        <pc:docMk/>
      </pc:docMkLst>
      <pc:sldChg chg="del">
        <pc:chgData name="ｷﾑ　ﾌｨﾐｮﾝ" userId="S::7796674846@utac.u-tokyo.ac.jp::971cad96-f269-4d17-834e-61d62a92d69f" providerId="AD" clId="Web-{129B46C8-8DFD-BBA0-1360-302291600F67}" dt="2020-10-26T01:45:35.892" v="2"/>
        <pc:sldMkLst>
          <pc:docMk/>
          <pc:sldMk cId="3441920708" sldId="310"/>
        </pc:sldMkLst>
      </pc:sldChg>
      <pc:sldChg chg="modSp">
        <pc:chgData name="ｷﾑ　ﾌｨﾐｮﾝ" userId="S::7796674846@utac.u-tokyo.ac.jp::971cad96-f269-4d17-834e-61d62a92d69f" providerId="AD" clId="Web-{129B46C8-8DFD-BBA0-1360-302291600F67}" dt="2020-10-26T01:45:26.501" v="1" actId="20577"/>
        <pc:sldMkLst>
          <pc:docMk/>
          <pc:sldMk cId="187915968" sldId="324"/>
        </pc:sldMkLst>
        <pc:spChg chg="mod">
          <ac:chgData name="ｷﾑ　ﾌｨﾐｮﾝ" userId="S::7796674846@utac.u-tokyo.ac.jp::971cad96-f269-4d17-834e-61d62a92d69f" providerId="AD" clId="Web-{129B46C8-8DFD-BBA0-1360-302291600F67}" dt="2020-10-26T01:45:26.501" v="1" actId="20577"/>
          <ac:spMkLst>
            <pc:docMk/>
            <pc:sldMk cId="187915968" sldId="324"/>
            <ac:spMk id="84" creationId="{00000000-0000-0000-0000-000000000000}"/>
          </ac:spMkLst>
        </pc:spChg>
      </pc:sldChg>
      <pc:sldChg chg="modSp">
        <pc:chgData name="ｷﾑ　ﾌｨﾐｮﾝ" userId="S::7796674846@utac.u-tokyo.ac.jp::971cad96-f269-4d17-834e-61d62a92d69f" providerId="AD" clId="Web-{129B46C8-8DFD-BBA0-1360-302291600F67}" dt="2020-10-26T02:20:20.111" v="576" actId="20577"/>
        <pc:sldMkLst>
          <pc:docMk/>
          <pc:sldMk cId="1870061777" sldId="325"/>
        </pc:sldMkLst>
        <pc:spChg chg="mod">
          <ac:chgData name="ｷﾑ　ﾌｨﾐｮﾝ" userId="S::7796674846@utac.u-tokyo.ac.jp::971cad96-f269-4d17-834e-61d62a92d69f" providerId="AD" clId="Web-{129B46C8-8DFD-BBA0-1360-302291600F67}" dt="2020-10-26T02:06:03.607" v="420" actId="20577"/>
          <ac:spMkLst>
            <pc:docMk/>
            <pc:sldMk cId="1870061777" sldId="325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129B46C8-8DFD-BBA0-1360-302291600F67}" dt="2020-10-26T02:20:20.111" v="576" actId="20577"/>
          <ac:spMkLst>
            <pc:docMk/>
            <pc:sldMk cId="1870061777" sldId="325"/>
            <ac:spMk id="93" creationId="{00000000-0000-0000-0000-000000000000}"/>
          </ac:spMkLst>
        </pc:spChg>
      </pc:sldChg>
      <pc:sldChg chg="del">
        <pc:chgData name="ｷﾑ　ﾌｨﾐｮﾝ" userId="S::7796674846@utac.u-tokyo.ac.jp::971cad96-f269-4d17-834e-61d62a92d69f" providerId="AD" clId="Web-{129B46C8-8DFD-BBA0-1360-302291600F67}" dt="2020-10-26T01:45:35.892" v="4"/>
        <pc:sldMkLst>
          <pc:docMk/>
          <pc:sldMk cId="3604047974" sldId="333"/>
        </pc:sldMkLst>
      </pc:sldChg>
      <pc:sldChg chg="del">
        <pc:chgData name="ｷﾑ　ﾌｨﾐｮﾝ" userId="S::7796674846@utac.u-tokyo.ac.jp::971cad96-f269-4d17-834e-61d62a92d69f" providerId="AD" clId="Web-{129B46C8-8DFD-BBA0-1360-302291600F67}" dt="2020-10-26T01:45:35.892" v="3"/>
        <pc:sldMkLst>
          <pc:docMk/>
          <pc:sldMk cId="3731152196" sldId="34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5BBA2-7E95-4C3F-98C6-3F307D989B23}" type="datetimeFigureOut">
              <a:rPr lang="en-US"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65463" y="203200"/>
            <a:ext cx="727075" cy="54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779463"/>
            <a:ext cx="5486400" cy="6381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ABE3A-8619-4DA6-8C14-18D50D02D2A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0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43720" y="129600"/>
            <a:ext cx="8671320" cy="371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43720" y="129600"/>
            <a:ext cx="8671320" cy="371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43720" y="129600"/>
            <a:ext cx="8671320" cy="371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400"/>
            <a:ext cx="9143640" cy="95652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000">
                <a:schemeClr val="accent4">
                  <a:lumMod val="40000"/>
                  <a:lumOff val="60000"/>
                </a:schemeClr>
              </a:gs>
              <a:gs pos="83000">
                <a:schemeClr val="bg1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ja-JP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マスター タイトルの書式設定</a:t>
            </a:r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1360" indent="-171000">
              <a:lnSpc>
                <a:spcPct val="100000"/>
              </a:lnSpc>
              <a:buClr>
                <a:srgbClr val="ED7D31"/>
              </a:buClr>
              <a:buFont typeface="Wingdings" charset="2"/>
              <a:buChar char="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수준マスター テキストの書式設定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2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57160" lvl="2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3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00240" lvl="3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4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542960" lvl="4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5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6/6/20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DD0EC2-5C3D-4E37-A58E-B482BAFB14A6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Line 7"/>
          <p:cNvSpPr/>
          <p:nvPr/>
        </p:nvSpPr>
        <p:spPr>
          <a:xfrm>
            <a:off x="628560" y="-630000"/>
            <a:ext cx="7886520" cy="36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8"/>
          <p:cNvSpPr>
            <a:spLocks noGrp="1"/>
          </p:cNvSpPr>
          <p:nvPr>
            <p:ph type="body"/>
          </p:nvPr>
        </p:nvSpPr>
        <p:spPr>
          <a:xfrm>
            <a:off x="0" y="42840"/>
            <a:ext cx="2685600" cy="478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>
              <a:lnSpc>
                <a:spcPct val="100000"/>
              </a:lnSpc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수준目次&gt;１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 rot="5400000">
            <a:off x="3256920" y="-3256560"/>
            <a:ext cx="2630520" cy="914364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000">
                <a:schemeClr val="accent4">
                  <a:lumMod val="40000"/>
                  <a:lumOff val="60000"/>
                </a:schemeClr>
              </a:gs>
              <a:gs pos="83000">
                <a:schemeClr val="bg1"/>
              </a:gs>
              <a:gs pos="100000">
                <a:schemeClr val="bg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ja-JP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マスター タイトルの書式設定</a:t>
            </a:r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6/6/20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2EABAE7-20F1-458F-A598-AE2BE71AFF66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 rot="5400000">
            <a:off x="4563360" y="-1618200"/>
            <a:ext cx="17640" cy="7886520"/>
          </a:xfrm>
          <a:prstGeom prst="rect">
            <a:avLst/>
          </a:prstGeom>
          <a:solidFill>
            <a:srgbClr val="F6A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개요 텍스트의 서식을 편집하려면 클릭하십시오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2번째 개요 수준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3번째 개요 수준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4번째 개요 수준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5번째 개요 수준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6번째 개요 수준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400"/>
            <a:ext cx="9143640" cy="95652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000">
                <a:schemeClr val="accent4">
                  <a:lumMod val="40000"/>
                  <a:lumOff val="60000"/>
                </a:schemeClr>
              </a:gs>
              <a:gs pos="83000">
                <a:schemeClr val="bg1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ja-JP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マスター タイトルの書式設定</a:t>
            </a:r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1360" indent="-171000">
              <a:lnSpc>
                <a:spcPct val="100000"/>
              </a:lnSpc>
              <a:buClr>
                <a:srgbClr val="ED7D31"/>
              </a:buClr>
              <a:buFont typeface="Wingdings" charset="2"/>
              <a:buChar char="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수준マスター テキストの書式設定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2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57160" lvl="2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3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00240" lvl="3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4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542960" lvl="4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5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6/6/20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DD0EC2-5C3D-4E37-A58E-B482BAFB14A6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Line 7"/>
          <p:cNvSpPr/>
          <p:nvPr/>
        </p:nvSpPr>
        <p:spPr>
          <a:xfrm>
            <a:off x="628560" y="-630000"/>
            <a:ext cx="7886520" cy="36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8"/>
          <p:cNvSpPr>
            <a:spLocks noGrp="1"/>
          </p:cNvSpPr>
          <p:nvPr>
            <p:ph type="body"/>
          </p:nvPr>
        </p:nvSpPr>
        <p:spPr>
          <a:xfrm>
            <a:off x="0" y="42840"/>
            <a:ext cx="2685600" cy="478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>
              <a:lnSpc>
                <a:spcPct val="100000"/>
              </a:lnSpc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수준目次&gt;１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63813" y="2580875"/>
            <a:ext cx="8636702" cy="94857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 algn="ctr"/>
            <a:r>
              <a:rPr lang="ja-JP" altLang="en-US" sz="2800" spc="-1">
                <a:uFill>
                  <a:solidFill>
                    <a:srgbClr val="FFFFFF"/>
                  </a:solidFill>
                </a:uFill>
                <a:cs typeface="Arial"/>
              </a:rPr>
              <a:t>進捗報告</a:t>
            </a:r>
            <a:endParaRPr lang="ja-JP" altLang="en-US" sz="2800" spc="-1" dirty="0">
              <a:uFill>
                <a:solidFill>
                  <a:srgbClr val="FFFFFF"/>
                </a:solidFill>
              </a:uFill>
              <a:cs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219519" y="3338278"/>
            <a:ext cx="7488920" cy="17103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  <a:p>
            <a:pPr algn="r"/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2020/10/26</a:t>
            </a:r>
            <a:endParaRPr lang="ja-JP" alt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  <a:p>
            <a:pPr algn="r"/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坂田・森研究室　修士２年</a:t>
            </a:r>
            <a:endParaRPr lang="en-US" alt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algn="r"/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キム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　</a:t>
            </a:r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フィミョン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143000" y="474120"/>
            <a:ext cx="6857640" cy="171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 anchor="b"/>
          <a:lstStyle/>
          <a:p>
            <a:pPr algn="ctr"/>
            <a:endParaRPr lang="ja-JP" altLang="en-US" spc="-1" dirty="0">
              <a:uFill>
                <a:solidFill>
                  <a:srgbClr val="FFFFFF"/>
                </a:solidFill>
              </a:uFill>
              <a:ea typeface="Meiryo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9159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問題意識・ゴール</a:t>
            </a:r>
            <a:endParaRPr lang="en-US" altLang="ja-JP" sz="24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32704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背景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1.　新しい形式のリサーチコミュニケーションが拡大（SNS等）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（1−1.　Altmetricsの台頭）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2.　動画投稿活動の増加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3.　リサーチコミュニケーション活動の代償として、被引用数・大衆的認知度の増加が期待される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課題 top-down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研究動画の動画SNS投稿の効果</a:t>
            </a:r>
          </a:p>
          <a:p>
            <a:pPr>
              <a:lnSpc>
                <a:spcPct val="150000"/>
              </a:lnSpc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1.　動画公開が有効性がわかっていないため、動画制作の意思決定が困難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2.　動画公開の目的によって、どのような動画公開方式が特に有効かわからない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・大きなRQを分解して２つの課題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目的：1つの目的。研究論文に関する動画投稿の効果を検証する top-down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ゴール（手段・手法）bottom-up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1.　YT動画公開の有効性を定量的に検証する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2.　期待する効果に合う動画の形式・公開方式を提案する</a:t>
            </a:r>
          </a:p>
          <a:p>
            <a:pPr>
              <a:lnSpc>
                <a:spcPct val="150000"/>
              </a:lnSpc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・２つをけんしょうすることでゴール１つを達成する（RQ）</a:t>
            </a:r>
          </a:p>
          <a:p>
            <a:pPr>
              <a:lnSpc>
                <a:spcPct val="150000"/>
              </a:lnSpc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課題・ゴールの１：１を心がける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8700617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glow</Template>
  <Application>Microsoft Office PowerPoint</Application>
  <PresentationFormat>On-screen Show (4:3)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Office Theme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中　元　　雪　絵</dc:creator>
  <dc:description/>
  <cp:revision>3278</cp:revision>
  <dcterms:created xsi:type="dcterms:W3CDTF">2020-01-21T06:13:03Z</dcterms:created>
  <dcterms:modified xsi:type="dcterms:W3CDTF">2020-10-26T02:20:28Z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画面に合わせる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