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  <p:sldMasterId id="2147483674" r:id="rId3"/>
  </p:sldMasterIdLst>
  <p:notesMasterIdLst>
    <p:notesMasterId r:id="rId7"/>
  </p:notesMasterIdLst>
  <p:sldIdLst>
    <p:sldId id="324" r:id="rId4"/>
    <p:sldId id="326" r:id="rId5"/>
    <p:sldId id="32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29B46C8-8DFD-BBA0-1360-302291600F67}" v="579" dt="2020-10-26T02:20:20.111"/>
    <p1510:client id="{1396BB13-6339-D1DC-DDBD-4727A5D21F44}" v="1441" dt="2020-10-04T06:56:34.826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13D22CA-5669-5977-53FF-2B63A01B71D9}" v="4" dt="2020-10-18T09:37:03.464"/>
    <p1510:client id="{76A4D374-4611-4E47-2BA9-813B14397E5E}" v="198" dt="2020-06-22T02:34:11.499"/>
    <p1510:client id="{7EA1C431-644E-1065-45A0-4E23DE9CB662}" v="516" dt="2020-10-20T02:32:51.111"/>
    <p1510:client id="{88113837-46EB-6C2F-E8D3-2E71C4C6F1AB}" v="9" dt="2020-06-25T00:31:46.385"/>
    <p1510:client id="{8B4F47FD-81DF-0F10-256A-14E9A1DCC8E4}" v="37" dt="2020-07-20T09:36:08.266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AEC8823C-4082-C07E-FA89-96BD805960B3}" v="365" dt="2020-11-09T02:20:13.61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8807C6B-B46C-0355-3E22-C4B1C299D5CD}" v="521" dt="2020-10-19T02:54:51.36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AEC8823C-4082-C07E-FA89-96BD805960B3}"/>
    <pc:docChg chg="addSld modSld sldOrd">
      <pc:chgData name="ｷﾑ　ﾌｨﾐｮﾝ" userId="S::7796674846@utac.u-tokyo.ac.jp::971cad96-f269-4d17-834e-61d62a92d69f" providerId="AD" clId="Web-{AEC8823C-4082-C07E-FA89-96BD805960B3}" dt="2020-11-09T02:20:13.614" v="363" actId="20577"/>
      <pc:docMkLst>
        <pc:docMk/>
      </pc:docMkLst>
      <pc:sldChg chg="modSp">
        <pc:chgData name="ｷﾑ　ﾌｨﾐｮﾝ" userId="S::7796674846@utac.u-tokyo.ac.jp::971cad96-f269-4d17-834e-61d62a92d69f" providerId="AD" clId="Web-{AEC8823C-4082-C07E-FA89-96BD805960B3}" dt="2020-11-09T00:40:22.021" v="2" actId="20577"/>
        <pc:sldMkLst>
          <pc:docMk/>
          <pc:sldMk cId="187915968" sldId="324"/>
        </pc:sldMkLst>
        <pc:spChg chg="mod">
          <ac:chgData name="ｷﾑ　ﾌｨﾐｮﾝ" userId="S::7796674846@utac.u-tokyo.ac.jp::971cad96-f269-4d17-834e-61d62a92d69f" providerId="AD" clId="Web-{AEC8823C-4082-C07E-FA89-96BD805960B3}" dt="2020-11-09T00:40:22.021" v="2" actId="20577"/>
          <ac:spMkLst>
            <pc:docMk/>
            <pc:sldMk cId="187915968" sldId="324"/>
            <ac:spMk id="84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AEC8823C-4082-C07E-FA89-96BD805960B3}" dt="2020-11-09T02:20:13.614" v="363" actId="20577"/>
        <pc:sldMkLst>
          <pc:docMk/>
          <pc:sldMk cId="1870061777" sldId="325"/>
        </pc:sldMkLst>
        <pc:spChg chg="mod">
          <ac:chgData name="ｷﾑ　ﾌｨﾐｮﾝ" userId="S::7796674846@utac.u-tokyo.ac.jp::971cad96-f269-4d17-834e-61d62a92d69f" providerId="AD" clId="Web-{AEC8823C-4082-C07E-FA89-96BD805960B3}" dt="2020-11-09T02:20:13.614" v="363" actId="20577"/>
          <ac:spMkLst>
            <pc:docMk/>
            <pc:sldMk cId="1870061777" sldId="325"/>
            <ac:spMk id="93" creationId="{00000000-0000-0000-0000-000000000000}"/>
          </ac:spMkLst>
        </pc:spChg>
      </pc:sldChg>
      <pc:sldChg chg="modSp add ord replId">
        <pc:chgData name="ｷﾑ　ﾌｨﾐｮﾝ" userId="S::7796674846@utac.u-tokyo.ac.jp::971cad96-f269-4d17-834e-61d62a92d69f" providerId="AD" clId="Web-{AEC8823C-4082-C07E-FA89-96BD805960B3}" dt="2020-11-09T00:59:38.559" v="152" actId="20577"/>
        <pc:sldMkLst>
          <pc:docMk/>
          <pc:sldMk cId="600395994" sldId="326"/>
        </pc:sldMkLst>
        <pc:spChg chg="mod">
          <ac:chgData name="ｷﾑ　ﾌｨﾐｮﾝ" userId="S::7796674846@utac.u-tokyo.ac.jp::971cad96-f269-4d17-834e-61d62a92d69f" providerId="AD" clId="Web-{AEC8823C-4082-C07E-FA89-96BD805960B3}" dt="2020-11-09T00:58:46.839" v="128" actId="20577"/>
          <ac:spMkLst>
            <pc:docMk/>
            <pc:sldMk cId="600395994" sldId="326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AEC8823C-4082-C07E-FA89-96BD805960B3}" dt="2020-11-09T00:59:38.559" v="152" actId="20577"/>
          <ac:spMkLst>
            <pc:docMk/>
            <pc:sldMk cId="600395994" sldId="326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2020/11/09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タイトル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タイトル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YT上でのリサーチコミュニケーションがリサーチメトリックス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に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与えるインパクトに関する研究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600395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問題意識・ゴール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背景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新しい形式のリサーチコミュニケーションが拡大（SNS等）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（1−1.　Altmetricsの台頭）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　動画投稿活動の増加(ex.ジャーナル側でどうして推奨しているか？メディア系研究とかでは)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3.　リサーチコミュニケーション活動の代償として、被引用数・大衆的認知度の増加が期待される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課題: </a:t>
            </a:r>
            <a:r>
              <a:rPr lang="ja-JP" altLang="en-US" sz="1600" b="1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動画コミュニケーションと研究・研究分野との関係性に関する</a:t>
            </a:r>
            <a:r>
              <a:rPr lang="ja-JP" altLang="en-US" sz="16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研究が不足</a:t>
            </a:r>
            <a:r>
              <a:rPr lang="ja-JP" altLang="en-US" sz="1600" b="1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→動画が研究にどう貢献しているか</a:t>
            </a: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動画公開が有効性がわかっていないため、動画制作の意思決定が困難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　動画公開の目的によって、どのような動画公開方式が特に有効かわからない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・大きなRQを分解して２つの課題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目的(RQ)（top-down）：</a:t>
            </a:r>
            <a:r>
              <a:rPr lang="ja-JP" altLang="en-US" sz="1600" b="1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YTリサーチコミュニケーションのリサーチメトリックスに対するインパクトを計測・検証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手段・手法（bottom-up）</a:t>
            </a: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b="1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目的をMECE的に分けて、それぞれに対応する手法を明らかにする</a:t>
            </a: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Ex. 視聴者の分け方（専門家・非専門家）・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b="1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それぞれの実験が何を狙っているのかを明瞭化</a:t>
            </a:r>
            <a:endParaRPr lang="ja-JP" altLang="en-US" sz="1600" b="1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YT動画公開の有効性を定量的に検証する→動画の有無・動画の公開目的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　→考察：期待する効果に合う動画の形式・公開方式を提案する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3397</cp:revision>
  <dcterms:created xsi:type="dcterms:W3CDTF">2020-01-21T06:13:03Z</dcterms:created>
  <dcterms:modified xsi:type="dcterms:W3CDTF">2020-11-09T02:20:56Z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