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48" r:id="rId2"/>
    <p:sldMasterId id="2147483674" r:id="rId3"/>
  </p:sldMasterIdLst>
  <p:notesMasterIdLst>
    <p:notesMasterId r:id="rId13"/>
  </p:notesMasterIdLst>
  <p:sldIdLst>
    <p:sldId id="324" r:id="rId4"/>
    <p:sldId id="326" r:id="rId5"/>
    <p:sldId id="327" r:id="rId6"/>
    <p:sldId id="334" r:id="rId7"/>
    <p:sldId id="329" r:id="rId8"/>
    <p:sldId id="330" r:id="rId9"/>
    <p:sldId id="331" r:id="rId10"/>
    <p:sldId id="332" r:id="rId11"/>
    <p:sldId id="33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C2A0A-7083-3D68-1737-9FF1A273A3A4}" v="2010" dt="2020-06-16T04:30:19.060"/>
    <p1510:client id="{129B46C8-8DFD-BBA0-1360-302291600F67}" v="579" dt="2020-10-26T02:20:20.111"/>
    <p1510:client id="{1396BB13-6339-D1DC-DDBD-4727A5D21F44}" v="1441" dt="2020-10-04T06:56:34.826"/>
    <p1510:client id="{15FA0A40-66B1-E58F-C53A-C640B0764481}" v="20" dt="2020-11-30T10:58:15.271"/>
    <p1510:client id="{19B06939-9A26-24CF-707C-FFF196AB4A4C}" v="241" dt="2020-10-06T12:40:36.585"/>
    <p1510:client id="{24832713-878A-D7EA-867E-FFE97D4AD8AD}" v="3691" dt="2020-06-15T10:58:33.804"/>
    <p1510:client id="{290D566B-6F85-61EC-60AD-6FC6D4F39042}" v="257" dt="2020-11-30T02:48:36.768"/>
    <p1510:client id="{2B633CDC-EAD4-5D73-FF89-3EE4977DCBE6}" v="25" dt="2020-06-14T02:06:42.309"/>
    <p1510:client id="{2F3CB3D5-7509-B90A-4566-33154B06B382}" v="1222" dt="2020-09-08T08:48:52.759"/>
    <p1510:client id="{305E7513-6EE9-CF85-CA9F-72CFD3886460}" v="4" dt="2020-12-01T08:06:30.649"/>
    <p1510:client id="{349FB5A6-0C49-F00F-64EA-BA24183BF4E1}" v="39" dt="2020-06-09T12:00:07.421"/>
    <p1510:client id="{3530B81C-FDA8-C261-5EEE-75F7809812B0}" v="981" dt="2020-11-30T01:50:35.797"/>
    <p1510:client id="{35A2FCEC-9881-96C3-FDF3-41B81B70E088}" v="7" dt="2020-10-03T03:53:37.755"/>
    <p1510:client id="{366BC39D-C5FA-AEDA-79C5-3BC2E8CF7BBB}" v="25" dt="2020-09-10T02:04:55.046"/>
    <p1510:client id="{3A406423-FD4C-4B5A-A379-0ADA132D71B7}" v="1272" dt="2020-06-23T11:50:08.645"/>
    <p1510:client id="{3CA1CD2F-027B-4CCA-EA30-9D7E56D24D5E}" v="249" dt="2020-06-14T13:37:31.710"/>
    <p1510:client id="{3F663DC6-8239-D365-F83D-7B6DF60A85FB}" v="682" dt="2020-06-12T07:59:17.449"/>
    <p1510:client id="{42F027DC-EEE0-F193-C29C-23CBCBCFBE4A}" v="3249" dt="2020-09-09T10:27:11.081"/>
    <p1510:client id="{44B92025-7733-0828-419F-D0187BDB10B7}" v="1" dt="2020-12-02T05:15:34"/>
    <p1510:client id="{486F99A0-D3FC-F545-C8A9-8A14F819847E}" v="171" dt="2020-06-15T02:37:16.146"/>
    <p1510:client id="{4B3855B0-7ACF-AFED-8C1B-4DECC3DA8991}" v="1233" dt="2020-06-24T04:18:07.677"/>
    <p1510:client id="{4D9925A9-1FB0-E95E-980C-F6B11574E2D9}" v="114" dt="2020-10-07T05:14:39.084"/>
    <p1510:client id="{4FD84BC0-93B4-A58B-1DF0-2F6556FF82FF}" v="987" dt="2020-06-22T11:22:13.799"/>
    <p1510:client id="{52C0005D-EA06-E53B-15AC-86F710EC178F}" v="77" dt="2020-06-12T05:59:46.972"/>
    <p1510:client id="{5925AE1E-1F98-3C88-C42F-9E12EC6D8244}" v="270" dt="2020-11-29T15:33:11.343"/>
    <p1510:client id="{61D76D4C-7EB9-673F-5AFF-CECC30BABD43}" v="260" dt="2020-06-12T05:27:28.920"/>
    <p1510:client id="{645A9155-A349-252D-F700-B0DCA25688A8}" v="417" dt="2020-06-07T15:27:23.410"/>
    <p1510:client id="{6C75EC9A-7F2C-7AA2-DBDA-5EF3D543D8F8}" v="2031" dt="2020-06-14T09:44:16.686"/>
    <p1510:client id="{713D22CA-5669-5977-53FF-2B63A01B71D9}" v="4" dt="2020-10-18T09:37:03.464"/>
    <p1510:client id="{76A4D374-4611-4E47-2BA9-813B14397E5E}" v="198" dt="2020-06-22T02:34:11.499"/>
    <p1510:client id="{7EA1C431-644E-1065-45A0-4E23DE9CB662}" v="516" dt="2020-10-20T02:32:51.111"/>
    <p1510:client id="{88113837-46EB-6C2F-E8D3-2E71C4C6F1AB}" v="9" dt="2020-06-25T00:31:46.385"/>
    <p1510:client id="{8B4F47FD-81DF-0F10-256A-14E9A1DCC8E4}" v="37" dt="2020-07-20T09:36:08.266"/>
    <p1510:client id="{902FB8D0-23EC-7B6C-53B1-4A29BB5A5D00}" v="290" dt="2020-11-29T06:31:35.080"/>
    <p1510:client id="{9148CFC9-B7BA-6719-97C7-E8F10688C6C2}" v="1060" dt="2020-10-06T08:57:13.952"/>
    <p1510:client id="{9864E8EC-6F70-6A45-65BC-8777DF1B7638}" v="195" dt="2020-11-28T04:24:41.121"/>
    <p1510:client id="{9A230F39-95A3-2EDF-785E-7EDB9592B4BD}" v="97" dt="2020-07-20T09:31:07.757"/>
    <p1510:client id="{9CCC87CC-C846-E83B-236B-519F76BD189A}" v="354" dt="2020-06-11T14:23:05.326"/>
    <p1510:client id="{A1A1DEBE-B995-213A-172A-D223288DD476}" v="40" dt="2020-06-24T07:58:01.164"/>
    <p1510:client id="{AEC8823C-4082-C07E-FA89-96BD805960B3}" v="365" dt="2020-11-09T02:20:13.614"/>
    <p1510:client id="{B29DC4C6-CBE3-830D-3141-EE8A83479630}" v="760" dt="2020-06-21T08:00:31.285"/>
    <p1510:client id="{B29FCFC7-CD78-BFDF-7FC6-6D84AA3A5679}" v="398" dt="2020-07-01T05:47:58.246"/>
    <p1510:client id="{B67411AC-BE91-A6E2-0ACB-5BE01F98F816}" v="2" dt="2020-07-06T11:28:14.957"/>
    <p1510:client id="{B8807C6B-B46C-0355-3E22-C4B1C299D5CD}" v="521" dt="2020-10-19T02:54:51.360"/>
    <p1510:client id="{CDAB9770-1F5A-93F3-BA32-7AA73F57032F}" v="318" dt="2020-06-12T03:01:33.151"/>
    <p1510:client id="{D623AB0F-C592-CE04-2F50-CD615B73F728}" v="81" dt="2020-06-12T01:46:20.966"/>
    <p1510:client id="{DA258EBF-EF49-1425-E5B7-81DDB0DBA7C0}" v="1526" dt="2020-09-10T06:53:04.340"/>
    <p1510:client id="{DF553FAF-448D-5DB7-E8CD-9BFEC40845F1}" v="614" dt="2020-06-06T09:47:38.475"/>
    <p1510:client id="{E2C7EE31-79F0-D46A-1890-57D2D3516559}" v="7" dt="2020-06-12T00:31:45.485"/>
    <p1510:client id="{E88A78D5-2C93-E162-094F-1D4619A92F12}" v="359" dt="2020-07-02T02:16:20.415"/>
    <p1510:client id="{EBA3AEDA-51D9-41EC-9C80-898811EE9341}" v="4" dt="2020-10-07T01:50:42.377"/>
    <p1510:client id="{F383712C-2C91-3DA7-CDA5-E51D66A850B7}" v="5" dt="2020-06-14T16:09:20.739"/>
    <p1510:client id="{F4FCF457-6FD9-ED90-E817-906FD3E4B30E}" v="1488" dt="2020-07-20T09:25:34.942"/>
    <p1510:client id="{F60AE016-2FBE-AB13-49A1-38E833551D9A}" v="1117" dt="2020-06-08T03:12:32.340"/>
    <p1510:client id="{F9EF6DFA-8FE2-33B2-6296-F2675223997A}" v="172" dt="2020-06-07T04:59:11.4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19"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金　輝溟" userId="S::7796674846@utac.u-tokyo.ac.jp::971cad96-f269-4d17-834e-61d62a92d69f" providerId="AD" clId="Web-{15FA0A40-66B1-E58F-C53A-C640B0764481}"/>
    <pc:docChg chg="modSld">
      <pc:chgData name="金　輝溟" userId="S::7796674846@utac.u-tokyo.ac.jp::971cad96-f269-4d17-834e-61d62a92d69f" providerId="AD" clId="Web-{15FA0A40-66B1-E58F-C53A-C640B0764481}" dt="2020-11-30T10:58:12.208" v="18" actId="20577"/>
      <pc:docMkLst>
        <pc:docMk/>
      </pc:docMkLst>
      <pc:sldChg chg="modSp">
        <pc:chgData name="金　輝溟" userId="S::7796674846@utac.u-tokyo.ac.jp::971cad96-f269-4d17-834e-61d62a92d69f" providerId="AD" clId="Web-{15FA0A40-66B1-E58F-C53A-C640B0764481}" dt="2020-11-30T10:58:12.208" v="18" actId="20577"/>
        <pc:sldMkLst>
          <pc:docMk/>
          <pc:sldMk cId="600395994" sldId="326"/>
        </pc:sldMkLst>
        <pc:spChg chg="mod">
          <ac:chgData name="金　輝溟" userId="S::7796674846@utac.u-tokyo.ac.jp::971cad96-f269-4d17-834e-61d62a92d69f" providerId="AD" clId="Web-{15FA0A40-66B1-E58F-C53A-C640B0764481}" dt="2020-11-30T10:58:12.208" v="18" actId="20577"/>
          <ac:spMkLst>
            <pc:docMk/>
            <pc:sldMk cId="600395994" sldId="326"/>
            <ac:spMk id="93" creationId="{00000000-0000-0000-0000-000000000000}"/>
          </ac:spMkLst>
        </pc:spChg>
      </pc:sldChg>
    </pc:docChg>
  </pc:docChgLst>
  <pc:docChgLst>
    <pc:chgData name="金　輝溟" userId="S::7796674846@utac.u-tokyo.ac.jp::971cad96-f269-4d17-834e-61d62a92d69f" providerId="AD" clId="Web-{9864E8EC-6F70-6A45-65BC-8777DF1B7638}"/>
    <pc:docChg chg="modSld">
      <pc:chgData name="金　輝溟" userId="S::7796674846@utac.u-tokyo.ac.jp::971cad96-f269-4d17-834e-61d62a92d69f" providerId="AD" clId="Web-{9864E8EC-6F70-6A45-65BC-8777DF1B7638}" dt="2020-11-28T04:24:41.121" v="193" actId="20577"/>
      <pc:docMkLst>
        <pc:docMk/>
      </pc:docMkLst>
      <pc:sldChg chg="modSp">
        <pc:chgData name="金　輝溟" userId="S::7796674846@utac.u-tokyo.ac.jp::971cad96-f269-4d17-834e-61d62a92d69f" providerId="AD" clId="Web-{9864E8EC-6F70-6A45-65BC-8777DF1B7638}" dt="2020-11-28T02:47:22.504" v="1" actId="20577"/>
        <pc:sldMkLst>
          <pc:docMk/>
          <pc:sldMk cId="187915968" sldId="324"/>
        </pc:sldMkLst>
        <pc:spChg chg="mod">
          <ac:chgData name="金　輝溟" userId="S::7796674846@utac.u-tokyo.ac.jp::971cad96-f269-4d17-834e-61d62a92d69f" providerId="AD" clId="Web-{9864E8EC-6F70-6A45-65BC-8777DF1B7638}" dt="2020-11-28T02:47:22.504" v="1" actId="20577"/>
          <ac:spMkLst>
            <pc:docMk/>
            <pc:sldMk cId="187915968" sldId="324"/>
            <ac:spMk id="84" creationId="{00000000-0000-0000-0000-000000000000}"/>
          </ac:spMkLst>
        </pc:spChg>
      </pc:sldChg>
      <pc:sldChg chg="modSp">
        <pc:chgData name="金　輝溟" userId="S::7796674846@utac.u-tokyo.ac.jp::971cad96-f269-4d17-834e-61d62a92d69f" providerId="AD" clId="Web-{9864E8EC-6F70-6A45-65BC-8777DF1B7638}" dt="2020-11-28T04:24:41.121" v="193" actId="20577"/>
        <pc:sldMkLst>
          <pc:docMk/>
          <pc:sldMk cId="600395994" sldId="326"/>
        </pc:sldMkLst>
        <pc:spChg chg="mod">
          <ac:chgData name="金　輝溟" userId="S::7796674846@utac.u-tokyo.ac.jp::971cad96-f269-4d17-834e-61d62a92d69f" providerId="AD" clId="Web-{9864E8EC-6F70-6A45-65BC-8777DF1B7638}" dt="2020-11-28T02:48:42.943" v="18" actId="20577"/>
          <ac:spMkLst>
            <pc:docMk/>
            <pc:sldMk cId="600395994" sldId="326"/>
            <ac:spMk id="92" creationId="{00000000-0000-0000-0000-000000000000}"/>
          </ac:spMkLst>
        </pc:spChg>
        <pc:spChg chg="mod">
          <ac:chgData name="金　輝溟" userId="S::7796674846@utac.u-tokyo.ac.jp::971cad96-f269-4d17-834e-61d62a92d69f" providerId="AD" clId="Web-{9864E8EC-6F70-6A45-65BC-8777DF1B7638}" dt="2020-11-28T04:24:41.121" v="193" actId="20577"/>
          <ac:spMkLst>
            <pc:docMk/>
            <pc:sldMk cId="600395994" sldId="326"/>
            <ac:spMk id="93" creationId="{00000000-0000-0000-0000-000000000000}"/>
          </ac:spMkLst>
        </pc:spChg>
      </pc:sldChg>
    </pc:docChg>
  </pc:docChgLst>
  <pc:docChgLst>
    <pc:chgData name="金　輝溟" userId="S::7796674846@utac.u-tokyo.ac.jp::971cad96-f269-4d17-834e-61d62a92d69f" providerId="AD" clId="Web-{5925AE1E-1F98-3C88-C42F-9E12EC6D8244}"/>
    <pc:docChg chg="addSld modSld">
      <pc:chgData name="金　輝溟" userId="S::7796674846@utac.u-tokyo.ac.jp::971cad96-f269-4d17-834e-61d62a92d69f" providerId="AD" clId="Web-{5925AE1E-1F98-3C88-C42F-9E12EC6D8244}" dt="2020-11-29T15:33:11.343" v="266"/>
      <pc:docMkLst>
        <pc:docMk/>
      </pc:docMkLst>
      <pc:sldChg chg="modSp">
        <pc:chgData name="金　輝溟" userId="S::7796674846@utac.u-tokyo.ac.jp::971cad96-f269-4d17-834e-61d62a92d69f" providerId="AD" clId="Web-{5925AE1E-1F98-3C88-C42F-9E12EC6D8244}" dt="2020-11-29T14:43:30.701" v="0" actId="14100"/>
        <pc:sldMkLst>
          <pc:docMk/>
          <pc:sldMk cId="600395994" sldId="326"/>
        </pc:sldMkLst>
        <pc:spChg chg="mod">
          <ac:chgData name="金　輝溟" userId="S::7796674846@utac.u-tokyo.ac.jp::971cad96-f269-4d17-834e-61d62a92d69f" providerId="AD" clId="Web-{5925AE1E-1F98-3C88-C42F-9E12EC6D8244}" dt="2020-11-29T14:43:30.701" v="0" actId="14100"/>
          <ac:spMkLst>
            <pc:docMk/>
            <pc:sldMk cId="600395994" sldId="326"/>
            <ac:spMk id="93" creationId="{00000000-0000-0000-0000-000000000000}"/>
          </ac:spMkLst>
        </pc:spChg>
      </pc:sldChg>
      <pc:sldChg chg="addSp modSp">
        <pc:chgData name="金　輝溟" userId="S::7796674846@utac.u-tokyo.ac.jp::971cad96-f269-4d17-834e-61d62a92d69f" providerId="AD" clId="Web-{5925AE1E-1F98-3C88-C42F-9E12EC6D8244}" dt="2020-11-29T15:33:11.343" v="266"/>
        <pc:sldMkLst>
          <pc:docMk/>
          <pc:sldMk cId="4172013290" sldId="327"/>
        </pc:sldMkLst>
        <pc:spChg chg="add mod">
          <ac:chgData name="金　輝溟" userId="S::7796674846@utac.u-tokyo.ac.jp::971cad96-f269-4d17-834e-61d62a92d69f" providerId="AD" clId="Web-{5925AE1E-1F98-3C88-C42F-9E12EC6D8244}" dt="2020-11-29T15:32:47.717" v="264" actId="1076"/>
          <ac:spMkLst>
            <pc:docMk/>
            <pc:sldMk cId="4172013290" sldId="327"/>
            <ac:spMk id="8" creationId="{0358600C-FD77-4EC3-AC49-313B4A65E2F6}"/>
          </ac:spMkLst>
        </pc:spChg>
        <pc:spChg chg="mod">
          <ac:chgData name="金　輝溟" userId="S::7796674846@utac.u-tokyo.ac.jp::971cad96-f269-4d17-834e-61d62a92d69f" providerId="AD" clId="Web-{5925AE1E-1F98-3C88-C42F-9E12EC6D8244}" dt="2020-11-29T15:22:12.012" v="177" actId="20577"/>
          <ac:spMkLst>
            <pc:docMk/>
            <pc:sldMk cId="4172013290" sldId="327"/>
            <ac:spMk id="93" creationId="{00000000-0000-0000-0000-000000000000}"/>
          </ac:spMkLst>
        </pc:spChg>
        <pc:graphicFrameChg chg="add mod modGraphic">
          <ac:chgData name="金　輝溟" userId="S::7796674846@utac.u-tokyo.ac.jp::971cad96-f269-4d17-834e-61d62a92d69f" providerId="AD" clId="Web-{5925AE1E-1F98-3C88-C42F-9E12EC6D8244}" dt="2020-11-29T15:33:11.343" v="266"/>
          <ac:graphicFrameMkLst>
            <pc:docMk/>
            <pc:sldMk cId="4172013290" sldId="327"/>
            <ac:graphicFrameMk id="4" creationId="{966C54B2-913A-4F14-BC15-74E430385FFA}"/>
          </ac:graphicFrameMkLst>
        </pc:graphicFrameChg>
        <pc:picChg chg="mod">
          <ac:chgData name="金　輝溟" userId="S::7796674846@utac.u-tokyo.ac.jp::971cad96-f269-4d17-834e-61d62a92d69f" providerId="AD" clId="Web-{5925AE1E-1F98-3C88-C42F-9E12EC6D8244}" dt="2020-11-29T15:10:49.135" v="137" actId="1076"/>
          <ac:picMkLst>
            <pc:docMk/>
            <pc:sldMk cId="4172013290" sldId="327"/>
            <ac:picMk id="2" creationId="{770C5E1D-2218-44C6-B488-D103305AD3DB}"/>
          </ac:picMkLst>
        </pc:picChg>
      </pc:sldChg>
      <pc:sldChg chg="addSp delSp modSp add replId">
        <pc:chgData name="金　輝溟" userId="S::7796674846@utac.u-tokyo.ac.jp::971cad96-f269-4d17-834e-61d62a92d69f" providerId="AD" clId="Web-{5925AE1E-1F98-3C88-C42F-9E12EC6D8244}" dt="2020-11-29T15:30:49.386" v="255"/>
        <pc:sldMkLst>
          <pc:docMk/>
          <pc:sldMk cId="458058210" sldId="328"/>
        </pc:sldMkLst>
        <pc:spChg chg="del">
          <ac:chgData name="金　輝溟" userId="S::7796674846@utac.u-tokyo.ac.jp::971cad96-f269-4d17-834e-61d62a92d69f" providerId="AD" clId="Web-{5925AE1E-1F98-3C88-C42F-9E12EC6D8244}" dt="2020-11-29T15:22:23.778" v="182"/>
          <ac:spMkLst>
            <pc:docMk/>
            <pc:sldMk cId="458058210" sldId="328"/>
            <ac:spMk id="8" creationId="{0358600C-FD77-4EC3-AC49-313B4A65E2F6}"/>
          </ac:spMkLst>
        </pc:spChg>
        <pc:spChg chg="add del mod">
          <ac:chgData name="金　輝溟" userId="S::7796674846@utac.u-tokyo.ac.jp::971cad96-f269-4d17-834e-61d62a92d69f" providerId="AD" clId="Web-{5925AE1E-1F98-3C88-C42F-9E12EC6D8244}" dt="2020-11-29T15:30:47.808" v="253"/>
          <ac:spMkLst>
            <pc:docMk/>
            <pc:sldMk cId="458058210" sldId="328"/>
            <ac:spMk id="9" creationId="{24A9917E-32BC-4E9F-9AB6-1F8AFB5BD5BF}"/>
          </ac:spMkLst>
        </pc:spChg>
        <pc:spChg chg="mod">
          <ac:chgData name="金　輝溟" userId="S::7796674846@utac.u-tokyo.ac.jp::971cad96-f269-4d17-834e-61d62a92d69f" providerId="AD" clId="Web-{5925AE1E-1F98-3C88-C42F-9E12EC6D8244}" dt="2020-11-29T15:27:29.130" v="234" actId="20577"/>
          <ac:spMkLst>
            <pc:docMk/>
            <pc:sldMk cId="458058210" sldId="328"/>
            <ac:spMk id="93" creationId="{00000000-0000-0000-0000-000000000000}"/>
          </ac:spMkLst>
        </pc:spChg>
        <pc:graphicFrameChg chg="del">
          <ac:chgData name="金　輝溟" userId="S::7796674846@utac.u-tokyo.ac.jp::971cad96-f269-4d17-834e-61d62a92d69f" providerId="AD" clId="Web-{5925AE1E-1F98-3C88-C42F-9E12EC6D8244}" dt="2020-11-29T15:22:22.060" v="180"/>
          <ac:graphicFrameMkLst>
            <pc:docMk/>
            <pc:sldMk cId="458058210" sldId="328"/>
            <ac:graphicFrameMk id="4" creationId="{966C54B2-913A-4F14-BC15-74E430385FFA}"/>
          </ac:graphicFrameMkLst>
        </pc:graphicFrameChg>
        <pc:picChg chg="del">
          <ac:chgData name="金　輝溟" userId="S::7796674846@utac.u-tokyo.ac.jp::971cad96-f269-4d17-834e-61d62a92d69f" providerId="AD" clId="Web-{5925AE1E-1F98-3C88-C42F-9E12EC6D8244}" dt="2020-11-29T15:22:23.169" v="181"/>
          <ac:picMkLst>
            <pc:docMk/>
            <pc:sldMk cId="458058210" sldId="328"/>
            <ac:picMk id="2" creationId="{770C5E1D-2218-44C6-B488-D103305AD3DB}"/>
          </ac:picMkLst>
        </pc:picChg>
        <pc:picChg chg="add del mod">
          <ac:chgData name="金　輝溟" userId="S::7796674846@utac.u-tokyo.ac.jp::971cad96-f269-4d17-834e-61d62a92d69f" providerId="AD" clId="Web-{5925AE1E-1F98-3C88-C42F-9E12EC6D8244}" dt="2020-11-29T15:30:48.714" v="254"/>
          <ac:picMkLst>
            <pc:docMk/>
            <pc:sldMk cId="458058210" sldId="328"/>
            <ac:picMk id="3" creationId="{F3EA2B79-C516-4D29-8FFF-315777259F72}"/>
          </ac:picMkLst>
        </pc:picChg>
        <pc:picChg chg="add del mod">
          <ac:chgData name="金　輝溟" userId="S::7796674846@utac.u-tokyo.ac.jp::971cad96-f269-4d17-834e-61d62a92d69f" providerId="AD" clId="Web-{5925AE1E-1F98-3C88-C42F-9E12EC6D8244}" dt="2020-11-29T15:30:49.386" v="255"/>
          <ac:picMkLst>
            <pc:docMk/>
            <pc:sldMk cId="458058210" sldId="328"/>
            <ac:picMk id="5" creationId="{803C24AA-9B01-4A0D-92BC-87DFF982024D}"/>
          </ac:picMkLst>
        </pc:picChg>
      </pc:sldChg>
      <pc:sldChg chg="add">
        <pc:chgData name="金　輝溟" userId="S::7796674846@utac.u-tokyo.ac.jp::971cad96-f269-4d17-834e-61d62a92d69f" providerId="AD" clId="Web-{5925AE1E-1F98-3C88-C42F-9E12EC6D8244}" dt="2020-11-29T15:30:44.432" v="252"/>
        <pc:sldMkLst>
          <pc:docMk/>
          <pc:sldMk cId="2004025671" sldId="329"/>
        </pc:sldMkLst>
      </pc:sldChg>
      <pc:sldChg chg="add">
        <pc:chgData name="金　輝溟" userId="S::7796674846@utac.u-tokyo.ac.jp::971cad96-f269-4d17-834e-61d62a92d69f" providerId="AD" clId="Web-{5925AE1E-1F98-3C88-C42F-9E12EC6D8244}" dt="2020-11-29T15:31:50.731" v="256"/>
        <pc:sldMkLst>
          <pc:docMk/>
          <pc:sldMk cId="3334617971" sldId="330"/>
        </pc:sldMkLst>
      </pc:sldChg>
      <pc:sldChg chg="add">
        <pc:chgData name="金　輝溟" userId="S::7796674846@utac.u-tokyo.ac.jp::971cad96-f269-4d17-834e-61d62a92d69f" providerId="AD" clId="Web-{5925AE1E-1F98-3C88-C42F-9E12EC6D8244}" dt="2020-11-29T15:32:04.669" v="257"/>
        <pc:sldMkLst>
          <pc:docMk/>
          <pc:sldMk cId="671487839" sldId="331"/>
        </pc:sldMkLst>
      </pc:sldChg>
    </pc:docChg>
  </pc:docChgLst>
  <pc:docChgLst>
    <pc:chgData name="金　輝溟" userId="S::7796674846@utac.u-tokyo.ac.jp::971cad96-f269-4d17-834e-61d62a92d69f" providerId="AD" clId="Web-{3530B81C-FDA8-C261-5EEE-75F7809812B0}"/>
    <pc:docChg chg="addSld delSld modSld sldOrd">
      <pc:chgData name="金　輝溟" userId="S::7796674846@utac.u-tokyo.ac.jp::971cad96-f269-4d17-834e-61d62a92d69f" providerId="AD" clId="Web-{3530B81C-FDA8-C261-5EEE-75F7809812B0}" dt="2020-11-30T01:50:35.797" v="956" actId="20577"/>
      <pc:docMkLst>
        <pc:docMk/>
      </pc:docMkLst>
      <pc:sldChg chg="del">
        <pc:chgData name="金　輝溟" userId="S::7796674846@utac.u-tokyo.ac.jp::971cad96-f269-4d17-834e-61d62a92d69f" providerId="AD" clId="Web-{3530B81C-FDA8-C261-5EEE-75F7809812B0}" dt="2020-11-30T00:45:30.981" v="430"/>
        <pc:sldMkLst>
          <pc:docMk/>
          <pc:sldMk cId="1870061777" sldId="325"/>
        </pc:sldMkLst>
      </pc:sldChg>
      <pc:sldChg chg="addSp delSp modSp">
        <pc:chgData name="金　輝溟" userId="S::7796674846@utac.u-tokyo.ac.jp::971cad96-f269-4d17-834e-61d62a92d69f" providerId="AD" clId="Web-{3530B81C-FDA8-C261-5EEE-75F7809812B0}" dt="2020-11-30T01:44:27.081" v="877" actId="1076"/>
        <pc:sldMkLst>
          <pc:docMk/>
          <pc:sldMk cId="600395994" sldId="326"/>
        </pc:sldMkLst>
        <pc:spChg chg="add del mod">
          <ac:chgData name="金　輝溟" userId="S::7796674846@utac.u-tokyo.ac.jp::971cad96-f269-4d17-834e-61d62a92d69f" providerId="AD" clId="Web-{3530B81C-FDA8-C261-5EEE-75F7809812B0}" dt="2020-11-30T00:22:39.118" v="157"/>
          <ac:spMkLst>
            <pc:docMk/>
            <pc:sldMk cId="600395994" sldId="326"/>
            <ac:spMk id="6" creationId="{85E88A66-2031-4BD3-8B97-98D8395E1324}"/>
          </ac:spMkLst>
        </pc:spChg>
        <pc:spChg chg="add mod">
          <ac:chgData name="金　輝溟" userId="S::7796674846@utac.u-tokyo.ac.jp::971cad96-f269-4d17-834e-61d62a92d69f" providerId="AD" clId="Web-{3530B81C-FDA8-C261-5EEE-75F7809812B0}" dt="2020-11-30T01:44:27.034" v="875" actId="1076"/>
          <ac:spMkLst>
            <pc:docMk/>
            <pc:sldMk cId="600395994" sldId="326"/>
            <ac:spMk id="7" creationId="{564EDCEB-907C-4D5B-9AE1-8ACEA9D021FA}"/>
          </ac:spMkLst>
        </pc:spChg>
        <pc:spChg chg="add mod">
          <ac:chgData name="金　輝溟" userId="S::7796674846@utac.u-tokyo.ac.jp::971cad96-f269-4d17-834e-61d62a92d69f" providerId="AD" clId="Web-{3530B81C-FDA8-C261-5EEE-75F7809812B0}" dt="2020-11-30T01:44:27.081" v="877" actId="1076"/>
          <ac:spMkLst>
            <pc:docMk/>
            <pc:sldMk cId="600395994" sldId="326"/>
            <ac:spMk id="9" creationId="{6FFE9648-AE0E-4595-B50A-1B8F7096E11D}"/>
          </ac:spMkLst>
        </pc:spChg>
        <pc:spChg chg="mod">
          <ac:chgData name="金　輝溟" userId="S::7796674846@utac.u-tokyo.ac.jp::971cad96-f269-4d17-834e-61d62a92d69f" providerId="AD" clId="Web-{3530B81C-FDA8-C261-5EEE-75F7809812B0}" dt="2020-11-30T01:44:18.253" v="873" actId="20577"/>
          <ac:spMkLst>
            <pc:docMk/>
            <pc:sldMk cId="600395994" sldId="326"/>
            <ac:spMk id="93" creationId="{00000000-0000-0000-0000-000000000000}"/>
          </ac:spMkLst>
        </pc:spChg>
        <pc:picChg chg="add mod">
          <ac:chgData name="金　輝溟" userId="S::7796674846@utac.u-tokyo.ac.jp::971cad96-f269-4d17-834e-61d62a92d69f" providerId="AD" clId="Web-{3530B81C-FDA8-C261-5EEE-75F7809812B0}" dt="2020-11-30T01:44:27.034" v="874" actId="1076"/>
          <ac:picMkLst>
            <pc:docMk/>
            <pc:sldMk cId="600395994" sldId="326"/>
            <ac:picMk id="2" creationId="{E36C1D2C-AF9A-4236-850E-6C58EDD3219E}"/>
          </ac:picMkLst>
        </pc:picChg>
        <pc:picChg chg="add mod">
          <ac:chgData name="金　輝溟" userId="S::7796674846@utac.u-tokyo.ac.jp::971cad96-f269-4d17-834e-61d62a92d69f" providerId="AD" clId="Web-{3530B81C-FDA8-C261-5EEE-75F7809812B0}" dt="2020-11-30T01:44:27.065" v="876" actId="1076"/>
          <ac:picMkLst>
            <pc:docMk/>
            <pc:sldMk cId="600395994" sldId="326"/>
            <ac:picMk id="3" creationId="{7EE74EDF-D040-4D21-B4D5-96F328B7C75F}"/>
          </ac:picMkLst>
        </pc:picChg>
      </pc:sldChg>
      <pc:sldChg chg="delSp modSp">
        <pc:chgData name="金　輝溟" userId="S::7796674846@utac.u-tokyo.ac.jp::971cad96-f269-4d17-834e-61d62a92d69f" providerId="AD" clId="Web-{3530B81C-FDA8-C261-5EEE-75F7809812B0}" dt="2020-11-30T01:50:35.797" v="956" actId="20577"/>
        <pc:sldMkLst>
          <pc:docMk/>
          <pc:sldMk cId="4172013290" sldId="327"/>
        </pc:sldMkLst>
        <pc:spChg chg="del">
          <ac:chgData name="金　輝溟" userId="S::7796674846@utac.u-tokyo.ac.jp::971cad96-f269-4d17-834e-61d62a92d69f" providerId="AD" clId="Web-{3530B81C-FDA8-C261-5EEE-75F7809812B0}" dt="2020-11-30T00:18:15.852" v="80"/>
          <ac:spMkLst>
            <pc:docMk/>
            <pc:sldMk cId="4172013290" sldId="327"/>
            <ac:spMk id="8" creationId="{0358600C-FD77-4EC3-AC49-313B4A65E2F6}"/>
          </ac:spMkLst>
        </pc:spChg>
        <pc:spChg chg="mod">
          <ac:chgData name="金　輝溟" userId="S::7796674846@utac.u-tokyo.ac.jp::971cad96-f269-4d17-834e-61d62a92d69f" providerId="AD" clId="Web-{3530B81C-FDA8-C261-5EEE-75F7809812B0}" dt="2020-11-30T01:50:35.797" v="956" actId="20577"/>
          <ac:spMkLst>
            <pc:docMk/>
            <pc:sldMk cId="4172013290" sldId="327"/>
            <ac:spMk id="93" creationId="{00000000-0000-0000-0000-000000000000}"/>
          </ac:spMkLst>
        </pc:spChg>
        <pc:graphicFrameChg chg="mod modGraphic">
          <ac:chgData name="金　輝溟" userId="S::7796674846@utac.u-tokyo.ac.jp::971cad96-f269-4d17-834e-61d62a92d69f" providerId="AD" clId="Web-{3530B81C-FDA8-C261-5EEE-75F7809812B0}" dt="2020-11-30T01:47:22.001" v="896" actId="1076"/>
          <ac:graphicFrameMkLst>
            <pc:docMk/>
            <pc:sldMk cId="4172013290" sldId="327"/>
            <ac:graphicFrameMk id="4" creationId="{966C54B2-913A-4F14-BC15-74E430385FFA}"/>
          </ac:graphicFrameMkLst>
        </pc:graphicFrameChg>
        <pc:picChg chg="del">
          <ac:chgData name="金　輝溟" userId="S::7796674846@utac.u-tokyo.ac.jp::971cad96-f269-4d17-834e-61d62a92d69f" providerId="AD" clId="Web-{3530B81C-FDA8-C261-5EEE-75F7809812B0}" dt="2020-11-30T00:18:06.540" v="77"/>
          <ac:picMkLst>
            <pc:docMk/>
            <pc:sldMk cId="4172013290" sldId="327"/>
            <ac:picMk id="2" creationId="{770C5E1D-2218-44C6-B488-D103305AD3DB}"/>
          </ac:picMkLst>
        </pc:picChg>
      </pc:sldChg>
      <pc:sldChg chg="modSp add del">
        <pc:chgData name="金　輝溟" userId="S::7796674846@utac.u-tokyo.ac.jp::971cad96-f269-4d17-834e-61d62a92d69f" providerId="AD" clId="Web-{3530B81C-FDA8-C261-5EEE-75F7809812B0}" dt="2020-11-30T01:47:08.689" v="895"/>
        <pc:sldMkLst>
          <pc:docMk/>
          <pc:sldMk cId="458058210" sldId="328"/>
        </pc:sldMkLst>
        <pc:spChg chg="mod">
          <ac:chgData name="金　輝溟" userId="S::7796674846@utac.u-tokyo.ac.jp::971cad96-f269-4d17-834e-61d62a92d69f" providerId="AD" clId="Web-{3530B81C-FDA8-C261-5EEE-75F7809812B0}" dt="2020-11-30T01:46:48.814" v="891" actId="20577"/>
          <ac:spMkLst>
            <pc:docMk/>
            <pc:sldMk cId="458058210" sldId="328"/>
            <ac:spMk id="93" creationId="{00000000-0000-0000-0000-000000000000}"/>
          </ac:spMkLst>
        </pc:spChg>
      </pc:sldChg>
      <pc:sldChg chg="mod modShow">
        <pc:chgData name="金　輝溟" userId="S::7796674846@utac.u-tokyo.ac.jp::971cad96-f269-4d17-834e-61d62a92d69f" providerId="AD" clId="Web-{3530B81C-FDA8-C261-5EEE-75F7809812B0}" dt="2020-11-30T01:48:56.751" v="909"/>
        <pc:sldMkLst>
          <pc:docMk/>
          <pc:sldMk cId="2004025671" sldId="329"/>
        </pc:sldMkLst>
      </pc:sldChg>
      <pc:sldChg chg="mod modShow">
        <pc:chgData name="金　輝溟" userId="S::7796674846@utac.u-tokyo.ac.jp::971cad96-f269-4d17-834e-61d62a92d69f" providerId="AD" clId="Web-{3530B81C-FDA8-C261-5EEE-75F7809812B0}" dt="2020-11-30T01:48:56.985" v="911"/>
        <pc:sldMkLst>
          <pc:docMk/>
          <pc:sldMk cId="3334617971" sldId="330"/>
        </pc:sldMkLst>
      </pc:sldChg>
      <pc:sldChg chg="mod modShow">
        <pc:chgData name="金　輝溟" userId="S::7796674846@utac.u-tokyo.ac.jp::971cad96-f269-4d17-834e-61d62a92d69f" providerId="AD" clId="Web-{3530B81C-FDA8-C261-5EEE-75F7809812B0}" dt="2020-11-30T01:48:57.063" v="912"/>
        <pc:sldMkLst>
          <pc:docMk/>
          <pc:sldMk cId="671487839" sldId="331"/>
        </pc:sldMkLst>
      </pc:sldChg>
      <pc:sldChg chg="addSp modSp add ord replId">
        <pc:chgData name="金　輝溟" userId="S::7796674846@utac.u-tokyo.ac.jp::971cad96-f269-4d17-834e-61d62a92d69f" providerId="AD" clId="Web-{3530B81C-FDA8-C261-5EEE-75F7809812B0}" dt="2020-11-30T01:48:15.188" v="904" actId="14100"/>
        <pc:sldMkLst>
          <pc:docMk/>
          <pc:sldMk cId="1447657491" sldId="332"/>
        </pc:sldMkLst>
        <pc:spChg chg="mod">
          <ac:chgData name="金　輝溟" userId="S::7796674846@utac.u-tokyo.ac.jp::971cad96-f269-4d17-834e-61d62a92d69f" providerId="AD" clId="Web-{3530B81C-FDA8-C261-5EEE-75F7809812B0}" dt="2020-11-30T01:48:15.188" v="904" actId="14100"/>
          <ac:spMkLst>
            <pc:docMk/>
            <pc:sldMk cId="1447657491" sldId="332"/>
            <ac:spMk id="93" creationId="{00000000-0000-0000-0000-000000000000}"/>
          </ac:spMkLst>
        </pc:spChg>
        <pc:picChg chg="add mod">
          <ac:chgData name="金　輝溟" userId="S::7796674846@utac.u-tokyo.ac.jp::971cad96-f269-4d17-834e-61d62a92d69f" providerId="AD" clId="Web-{3530B81C-FDA8-C261-5EEE-75F7809812B0}" dt="2020-11-30T00:39:30.090" v="333" actId="1076"/>
          <ac:picMkLst>
            <pc:docMk/>
            <pc:sldMk cId="1447657491" sldId="332"/>
            <ac:picMk id="2" creationId="{9F0141E9-4722-45D3-831E-1EB9E646F3E6}"/>
          </ac:picMkLst>
        </pc:picChg>
      </pc:sldChg>
      <pc:sldChg chg="delSp modSp add replId">
        <pc:chgData name="金　輝溟" userId="S::7796674846@utac.u-tokyo.ac.jp::971cad96-f269-4d17-834e-61d62a92d69f" providerId="AD" clId="Web-{3530B81C-FDA8-C261-5EEE-75F7809812B0}" dt="2020-11-30T01:48:30.501" v="908" actId="20577"/>
        <pc:sldMkLst>
          <pc:docMk/>
          <pc:sldMk cId="2444588642" sldId="333"/>
        </pc:sldMkLst>
        <pc:spChg chg="mod">
          <ac:chgData name="金　輝溟" userId="S::7796674846@utac.u-tokyo.ac.jp::971cad96-f269-4d17-834e-61d62a92d69f" providerId="AD" clId="Web-{3530B81C-FDA8-C261-5EEE-75F7809812B0}" dt="2020-11-30T01:48:30.501" v="908" actId="20577"/>
          <ac:spMkLst>
            <pc:docMk/>
            <pc:sldMk cId="2444588642" sldId="333"/>
            <ac:spMk id="93" creationId="{00000000-0000-0000-0000-000000000000}"/>
          </ac:spMkLst>
        </pc:spChg>
        <pc:picChg chg="del">
          <ac:chgData name="金　輝溟" userId="S::7796674846@utac.u-tokyo.ac.jp::971cad96-f269-4d17-834e-61d62a92d69f" providerId="AD" clId="Web-{3530B81C-FDA8-C261-5EEE-75F7809812B0}" dt="2020-11-30T00:44:53.637" v="429"/>
          <ac:picMkLst>
            <pc:docMk/>
            <pc:sldMk cId="2444588642" sldId="333"/>
            <ac:picMk id="2" creationId="{9F0141E9-4722-45D3-831E-1EB9E646F3E6}"/>
          </ac:picMkLst>
        </pc:picChg>
      </pc:sldChg>
      <pc:sldChg chg="add mod modShow">
        <pc:chgData name="金　輝溟" userId="S::7796674846@utac.u-tokyo.ac.jp::971cad96-f269-4d17-834e-61d62a92d69f" providerId="AD" clId="Web-{3530B81C-FDA8-C261-5EEE-75F7809812B0}" dt="2020-11-30T01:48:56.860" v="910"/>
        <pc:sldMkLst>
          <pc:docMk/>
          <pc:sldMk cId="2446975163" sldId="334"/>
        </pc:sldMkLst>
      </pc:sldChg>
    </pc:docChg>
  </pc:docChgLst>
  <pc:docChgLst>
    <pc:chgData name="金　輝溟" userId="S::7796674846@utac.u-tokyo.ac.jp::971cad96-f269-4d17-834e-61d62a92d69f" providerId="AD" clId="Web-{290D566B-6F85-61EC-60AD-6FC6D4F39042}"/>
    <pc:docChg chg="modSld">
      <pc:chgData name="金　輝溟" userId="S::7796674846@utac.u-tokyo.ac.jp::971cad96-f269-4d17-834e-61d62a92d69f" providerId="AD" clId="Web-{290D566B-6F85-61EC-60AD-6FC6D4F39042}" dt="2020-11-30T02:48:36.768" v="245" actId="20577"/>
      <pc:docMkLst>
        <pc:docMk/>
      </pc:docMkLst>
      <pc:sldChg chg="modSp">
        <pc:chgData name="金　輝溟" userId="S::7796674846@utac.u-tokyo.ac.jp::971cad96-f269-4d17-834e-61d62a92d69f" providerId="AD" clId="Web-{290D566B-6F85-61EC-60AD-6FC6D4F39042}" dt="2020-11-30T02:48:36.768" v="245" actId="20577"/>
        <pc:sldMkLst>
          <pc:docMk/>
          <pc:sldMk cId="600395994" sldId="326"/>
        </pc:sldMkLst>
        <pc:spChg chg="mod">
          <ac:chgData name="金　輝溟" userId="S::7796674846@utac.u-tokyo.ac.jp::971cad96-f269-4d17-834e-61d62a92d69f" providerId="AD" clId="Web-{290D566B-6F85-61EC-60AD-6FC6D4F39042}" dt="2020-11-30T02:48:36.768" v="245" actId="20577"/>
          <ac:spMkLst>
            <pc:docMk/>
            <pc:sldMk cId="600395994" sldId="326"/>
            <ac:spMk id="93" creationId="{00000000-0000-0000-0000-000000000000}"/>
          </ac:spMkLst>
        </pc:spChg>
        <pc:picChg chg="mod">
          <ac:chgData name="金　輝溟" userId="S::7796674846@utac.u-tokyo.ac.jp::971cad96-f269-4d17-834e-61d62a92d69f" providerId="AD" clId="Web-{290D566B-6F85-61EC-60AD-6FC6D4F39042}" dt="2020-11-30T02:16:13.654" v="33" actId="14100"/>
          <ac:picMkLst>
            <pc:docMk/>
            <pc:sldMk cId="600395994" sldId="326"/>
            <ac:picMk id="3" creationId="{7EE74EDF-D040-4D21-B4D5-96F328B7C75F}"/>
          </ac:picMkLst>
        </pc:picChg>
      </pc:sldChg>
      <pc:sldChg chg="modSp">
        <pc:chgData name="金　輝溟" userId="S::7796674846@utac.u-tokyo.ac.jp::971cad96-f269-4d17-834e-61d62a92d69f" providerId="AD" clId="Web-{290D566B-6F85-61EC-60AD-6FC6D4F39042}" dt="2020-11-30T02:12:41.680" v="31" actId="20577"/>
        <pc:sldMkLst>
          <pc:docMk/>
          <pc:sldMk cId="4172013290" sldId="327"/>
        </pc:sldMkLst>
        <pc:spChg chg="mod">
          <ac:chgData name="金　輝溟" userId="S::7796674846@utac.u-tokyo.ac.jp::971cad96-f269-4d17-834e-61d62a92d69f" providerId="AD" clId="Web-{290D566B-6F85-61EC-60AD-6FC6D4F39042}" dt="2020-11-30T02:12:41.680" v="31" actId="20577"/>
          <ac:spMkLst>
            <pc:docMk/>
            <pc:sldMk cId="4172013290" sldId="327"/>
            <ac:spMk id="93" creationId="{00000000-0000-0000-0000-000000000000}"/>
          </ac:spMkLst>
        </pc:spChg>
        <pc:graphicFrameChg chg="mod modGraphic">
          <ac:chgData name="金　輝溟" userId="S::7796674846@utac.u-tokyo.ac.jp::971cad96-f269-4d17-834e-61d62a92d69f" providerId="AD" clId="Web-{290D566B-6F85-61EC-60AD-6FC6D4F39042}" dt="2020-11-30T02:09:51.503" v="1"/>
          <ac:graphicFrameMkLst>
            <pc:docMk/>
            <pc:sldMk cId="4172013290" sldId="327"/>
            <ac:graphicFrameMk id="4" creationId="{966C54B2-913A-4F14-BC15-74E430385FFA}"/>
          </ac:graphicFrameMkLst>
        </pc:graphicFrameChg>
      </pc:sldChg>
      <pc:sldChg chg="modSp">
        <pc:chgData name="金　輝溟" userId="S::7796674846@utac.u-tokyo.ac.jp::971cad96-f269-4d17-834e-61d62a92d69f" providerId="AD" clId="Web-{290D566B-6F85-61EC-60AD-6FC6D4F39042}" dt="2020-11-30T02:34:09.105" v="153" actId="20577"/>
        <pc:sldMkLst>
          <pc:docMk/>
          <pc:sldMk cId="1447657491" sldId="332"/>
        </pc:sldMkLst>
        <pc:spChg chg="mod">
          <ac:chgData name="金　輝溟" userId="S::7796674846@utac.u-tokyo.ac.jp::971cad96-f269-4d17-834e-61d62a92d69f" providerId="AD" clId="Web-{290D566B-6F85-61EC-60AD-6FC6D4F39042}" dt="2020-11-30T02:34:09.105" v="153" actId="20577"/>
          <ac:spMkLst>
            <pc:docMk/>
            <pc:sldMk cId="1447657491" sldId="332"/>
            <ac:spMk id="93" creationId="{00000000-0000-0000-0000-000000000000}"/>
          </ac:spMkLst>
        </pc:spChg>
        <pc:picChg chg="mod">
          <ac:chgData name="金　輝溟" userId="S::7796674846@utac.u-tokyo.ac.jp::971cad96-f269-4d17-834e-61d62a92d69f" providerId="AD" clId="Web-{290D566B-6F85-61EC-60AD-6FC6D4F39042}" dt="2020-11-30T02:31:43.259" v="102" actId="14100"/>
          <ac:picMkLst>
            <pc:docMk/>
            <pc:sldMk cId="1447657491" sldId="332"/>
            <ac:picMk id="2" creationId="{9F0141E9-4722-45D3-831E-1EB9E646F3E6}"/>
          </ac:picMkLst>
        </pc:picChg>
      </pc:sldChg>
      <pc:sldChg chg="modSp">
        <pc:chgData name="金　輝溟" userId="S::7796674846@utac.u-tokyo.ac.jp::971cad96-f269-4d17-834e-61d62a92d69f" providerId="AD" clId="Web-{290D566B-6F85-61EC-60AD-6FC6D4F39042}" dt="2020-11-30T02:46:49.719" v="235" actId="20577"/>
        <pc:sldMkLst>
          <pc:docMk/>
          <pc:sldMk cId="2444588642" sldId="333"/>
        </pc:sldMkLst>
        <pc:spChg chg="mod">
          <ac:chgData name="金　輝溟" userId="S::7796674846@utac.u-tokyo.ac.jp::971cad96-f269-4d17-834e-61d62a92d69f" providerId="AD" clId="Web-{290D566B-6F85-61EC-60AD-6FC6D4F39042}" dt="2020-11-30T02:46:49.719" v="235" actId="20577"/>
          <ac:spMkLst>
            <pc:docMk/>
            <pc:sldMk cId="2444588642" sldId="333"/>
            <ac:spMk id="93" creationId="{00000000-0000-0000-0000-000000000000}"/>
          </ac:spMkLst>
        </pc:spChg>
      </pc:sldChg>
    </pc:docChg>
  </pc:docChgLst>
  <pc:docChgLst>
    <pc:chgData name="金　輝溟" userId="S::7796674846@utac.u-tokyo.ac.jp::971cad96-f269-4d17-834e-61d62a92d69f" providerId="AD" clId="Web-{902FB8D0-23EC-7B6C-53B1-4A29BB5A5D00}"/>
    <pc:docChg chg="addSld modSld">
      <pc:chgData name="金　輝溟" userId="S::7796674846@utac.u-tokyo.ac.jp::971cad96-f269-4d17-834e-61d62a92d69f" providerId="AD" clId="Web-{902FB8D0-23EC-7B6C-53B1-4A29BB5A5D00}" dt="2020-11-29T06:31:35.080" v="288" actId="20577"/>
      <pc:docMkLst>
        <pc:docMk/>
      </pc:docMkLst>
      <pc:sldChg chg="modSp">
        <pc:chgData name="金　輝溟" userId="S::7796674846@utac.u-tokyo.ac.jp::971cad96-f269-4d17-834e-61d62a92d69f" providerId="AD" clId="Web-{902FB8D0-23EC-7B6C-53B1-4A29BB5A5D00}" dt="2020-11-29T06:24:23.974" v="221" actId="14100"/>
        <pc:sldMkLst>
          <pc:docMk/>
          <pc:sldMk cId="600395994" sldId="326"/>
        </pc:sldMkLst>
        <pc:spChg chg="mod">
          <ac:chgData name="金　輝溟" userId="S::7796674846@utac.u-tokyo.ac.jp::971cad96-f269-4d17-834e-61d62a92d69f" providerId="AD" clId="Web-{902FB8D0-23EC-7B6C-53B1-4A29BB5A5D00}" dt="2020-11-29T06:24:23.974" v="221" actId="14100"/>
          <ac:spMkLst>
            <pc:docMk/>
            <pc:sldMk cId="600395994" sldId="326"/>
            <ac:spMk id="93" creationId="{00000000-0000-0000-0000-000000000000}"/>
          </ac:spMkLst>
        </pc:spChg>
      </pc:sldChg>
      <pc:sldChg chg="addSp delSp modSp add replId">
        <pc:chgData name="金　輝溟" userId="S::7796674846@utac.u-tokyo.ac.jp::971cad96-f269-4d17-834e-61d62a92d69f" providerId="AD" clId="Web-{902FB8D0-23EC-7B6C-53B1-4A29BB5A5D00}" dt="2020-11-29T06:31:35.080" v="288" actId="20577"/>
        <pc:sldMkLst>
          <pc:docMk/>
          <pc:sldMk cId="4172013290" sldId="327"/>
        </pc:sldMkLst>
        <pc:spChg chg="add del mod">
          <ac:chgData name="金　輝溟" userId="S::7796674846@utac.u-tokyo.ac.jp::971cad96-f269-4d17-834e-61d62a92d69f" providerId="AD" clId="Web-{902FB8D0-23EC-7B6C-53B1-4A29BB5A5D00}" dt="2020-11-29T06:30:13.796" v="266"/>
          <ac:spMkLst>
            <pc:docMk/>
            <pc:sldMk cId="4172013290" sldId="327"/>
            <ac:spMk id="6" creationId="{42AE9299-CE50-46D4-B4B0-4689EBE910FF}"/>
          </ac:spMkLst>
        </pc:spChg>
        <pc:spChg chg="mod">
          <ac:chgData name="金　輝溟" userId="S::7796674846@utac.u-tokyo.ac.jp::971cad96-f269-4d17-834e-61d62a92d69f" providerId="AD" clId="Web-{902FB8D0-23EC-7B6C-53B1-4A29BB5A5D00}" dt="2020-11-29T06:31:35.080" v="288" actId="20577"/>
          <ac:spMkLst>
            <pc:docMk/>
            <pc:sldMk cId="4172013290" sldId="327"/>
            <ac:spMk id="93" creationId="{00000000-0000-0000-0000-000000000000}"/>
          </ac:spMkLst>
        </pc:spChg>
        <pc:graphicFrameChg chg="add del mod modGraphic">
          <ac:chgData name="金　輝溟" userId="S::7796674846@utac.u-tokyo.ac.jp::971cad96-f269-4d17-834e-61d62a92d69f" providerId="AD" clId="Web-{902FB8D0-23EC-7B6C-53B1-4A29BB5A5D00}" dt="2020-11-29T06:29:58.827" v="262"/>
          <ac:graphicFrameMkLst>
            <pc:docMk/>
            <pc:sldMk cId="4172013290" sldId="327"/>
            <ac:graphicFrameMk id="3" creationId="{EB7BD9C7-7358-4B1E-AA73-070C4D566032}"/>
          </ac:graphicFrameMkLst>
        </pc:graphicFrameChg>
        <pc:graphicFrameChg chg="add del mod">
          <ac:chgData name="金　輝溟" userId="S::7796674846@utac.u-tokyo.ac.jp::971cad96-f269-4d17-834e-61d62a92d69f" providerId="AD" clId="Web-{902FB8D0-23EC-7B6C-53B1-4A29BB5A5D00}" dt="2020-11-29T06:30:23.015" v="267"/>
          <ac:graphicFrameMkLst>
            <pc:docMk/>
            <pc:sldMk cId="4172013290" sldId="327"/>
            <ac:graphicFrameMk id="5" creationId="{BAE759C5-AC55-4BE8-B910-5673A0559FA1}"/>
          </ac:graphicFrameMkLst>
        </pc:graphicFrameChg>
        <pc:picChg chg="add mod">
          <ac:chgData name="金　輝溟" userId="S::7796674846@utac.u-tokyo.ac.jp::971cad96-f269-4d17-834e-61d62a92d69f" providerId="AD" clId="Web-{902FB8D0-23EC-7B6C-53B1-4A29BB5A5D00}" dt="2020-11-29T06:13:34.627" v="181" actId="14100"/>
          <ac:picMkLst>
            <pc:docMk/>
            <pc:sldMk cId="4172013290" sldId="327"/>
            <ac:picMk id="2" creationId="{770C5E1D-2218-44C6-B488-D103305AD3DB}"/>
          </ac:picMkLst>
        </pc:picChg>
      </pc:sldChg>
    </pc:docChg>
  </pc:docChgLst>
  <pc:docChgLst>
    <pc:chgData name="金　輝溟" userId="S::7796674846@utac.u-tokyo.ac.jp::971cad96-f269-4d17-834e-61d62a92d69f" providerId="AD" clId="Web-{305E7513-6EE9-CF85-CA9F-72CFD3886460}"/>
    <pc:docChg chg="modSld">
      <pc:chgData name="金　輝溟" userId="S::7796674846@utac.u-tokyo.ac.jp::971cad96-f269-4d17-834e-61d62a92d69f" providerId="AD" clId="Web-{305E7513-6EE9-CF85-CA9F-72CFD3886460}" dt="2020-12-01T08:06:30.649" v="3" actId="1076"/>
      <pc:docMkLst>
        <pc:docMk/>
      </pc:docMkLst>
      <pc:sldChg chg="addSp modSp">
        <pc:chgData name="金　輝溟" userId="S::7796674846@utac.u-tokyo.ac.jp::971cad96-f269-4d17-834e-61d62a92d69f" providerId="AD" clId="Web-{305E7513-6EE9-CF85-CA9F-72CFD3886460}" dt="2020-12-01T08:06:30.649" v="3" actId="1076"/>
        <pc:sldMkLst>
          <pc:docMk/>
          <pc:sldMk cId="600395994" sldId="326"/>
        </pc:sldMkLst>
        <pc:grpChg chg="add mod">
          <ac:chgData name="金　輝溟" userId="S::7796674846@utac.u-tokyo.ac.jp::971cad96-f269-4d17-834e-61d62a92d69f" providerId="AD" clId="Web-{305E7513-6EE9-CF85-CA9F-72CFD3886460}" dt="2020-12-01T08:06:30.618" v="2" actId="1076"/>
          <ac:grpSpMkLst>
            <pc:docMk/>
            <pc:sldMk cId="600395994" sldId="326"/>
            <ac:grpSpMk id="4" creationId="{6B8C70DC-47CA-4FF1-99C2-E93DB3B2C15F}"/>
          </ac:grpSpMkLst>
        </pc:grpChg>
        <pc:grpChg chg="add mod">
          <ac:chgData name="金　輝溟" userId="S::7796674846@utac.u-tokyo.ac.jp::971cad96-f269-4d17-834e-61d62a92d69f" providerId="AD" clId="Web-{305E7513-6EE9-CF85-CA9F-72CFD3886460}" dt="2020-12-01T08:06:30.649" v="3" actId="1076"/>
          <ac:grpSpMkLst>
            <pc:docMk/>
            <pc:sldMk cId="600395994" sldId="326"/>
            <ac:grpSpMk id="5" creationId="{64F5631D-30FB-4B6E-BD2C-7CA122D471DF}"/>
          </ac:grpSpMkLst>
        </pc:grpChg>
      </pc:sldChg>
    </pc:docChg>
  </pc:docChgLst>
  <pc:docChgLst>
    <pc:chgData name="金　輝溟" userId="S::7796674846@utac.u-tokyo.ac.jp::971cad96-f269-4d17-834e-61d62a92d69f" providerId="AD" clId="Web-{44B92025-7733-0828-419F-D0187BDB10B7}"/>
    <pc:docChg chg="modSld">
      <pc:chgData name="金　輝溟" userId="S::7796674846@utac.u-tokyo.ac.jp::971cad96-f269-4d17-834e-61d62a92d69f" providerId="AD" clId="Web-{44B92025-7733-0828-419F-D0187BDB10B7}" dt="2020-12-02T05:15:34" v="0" actId="1076"/>
      <pc:docMkLst>
        <pc:docMk/>
      </pc:docMkLst>
      <pc:sldChg chg="modSp">
        <pc:chgData name="金　輝溟" userId="S::7796674846@utac.u-tokyo.ac.jp::971cad96-f269-4d17-834e-61d62a92d69f" providerId="AD" clId="Web-{44B92025-7733-0828-419F-D0187BDB10B7}" dt="2020-12-02T05:15:34" v="0" actId="1076"/>
        <pc:sldMkLst>
          <pc:docMk/>
          <pc:sldMk cId="600395994" sldId="326"/>
        </pc:sldMkLst>
        <pc:grpChg chg="mod">
          <ac:chgData name="金　輝溟" userId="S::7796674846@utac.u-tokyo.ac.jp::971cad96-f269-4d17-834e-61d62a92d69f" providerId="AD" clId="Web-{44B92025-7733-0828-419F-D0187BDB10B7}" dt="2020-12-02T05:15:34" v="0" actId="1076"/>
          <ac:grpSpMkLst>
            <pc:docMk/>
            <pc:sldMk cId="600395994" sldId="326"/>
            <ac:grpSpMk id="4" creationId="{6B8C70DC-47CA-4FF1-99C2-E93DB3B2C15F}"/>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80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80963"/>
          </a:xfrm>
          <a:prstGeom prst="rect">
            <a:avLst/>
          </a:prstGeom>
        </p:spPr>
        <p:txBody>
          <a:bodyPr vert="horz" lIns="91440" tIns="45720" rIns="91440" bIns="45720" rtlCol="0"/>
          <a:lstStyle>
            <a:lvl1pPr algn="r">
              <a:defRPr sz="1200"/>
            </a:lvl1pPr>
          </a:lstStyle>
          <a:p>
            <a:fld id="{1CD5BBA2-7E95-4C3F-98C6-3F307D989B23}" type="datetimeFigureOut">
              <a:rPr lang="en-US"/>
              <a:t>12/1/2020</a:t>
            </a:fld>
            <a:endParaRPr lang="en-US"/>
          </a:p>
        </p:txBody>
      </p:sp>
      <p:sp>
        <p:nvSpPr>
          <p:cNvPr id="4" name="Slide Image Placeholder 3"/>
          <p:cNvSpPr>
            <a:spLocks noGrp="1" noRot="1" noChangeAspect="1"/>
          </p:cNvSpPr>
          <p:nvPr>
            <p:ph type="sldImg" idx="2"/>
          </p:nvPr>
        </p:nvSpPr>
        <p:spPr>
          <a:xfrm>
            <a:off x="3065463" y="203200"/>
            <a:ext cx="727075" cy="54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779463"/>
            <a:ext cx="5486400" cy="6381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538288"/>
            <a:ext cx="2971800" cy="809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1538288"/>
            <a:ext cx="2971800" cy="80962"/>
          </a:xfrm>
          <a:prstGeom prst="rect">
            <a:avLst/>
          </a:prstGeom>
        </p:spPr>
        <p:txBody>
          <a:bodyPr vert="horz" lIns="91440" tIns="45720" rIns="91440" bIns="45720" rtlCol="0" anchor="b"/>
          <a:lstStyle>
            <a:lvl1pPr algn="r">
              <a:defRPr sz="1200"/>
            </a:lvl1pPr>
          </a:lstStyle>
          <a:p>
            <a:fld id="{404ABE3A-8619-4DA6-8C14-18D50D02D2A2}" type="slidenum">
              <a:rPr lang="en-US"/>
              <a:t>‹#›</a:t>
            </a:fld>
            <a:endParaRPr lang="en-US"/>
          </a:p>
        </p:txBody>
      </p:sp>
    </p:spTree>
    <p:extLst>
      <p:ext uri="{BB962C8B-B14F-4D97-AF65-F5344CB8AC3E}">
        <p14:creationId xmlns:p14="http://schemas.microsoft.com/office/powerpoint/2010/main" val="1554403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71" name="PlaceHolder 2"/>
          <p:cNvSpPr>
            <a:spLocks noGrp="1"/>
          </p:cNvSpPr>
          <p:nvPr>
            <p:ph type="body"/>
          </p:nvPr>
        </p:nvSpPr>
        <p:spPr>
          <a:xfrm>
            <a:off x="243720" y="119448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72" name="PlaceHolder 3"/>
          <p:cNvSpPr>
            <a:spLocks noGrp="1"/>
          </p:cNvSpPr>
          <p:nvPr>
            <p:ph type="body"/>
          </p:nvPr>
        </p:nvSpPr>
        <p:spPr>
          <a:xfrm>
            <a:off x="243720" y="379692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74"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75"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76" name="PlaceHolder 4"/>
          <p:cNvSpPr>
            <a:spLocks noGrp="1"/>
          </p:cNvSpPr>
          <p:nvPr>
            <p:ph type="body"/>
          </p:nvPr>
        </p:nvSpPr>
        <p:spPr>
          <a:xfrm>
            <a:off x="468720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77" name="PlaceHolder 5"/>
          <p:cNvSpPr>
            <a:spLocks noGrp="1"/>
          </p:cNvSpPr>
          <p:nvPr>
            <p:ph type="body"/>
          </p:nvPr>
        </p:nvSpPr>
        <p:spPr>
          <a:xfrm>
            <a:off x="24372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79" name="PlaceHolder 2"/>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80" name="PlaceHolder 3"/>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pic>
        <p:nvPicPr>
          <p:cNvPr id="81" name="Picture 80"/>
          <p:cNvPicPr/>
          <p:nvPr/>
        </p:nvPicPr>
        <p:blipFill>
          <a:blip r:embed="rId2"/>
          <a:stretch/>
        </p:blipFill>
        <p:spPr>
          <a:xfrm>
            <a:off x="1456920" y="1194120"/>
            <a:ext cx="6244200" cy="4982040"/>
          </a:xfrm>
          <a:prstGeom prst="rect">
            <a:avLst/>
          </a:prstGeom>
          <a:ln>
            <a:noFill/>
          </a:ln>
        </p:spPr>
      </p:pic>
      <p:pic>
        <p:nvPicPr>
          <p:cNvPr id="82" name="Picture 81"/>
          <p:cNvPicPr/>
          <p:nvPr/>
        </p:nvPicPr>
        <p:blipFill>
          <a:blip r:embed="rId2"/>
          <a:stretch/>
        </p:blipFill>
        <p:spPr>
          <a:xfrm>
            <a:off x="1456920" y="1194120"/>
            <a:ext cx="6244200" cy="4982040"/>
          </a:xfrm>
          <a:prstGeom prst="rect">
            <a:avLst/>
          </a:prstGeom>
          <a:ln>
            <a:noFill/>
          </a:ln>
        </p:spPr>
      </p:pic>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8" name="PlaceHolder 2"/>
          <p:cNvSpPr>
            <a:spLocks noGrp="1"/>
          </p:cNvSpPr>
          <p:nvPr>
            <p:ph type="subTitle"/>
          </p:nvPr>
        </p:nvSpPr>
        <p:spPr>
          <a:xfrm>
            <a:off x="243720" y="1194480"/>
            <a:ext cx="8671320" cy="4982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Times New Roman"/>
            </a:endParaRP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10" name="PlaceHolder 2"/>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12" name="PlaceHolder 2"/>
          <p:cNvSpPr>
            <a:spLocks noGrp="1"/>
          </p:cNvSpPr>
          <p:nvPr>
            <p:ph type="body"/>
          </p:nvPr>
        </p:nvSpPr>
        <p:spPr>
          <a:xfrm>
            <a:off x="24372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13" name="PlaceHolder 3"/>
          <p:cNvSpPr>
            <a:spLocks noGrp="1"/>
          </p:cNvSpPr>
          <p:nvPr>
            <p:ph type="body"/>
          </p:nvPr>
        </p:nvSpPr>
        <p:spPr>
          <a:xfrm>
            <a:off x="468720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43720" y="129600"/>
            <a:ext cx="8671320" cy="37108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Times New Roman"/>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17"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18" name="PlaceHolder 3"/>
          <p:cNvSpPr>
            <a:spLocks noGrp="1"/>
          </p:cNvSpPr>
          <p:nvPr>
            <p:ph type="body"/>
          </p:nvPr>
        </p:nvSpPr>
        <p:spPr>
          <a:xfrm>
            <a:off x="24372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19" name="PlaceHolder 4"/>
          <p:cNvSpPr>
            <a:spLocks noGrp="1"/>
          </p:cNvSpPr>
          <p:nvPr>
            <p:ph type="body"/>
          </p:nvPr>
        </p:nvSpPr>
        <p:spPr>
          <a:xfrm>
            <a:off x="468720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50" name="PlaceHolder 2"/>
          <p:cNvSpPr>
            <a:spLocks noGrp="1"/>
          </p:cNvSpPr>
          <p:nvPr>
            <p:ph type="subTitle"/>
          </p:nvPr>
        </p:nvSpPr>
        <p:spPr>
          <a:xfrm>
            <a:off x="243720" y="1194480"/>
            <a:ext cx="8671320" cy="4982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Times New Roman"/>
            </a:endParaRPr>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21" name="PlaceHolder 2"/>
          <p:cNvSpPr>
            <a:spLocks noGrp="1"/>
          </p:cNvSpPr>
          <p:nvPr>
            <p:ph type="body"/>
          </p:nvPr>
        </p:nvSpPr>
        <p:spPr>
          <a:xfrm>
            <a:off x="24372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22"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23" name="PlaceHolder 4"/>
          <p:cNvSpPr>
            <a:spLocks noGrp="1"/>
          </p:cNvSpPr>
          <p:nvPr>
            <p:ph type="body"/>
          </p:nvPr>
        </p:nvSpPr>
        <p:spPr>
          <a:xfrm>
            <a:off x="468720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25"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26"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27" name="PlaceHolder 4"/>
          <p:cNvSpPr>
            <a:spLocks noGrp="1"/>
          </p:cNvSpPr>
          <p:nvPr>
            <p:ph type="body"/>
          </p:nvPr>
        </p:nvSpPr>
        <p:spPr>
          <a:xfrm>
            <a:off x="243720" y="379692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29" name="PlaceHolder 2"/>
          <p:cNvSpPr>
            <a:spLocks noGrp="1"/>
          </p:cNvSpPr>
          <p:nvPr>
            <p:ph type="body"/>
          </p:nvPr>
        </p:nvSpPr>
        <p:spPr>
          <a:xfrm>
            <a:off x="243720" y="119448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30" name="PlaceHolder 3"/>
          <p:cNvSpPr>
            <a:spLocks noGrp="1"/>
          </p:cNvSpPr>
          <p:nvPr>
            <p:ph type="body"/>
          </p:nvPr>
        </p:nvSpPr>
        <p:spPr>
          <a:xfrm>
            <a:off x="243720" y="379692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32"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33"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34" name="PlaceHolder 4"/>
          <p:cNvSpPr>
            <a:spLocks noGrp="1"/>
          </p:cNvSpPr>
          <p:nvPr>
            <p:ph type="body"/>
          </p:nvPr>
        </p:nvSpPr>
        <p:spPr>
          <a:xfrm>
            <a:off x="468720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35" name="PlaceHolder 5"/>
          <p:cNvSpPr>
            <a:spLocks noGrp="1"/>
          </p:cNvSpPr>
          <p:nvPr>
            <p:ph type="body"/>
          </p:nvPr>
        </p:nvSpPr>
        <p:spPr>
          <a:xfrm>
            <a:off x="24372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37" name="PlaceHolder 2"/>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38" name="PlaceHolder 3"/>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pic>
        <p:nvPicPr>
          <p:cNvPr id="39" name="Picture 38"/>
          <p:cNvPicPr/>
          <p:nvPr/>
        </p:nvPicPr>
        <p:blipFill>
          <a:blip r:embed="rId2"/>
          <a:stretch/>
        </p:blipFill>
        <p:spPr>
          <a:xfrm>
            <a:off x="1456920" y="1194120"/>
            <a:ext cx="6244200" cy="4982040"/>
          </a:xfrm>
          <a:prstGeom prst="rect">
            <a:avLst/>
          </a:prstGeom>
          <a:ln>
            <a:noFill/>
          </a:ln>
        </p:spPr>
      </p:pic>
      <p:pic>
        <p:nvPicPr>
          <p:cNvPr id="40" name="Picture 39"/>
          <p:cNvPicPr/>
          <p:nvPr/>
        </p:nvPicPr>
        <p:blipFill>
          <a:blip r:embed="rId2"/>
          <a:stretch/>
        </p:blipFill>
        <p:spPr>
          <a:xfrm>
            <a:off x="1456920" y="1194120"/>
            <a:ext cx="6244200" cy="4982040"/>
          </a:xfrm>
          <a:prstGeom prst="rect">
            <a:avLst/>
          </a:prstGeom>
          <a:ln>
            <a:noFill/>
          </a:ln>
        </p:spPr>
      </p:pic>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50" name="PlaceHolder 2"/>
          <p:cNvSpPr>
            <a:spLocks noGrp="1"/>
          </p:cNvSpPr>
          <p:nvPr>
            <p:ph type="subTitle"/>
          </p:nvPr>
        </p:nvSpPr>
        <p:spPr>
          <a:xfrm>
            <a:off x="243720" y="1194480"/>
            <a:ext cx="8671320" cy="4982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52" name="PlaceHolder 2"/>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54" name="PlaceHolder 2"/>
          <p:cNvSpPr>
            <a:spLocks noGrp="1"/>
          </p:cNvSpPr>
          <p:nvPr>
            <p:ph type="body"/>
          </p:nvPr>
        </p:nvSpPr>
        <p:spPr>
          <a:xfrm>
            <a:off x="24372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55" name="PlaceHolder 3"/>
          <p:cNvSpPr>
            <a:spLocks noGrp="1"/>
          </p:cNvSpPr>
          <p:nvPr>
            <p:ph type="body"/>
          </p:nvPr>
        </p:nvSpPr>
        <p:spPr>
          <a:xfrm>
            <a:off x="468720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52" name="PlaceHolder 2"/>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243720" y="129600"/>
            <a:ext cx="8671320" cy="37108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59"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0" name="PlaceHolder 3"/>
          <p:cNvSpPr>
            <a:spLocks noGrp="1"/>
          </p:cNvSpPr>
          <p:nvPr>
            <p:ph type="body"/>
          </p:nvPr>
        </p:nvSpPr>
        <p:spPr>
          <a:xfrm>
            <a:off x="24372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1" name="PlaceHolder 4"/>
          <p:cNvSpPr>
            <a:spLocks noGrp="1"/>
          </p:cNvSpPr>
          <p:nvPr>
            <p:ph type="body"/>
          </p:nvPr>
        </p:nvSpPr>
        <p:spPr>
          <a:xfrm>
            <a:off x="468720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63" name="PlaceHolder 2"/>
          <p:cNvSpPr>
            <a:spLocks noGrp="1"/>
          </p:cNvSpPr>
          <p:nvPr>
            <p:ph type="body"/>
          </p:nvPr>
        </p:nvSpPr>
        <p:spPr>
          <a:xfrm>
            <a:off x="24372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4"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5" name="PlaceHolder 4"/>
          <p:cNvSpPr>
            <a:spLocks noGrp="1"/>
          </p:cNvSpPr>
          <p:nvPr>
            <p:ph type="body"/>
          </p:nvPr>
        </p:nvSpPr>
        <p:spPr>
          <a:xfrm>
            <a:off x="468720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67"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8"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9" name="PlaceHolder 4"/>
          <p:cNvSpPr>
            <a:spLocks noGrp="1"/>
          </p:cNvSpPr>
          <p:nvPr>
            <p:ph type="body"/>
          </p:nvPr>
        </p:nvSpPr>
        <p:spPr>
          <a:xfrm>
            <a:off x="243720" y="379692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71" name="PlaceHolder 2"/>
          <p:cNvSpPr>
            <a:spLocks noGrp="1"/>
          </p:cNvSpPr>
          <p:nvPr>
            <p:ph type="body"/>
          </p:nvPr>
        </p:nvSpPr>
        <p:spPr>
          <a:xfrm>
            <a:off x="243720" y="119448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72" name="PlaceHolder 3"/>
          <p:cNvSpPr>
            <a:spLocks noGrp="1"/>
          </p:cNvSpPr>
          <p:nvPr>
            <p:ph type="body"/>
          </p:nvPr>
        </p:nvSpPr>
        <p:spPr>
          <a:xfrm>
            <a:off x="243720" y="379692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74"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75"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76" name="PlaceHolder 4"/>
          <p:cNvSpPr>
            <a:spLocks noGrp="1"/>
          </p:cNvSpPr>
          <p:nvPr>
            <p:ph type="body"/>
          </p:nvPr>
        </p:nvSpPr>
        <p:spPr>
          <a:xfrm>
            <a:off x="468720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77" name="PlaceHolder 5"/>
          <p:cNvSpPr>
            <a:spLocks noGrp="1"/>
          </p:cNvSpPr>
          <p:nvPr>
            <p:ph type="body"/>
          </p:nvPr>
        </p:nvSpPr>
        <p:spPr>
          <a:xfrm>
            <a:off x="24372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79" name="PlaceHolder 2"/>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80" name="PlaceHolder 3"/>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pic>
        <p:nvPicPr>
          <p:cNvPr id="81" name="Picture 80"/>
          <p:cNvPicPr/>
          <p:nvPr/>
        </p:nvPicPr>
        <p:blipFill>
          <a:blip r:embed="rId2"/>
          <a:stretch/>
        </p:blipFill>
        <p:spPr>
          <a:xfrm>
            <a:off x="1456920" y="1194120"/>
            <a:ext cx="6244200" cy="4982040"/>
          </a:xfrm>
          <a:prstGeom prst="rect">
            <a:avLst/>
          </a:prstGeom>
          <a:ln>
            <a:noFill/>
          </a:ln>
        </p:spPr>
      </p:pic>
      <p:pic>
        <p:nvPicPr>
          <p:cNvPr id="82" name="Picture 81"/>
          <p:cNvPicPr/>
          <p:nvPr/>
        </p:nvPicPr>
        <p:blipFill>
          <a:blip r:embed="rId2"/>
          <a:stretch/>
        </p:blipFill>
        <p:spPr>
          <a:xfrm>
            <a:off x="1456920" y="1194120"/>
            <a:ext cx="6244200" cy="498204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54" name="PlaceHolder 2"/>
          <p:cNvSpPr>
            <a:spLocks noGrp="1"/>
          </p:cNvSpPr>
          <p:nvPr>
            <p:ph type="body"/>
          </p:nvPr>
        </p:nvSpPr>
        <p:spPr>
          <a:xfrm>
            <a:off x="24372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55" name="PlaceHolder 3"/>
          <p:cNvSpPr>
            <a:spLocks noGrp="1"/>
          </p:cNvSpPr>
          <p:nvPr>
            <p:ph type="body"/>
          </p:nvPr>
        </p:nvSpPr>
        <p:spPr>
          <a:xfrm>
            <a:off x="468720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243720" y="129600"/>
            <a:ext cx="8671320" cy="37108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Times New Roman"/>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59"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0" name="PlaceHolder 3"/>
          <p:cNvSpPr>
            <a:spLocks noGrp="1"/>
          </p:cNvSpPr>
          <p:nvPr>
            <p:ph type="body"/>
          </p:nvPr>
        </p:nvSpPr>
        <p:spPr>
          <a:xfrm>
            <a:off x="24372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1" name="PlaceHolder 4"/>
          <p:cNvSpPr>
            <a:spLocks noGrp="1"/>
          </p:cNvSpPr>
          <p:nvPr>
            <p:ph type="body"/>
          </p:nvPr>
        </p:nvSpPr>
        <p:spPr>
          <a:xfrm>
            <a:off x="468720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63" name="PlaceHolder 2"/>
          <p:cNvSpPr>
            <a:spLocks noGrp="1"/>
          </p:cNvSpPr>
          <p:nvPr>
            <p:ph type="body"/>
          </p:nvPr>
        </p:nvSpPr>
        <p:spPr>
          <a:xfrm>
            <a:off x="24372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4"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5" name="PlaceHolder 4"/>
          <p:cNvSpPr>
            <a:spLocks noGrp="1"/>
          </p:cNvSpPr>
          <p:nvPr>
            <p:ph type="body"/>
          </p:nvPr>
        </p:nvSpPr>
        <p:spPr>
          <a:xfrm>
            <a:off x="468720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67"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8"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9" name="PlaceHolder 4"/>
          <p:cNvSpPr>
            <a:spLocks noGrp="1"/>
          </p:cNvSpPr>
          <p:nvPr>
            <p:ph type="body"/>
          </p:nvPr>
        </p:nvSpPr>
        <p:spPr>
          <a:xfrm>
            <a:off x="243720" y="379692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5400"/>
            <a:ext cx="9143640" cy="956520"/>
          </a:xfrm>
          <a:prstGeom prst="rect">
            <a:avLst/>
          </a:prstGeom>
          <a:gradFill>
            <a:gsLst>
              <a:gs pos="0">
                <a:schemeClr val="accent2">
                  <a:lumMod val="60000"/>
                  <a:lumOff val="40000"/>
                </a:schemeClr>
              </a:gs>
              <a:gs pos="39000">
                <a:schemeClr val="accent4">
                  <a:lumMod val="40000"/>
                  <a:lumOff val="60000"/>
                </a:schemeClr>
              </a:gs>
              <a:gs pos="83000">
                <a:schemeClr val="bg1"/>
              </a:gs>
              <a:gs pos="100000">
                <a:schemeClr val="bg1"/>
              </a:gs>
            </a:gsLst>
            <a:lin ang="0"/>
          </a:gradFill>
          <a:ln>
            <a:noFill/>
          </a:ln>
        </p:spPr>
        <p:style>
          <a:lnRef idx="2">
            <a:schemeClr val="accent1">
              <a:shade val="50000"/>
            </a:schemeClr>
          </a:lnRef>
          <a:fillRef idx="1">
            <a:schemeClr val="accent1"/>
          </a:fillRef>
          <a:effectRef idx="0">
            <a:schemeClr val="accent1"/>
          </a:effectRef>
          <a:fontRef idx="minor"/>
        </p:style>
      </p:sp>
      <p:sp>
        <p:nvSpPr>
          <p:cNvPr id="42" name="PlaceHolder 2"/>
          <p:cNvSpPr>
            <a:spLocks noGrp="1"/>
          </p:cNvSpPr>
          <p:nvPr>
            <p:ph type="title"/>
          </p:nvPr>
        </p:nvSpPr>
        <p:spPr>
          <a:xfrm>
            <a:off x="243720" y="129600"/>
            <a:ext cx="8671320" cy="800280"/>
          </a:xfrm>
          <a:prstGeom prst="rect">
            <a:avLst/>
          </a:prstGeom>
        </p:spPr>
        <p:txBody>
          <a:bodyPr anchor="b"/>
          <a:lstStyle/>
          <a:p>
            <a:pPr>
              <a:lnSpc>
                <a:spcPct val="100000"/>
              </a:lnSpc>
            </a:pPr>
            <a:r>
              <a:rPr lang="ja-JP" sz="2400" b="0" strike="noStrike" spc="-1">
                <a:solidFill>
                  <a:srgbClr val="000000"/>
                </a:solidFill>
                <a:uFill>
                  <a:solidFill>
                    <a:srgbClr val="FFFFFF"/>
                  </a:solidFill>
                </a:uFill>
                <a:latin typeface="Meiryo"/>
                <a:ea typeface="Meiryo"/>
              </a:rPr>
              <a:t>マスター タイトルの書式設定</a:t>
            </a:r>
            <a:endParaRPr lang="ja-JP" sz="1800" b="0" strike="noStrike" spc="-1">
              <a:solidFill>
                <a:srgbClr val="000000"/>
              </a:solidFill>
              <a:uFill>
                <a:solidFill>
                  <a:srgbClr val="FFFFFF"/>
                </a:solidFill>
              </a:uFill>
              <a:latin typeface="Yu Gothic"/>
            </a:endParaRPr>
          </a:p>
        </p:txBody>
      </p:sp>
      <p:sp>
        <p:nvSpPr>
          <p:cNvPr id="43" name="PlaceHolder 3"/>
          <p:cNvSpPr>
            <a:spLocks noGrp="1"/>
          </p:cNvSpPr>
          <p:nvPr>
            <p:ph type="body"/>
          </p:nvPr>
        </p:nvSpPr>
        <p:spPr>
          <a:xfrm>
            <a:off x="243720" y="1194480"/>
            <a:ext cx="8671320" cy="4982040"/>
          </a:xfrm>
          <a:prstGeom prst="rect">
            <a:avLst/>
          </a:prstGeom>
        </p:spPr>
        <p:txBody>
          <a:bodyPr/>
          <a:lstStyle/>
          <a:p>
            <a:pPr marL="432000" indent="-324000">
              <a:buClr>
                <a:srgbClr val="000000"/>
              </a:buClr>
              <a:buSzPct val="45000"/>
              <a:buFont typeface="Wingdings" charset="2"/>
              <a:buChar char=""/>
            </a:pPr>
            <a:r>
              <a:rPr lang="ja-JP" sz="2000" b="0" strike="noStrike" spc="-1">
                <a:solidFill>
                  <a:srgbClr val="000000"/>
                </a:solidFill>
                <a:uFill>
                  <a:solidFill>
                    <a:srgbClr val="FFFFFF"/>
                  </a:solidFill>
                </a:uFill>
                <a:latin typeface="Meiryo"/>
                <a:ea typeface="Meiryo"/>
              </a:rPr>
              <a:t>개요 텍스트의 서식을 편집하려면 클릭하십시오</a:t>
            </a:r>
            <a:endParaRPr lang="ja-JP" sz="2000" b="0" strike="noStrike" spc="-1">
              <a:solidFill>
                <a:srgbClr val="000000"/>
              </a:solidFill>
              <a:uFill>
                <a:solidFill>
                  <a:srgbClr val="FFFFFF"/>
                </a:solidFill>
              </a:uFill>
              <a:latin typeface="Meiryo"/>
            </a:endParaRPr>
          </a:p>
          <a:p>
            <a:pPr marL="864000" lvl="1" indent="-324000">
              <a:buClr>
                <a:srgbClr val="000000"/>
              </a:buClr>
              <a:buSzPct val="75000"/>
              <a:buFont typeface="Symbol" charset="2"/>
              <a:buChar char=""/>
            </a:pPr>
            <a:r>
              <a:rPr lang="ja-JP" sz="2000" b="0" strike="noStrike" spc="-1">
                <a:solidFill>
                  <a:srgbClr val="000000"/>
                </a:solidFill>
                <a:uFill>
                  <a:solidFill>
                    <a:srgbClr val="FFFFFF"/>
                  </a:solidFill>
                </a:uFill>
                <a:latin typeface="Meiryo"/>
                <a:ea typeface="Meiryo"/>
              </a:rPr>
              <a:t>2번째 개요 수준</a:t>
            </a:r>
            <a:endParaRPr lang="ja-JP" sz="2000" b="0" strike="noStrike" spc="-1">
              <a:solidFill>
                <a:srgbClr val="000000"/>
              </a:solidFill>
              <a:uFill>
                <a:solidFill>
                  <a:srgbClr val="FFFFFF"/>
                </a:solidFill>
              </a:uFill>
              <a:latin typeface="Meiryo"/>
            </a:endParaRPr>
          </a:p>
          <a:p>
            <a:pPr marL="1296000" lvl="2" indent="-288000">
              <a:buClr>
                <a:srgbClr val="000000"/>
              </a:buClr>
              <a:buSzPct val="45000"/>
              <a:buFont typeface="Wingdings" charset="2"/>
              <a:buChar char=""/>
            </a:pPr>
            <a:r>
              <a:rPr lang="ja-JP" sz="2000" b="0" strike="noStrike" spc="-1">
                <a:solidFill>
                  <a:srgbClr val="000000"/>
                </a:solidFill>
                <a:uFill>
                  <a:solidFill>
                    <a:srgbClr val="FFFFFF"/>
                  </a:solidFill>
                </a:uFill>
                <a:latin typeface="Meiryo"/>
                <a:ea typeface="Meiryo"/>
              </a:rPr>
              <a:t>3번째 개요 수준</a:t>
            </a:r>
            <a:endParaRPr lang="ja-JP" sz="2000" b="0" strike="noStrike" spc="-1">
              <a:solidFill>
                <a:srgbClr val="000000"/>
              </a:solidFill>
              <a:uFill>
                <a:solidFill>
                  <a:srgbClr val="FFFFFF"/>
                </a:solidFill>
              </a:uFill>
              <a:latin typeface="Meiryo"/>
            </a:endParaRPr>
          </a:p>
          <a:p>
            <a:pPr marL="1728000" lvl="3" indent="-216000">
              <a:buClr>
                <a:srgbClr val="000000"/>
              </a:buClr>
              <a:buSzPct val="75000"/>
              <a:buFont typeface="Symbol" charset="2"/>
              <a:buChar char=""/>
            </a:pPr>
            <a:r>
              <a:rPr lang="ja-JP" sz="2000" b="0" strike="noStrike" spc="-1">
                <a:solidFill>
                  <a:srgbClr val="000000"/>
                </a:solidFill>
                <a:uFill>
                  <a:solidFill>
                    <a:srgbClr val="FFFFFF"/>
                  </a:solidFill>
                </a:uFill>
                <a:latin typeface="Meiryo"/>
                <a:ea typeface="Meiryo"/>
              </a:rPr>
              <a:t>4번째 개요 수준</a:t>
            </a:r>
            <a:endParaRPr lang="ja-JP" sz="2000" b="0" strike="noStrike" spc="-1">
              <a:solidFill>
                <a:srgbClr val="000000"/>
              </a:solidFill>
              <a:uFill>
                <a:solidFill>
                  <a:srgbClr val="FFFFFF"/>
                </a:solidFill>
              </a:uFill>
              <a:latin typeface="Meiryo"/>
            </a:endParaRPr>
          </a:p>
          <a:p>
            <a:pPr marL="2160000" lvl="4" indent="-216000">
              <a:buClr>
                <a:srgbClr val="000000"/>
              </a:buClr>
              <a:buSzPct val="45000"/>
              <a:buFont typeface="Wingdings" charset="2"/>
              <a:buChar char=""/>
            </a:pPr>
            <a:r>
              <a:rPr lang="ja-JP" sz="2000" b="0" strike="noStrike" spc="-1">
                <a:solidFill>
                  <a:srgbClr val="000000"/>
                </a:solidFill>
                <a:uFill>
                  <a:solidFill>
                    <a:srgbClr val="FFFFFF"/>
                  </a:solidFill>
                </a:uFill>
                <a:latin typeface="Meiryo"/>
                <a:ea typeface="Meiryo"/>
              </a:rPr>
              <a:t>5번째 개요 수준</a:t>
            </a:r>
            <a:endParaRPr lang="ja-JP" sz="2000" b="0" strike="noStrike" spc="-1">
              <a:solidFill>
                <a:srgbClr val="000000"/>
              </a:solidFill>
              <a:uFill>
                <a:solidFill>
                  <a:srgbClr val="FFFFFF"/>
                </a:solidFill>
              </a:uFill>
              <a:latin typeface="Meiryo"/>
            </a:endParaRPr>
          </a:p>
          <a:p>
            <a:pPr marL="2592000" lvl="5" indent="-216000">
              <a:buClr>
                <a:srgbClr val="000000"/>
              </a:buClr>
              <a:buSzPct val="45000"/>
              <a:buFont typeface="Wingdings" charset="2"/>
              <a:buChar char=""/>
            </a:pPr>
            <a:r>
              <a:rPr lang="ja-JP" sz="2000" b="0" strike="noStrike" spc="-1">
                <a:solidFill>
                  <a:srgbClr val="000000"/>
                </a:solidFill>
                <a:uFill>
                  <a:solidFill>
                    <a:srgbClr val="FFFFFF"/>
                  </a:solidFill>
                </a:uFill>
                <a:latin typeface="Meiryo"/>
                <a:ea typeface="Meiryo"/>
              </a:rPr>
              <a:t>6번째 개요 수준</a:t>
            </a:r>
            <a:endParaRPr lang="ja-JP" sz="2000" b="0" strike="noStrike" spc="-1">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lang="ja-JP" sz="2000" b="0" strike="noStrike" spc="-1">
                <a:solidFill>
                  <a:srgbClr val="000000"/>
                </a:solidFill>
                <a:uFill>
                  <a:solidFill>
                    <a:srgbClr val="FFFFFF"/>
                  </a:solidFill>
                </a:uFill>
                <a:latin typeface="Meiryo"/>
                <a:ea typeface="Meiryo"/>
              </a:rPr>
              <a:t>7번째 개요 수준マスター テキストの書式設定</a:t>
            </a:r>
            <a:endParaRPr lang="ja-JP" sz="2000" b="0" strike="noStrike" spc="-1">
              <a:solidFill>
                <a:srgbClr val="000000"/>
              </a:solidFill>
              <a:uFill>
                <a:solidFill>
                  <a:srgbClr val="FFFFFF"/>
                </a:solidFill>
              </a:uFill>
              <a:latin typeface="Meiryo"/>
            </a:endParaRPr>
          </a:p>
          <a:p>
            <a:pPr marL="514440" lvl="1" indent="-171000">
              <a:lnSpc>
                <a:spcPct val="100000"/>
              </a:lnSpc>
              <a:buClr>
                <a:srgbClr val="000000"/>
              </a:buClr>
              <a:buFont typeface="Arial"/>
              <a:buChar char="•"/>
            </a:pPr>
            <a:r>
              <a:rPr lang="ja-JP" sz="2000" b="0" strike="noStrike" spc="-1">
                <a:solidFill>
                  <a:srgbClr val="000000"/>
                </a:solidFill>
                <a:uFill>
                  <a:solidFill>
                    <a:srgbClr val="FFFFFF"/>
                  </a:solidFill>
                </a:uFill>
                <a:latin typeface="Meiryo"/>
                <a:ea typeface="Meiryo"/>
              </a:rPr>
              <a:t>第 2 レベル</a:t>
            </a:r>
            <a:endParaRPr lang="ja-JP" sz="2000" b="0" strike="noStrike" spc="-1">
              <a:solidFill>
                <a:srgbClr val="000000"/>
              </a:solidFill>
              <a:uFill>
                <a:solidFill>
                  <a:srgbClr val="FFFFFF"/>
                </a:solidFill>
              </a:uFill>
              <a:latin typeface="Meiryo"/>
            </a:endParaRPr>
          </a:p>
          <a:p>
            <a:pPr marL="857160" lvl="2" indent="-171000">
              <a:lnSpc>
                <a:spcPct val="100000"/>
              </a:lnSpc>
              <a:buClr>
                <a:srgbClr val="000000"/>
              </a:buClr>
              <a:buFont typeface="Arial"/>
              <a:buChar char="•"/>
            </a:pPr>
            <a:r>
              <a:rPr lang="ja-JP" sz="1800" b="0" strike="noStrike" spc="-1">
                <a:solidFill>
                  <a:srgbClr val="000000"/>
                </a:solidFill>
                <a:uFill>
                  <a:solidFill>
                    <a:srgbClr val="FFFFFF"/>
                  </a:solidFill>
                </a:uFill>
                <a:latin typeface="Meiryo"/>
                <a:ea typeface="Meiryo"/>
              </a:rPr>
              <a:t>第 3 レベル</a:t>
            </a:r>
            <a:endParaRPr lang="ja-JP" sz="2000" b="0" strike="noStrike" spc="-1">
              <a:solidFill>
                <a:srgbClr val="000000"/>
              </a:solidFill>
              <a:uFill>
                <a:solidFill>
                  <a:srgbClr val="FFFFFF"/>
                </a:solidFill>
              </a:uFill>
              <a:latin typeface="Meiryo"/>
            </a:endParaRPr>
          </a:p>
          <a:p>
            <a:pPr marL="1200240" lvl="3" indent="-171000">
              <a:lnSpc>
                <a:spcPct val="100000"/>
              </a:lnSpc>
              <a:buClr>
                <a:srgbClr val="000000"/>
              </a:buClr>
              <a:buFont typeface="Arial"/>
              <a:buChar char="•"/>
            </a:pPr>
            <a:r>
              <a:rPr lang="ja-JP" sz="1800" b="0" strike="noStrike" spc="-1">
                <a:solidFill>
                  <a:srgbClr val="000000"/>
                </a:solidFill>
                <a:uFill>
                  <a:solidFill>
                    <a:srgbClr val="FFFFFF"/>
                  </a:solidFill>
                </a:uFill>
                <a:latin typeface="Meiryo"/>
                <a:ea typeface="Meiryo"/>
              </a:rPr>
              <a:t>第 4 レベル</a:t>
            </a:r>
            <a:endParaRPr lang="ja-JP" sz="2000" b="0" strike="noStrike" spc="-1">
              <a:solidFill>
                <a:srgbClr val="000000"/>
              </a:solidFill>
              <a:uFill>
                <a:solidFill>
                  <a:srgbClr val="FFFFFF"/>
                </a:solidFill>
              </a:uFill>
              <a:latin typeface="Meiryo"/>
            </a:endParaRPr>
          </a:p>
          <a:p>
            <a:pPr marL="1542960" lvl="4" indent="-171000">
              <a:lnSpc>
                <a:spcPct val="100000"/>
              </a:lnSpc>
              <a:buClr>
                <a:srgbClr val="000000"/>
              </a:buClr>
              <a:buFont typeface="Arial"/>
              <a:buChar char="•"/>
            </a:pPr>
            <a:r>
              <a:rPr lang="ja-JP" sz="1800" b="0" strike="noStrike" spc="-1">
                <a:solidFill>
                  <a:srgbClr val="000000"/>
                </a:solidFill>
                <a:uFill>
                  <a:solidFill>
                    <a:srgbClr val="FFFFFF"/>
                  </a:solidFill>
                </a:uFill>
                <a:latin typeface="Meiryo"/>
                <a:ea typeface="Meiryo"/>
              </a:rPr>
              <a:t>第 5 レベル</a:t>
            </a:r>
            <a:endParaRPr lang="ja-JP" sz="2000" b="0" strike="noStrike" spc="-1">
              <a:solidFill>
                <a:srgbClr val="000000"/>
              </a:solidFill>
              <a:uFill>
                <a:solidFill>
                  <a:srgbClr val="FFFFFF"/>
                </a:solidFill>
              </a:uFill>
              <a:latin typeface="Meiryo"/>
            </a:endParaRPr>
          </a:p>
        </p:txBody>
      </p:sp>
      <p:sp>
        <p:nvSpPr>
          <p:cNvPr id="44" name="PlaceHolder 4"/>
          <p:cNvSpPr>
            <a:spLocks noGrp="1"/>
          </p:cNvSpPr>
          <p:nvPr>
            <p:ph type="dt"/>
          </p:nvPr>
        </p:nvSpPr>
        <p:spPr>
          <a:xfrm>
            <a:off x="628560" y="6356520"/>
            <a:ext cx="2057040" cy="364680"/>
          </a:xfrm>
          <a:prstGeom prst="rect">
            <a:avLst/>
          </a:prstGeom>
        </p:spPr>
        <p:txBody>
          <a:bodyPr anchor="ctr"/>
          <a:lstStyle/>
          <a:p>
            <a:pPr>
              <a:lnSpc>
                <a:spcPct val="100000"/>
              </a:lnSpc>
            </a:pPr>
            <a:r>
              <a:rPr lang="en-US" sz="900" b="0" strike="noStrike" spc="-1">
                <a:solidFill>
                  <a:srgbClr val="8B8B8B"/>
                </a:solidFill>
                <a:uFill>
                  <a:solidFill>
                    <a:srgbClr val="FFFFFF"/>
                  </a:solidFill>
                </a:uFill>
                <a:latin typeface="Meiryo"/>
                <a:ea typeface="Meiryo"/>
              </a:rPr>
              <a:t>6/6/20</a:t>
            </a:r>
            <a:endParaRPr lang="en-US" sz="1400" b="0" strike="noStrike" spc="-1">
              <a:solidFill>
                <a:srgbClr val="000000"/>
              </a:solidFill>
              <a:uFill>
                <a:solidFill>
                  <a:srgbClr val="FFFFFF"/>
                </a:solidFill>
              </a:uFill>
              <a:latin typeface="Times New Roman"/>
            </a:endParaRPr>
          </a:p>
        </p:txBody>
      </p:sp>
      <p:sp>
        <p:nvSpPr>
          <p:cNvPr id="45" name="PlaceHolder 5"/>
          <p:cNvSpPr>
            <a:spLocks noGrp="1"/>
          </p:cNvSpPr>
          <p:nvPr>
            <p:ph type="ftr"/>
          </p:nvPr>
        </p:nvSpPr>
        <p:spPr>
          <a:xfrm>
            <a:off x="3029040" y="6356520"/>
            <a:ext cx="30859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6" name="PlaceHolder 6"/>
          <p:cNvSpPr>
            <a:spLocks noGrp="1"/>
          </p:cNvSpPr>
          <p:nvPr>
            <p:ph type="sldNum"/>
          </p:nvPr>
        </p:nvSpPr>
        <p:spPr>
          <a:xfrm>
            <a:off x="6458040" y="6356520"/>
            <a:ext cx="2057040" cy="364680"/>
          </a:xfrm>
          <a:prstGeom prst="rect">
            <a:avLst/>
          </a:prstGeom>
        </p:spPr>
        <p:txBody>
          <a:bodyPr anchor="ctr"/>
          <a:lstStyle/>
          <a:p>
            <a:pPr algn="r">
              <a:lnSpc>
                <a:spcPct val="100000"/>
              </a:lnSpc>
            </a:pPr>
            <a:fld id="{03DD0EC2-5C3D-4E37-A58E-B482BAFB14A6}" type="slidenum">
              <a:rPr lang="en-US" sz="900" b="0" strike="noStrike" spc="-1">
                <a:solidFill>
                  <a:srgbClr val="8B8B8B"/>
                </a:solidFill>
                <a:uFill>
                  <a:solidFill>
                    <a:srgbClr val="FFFFFF"/>
                  </a:solidFill>
                </a:uFill>
                <a:latin typeface="Meiryo"/>
                <a:ea typeface="Meiryo"/>
              </a:rPr>
              <a:t>‹#›</a:t>
            </a:fld>
            <a:endParaRPr lang="en-US" sz="1400" b="0" strike="noStrike" spc="-1">
              <a:solidFill>
                <a:srgbClr val="000000"/>
              </a:solidFill>
              <a:uFill>
                <a:solidFill>
                  <a:srgbClr val="FFFFFF"/>
                </a:solidFill>
              </a:uFill>
              <a:latin typeface="Times New Roman"/>
            </a:endParaRPr>
          </a:p>
        </p:txBody>
      </p:sp>
      <p:sp>
        <p:nvSpPr>
          <p:cNvPr id="47" name="Line 7"/>
          <p:cNvSpPr/>
          <p:nvPr/>
        </p:nvSpPr>
        <p:spPr>
          <a:xfrm>
            <a:off x="628560" y="-630000"/>
            <a:ext cx="7886520" cy="360"/>
          </a:xfrm>
          <a:prstGeom prst="line">
            <a:avLst/>
          </a:prstGeom>
          <a:ln w="19080">
            <a:solidFill>
              <a:schemeClr val="tx2"/>
            </a:solidFill>
          </a:ln>
        </p:spPr>
        <p:style>
          <a:lnRef idx="1">
            <a:schemeClr val="accent1"/>
          </a:lnRef>
          <a:fillRef idx="0">
            <a:schemeClr val="accent1"/>
          </a:fillRef>
          <a:effectRef idx="0">
            <a:schemeClr val="accent1"/>
          </a:effectRef>
          <a:fontRef idx="minor"/>
        </p:style>
      </p:sp>
      <p:sp>
        <p:nvSpPr>
          <p:cNvPr id="48" name="PlaceHolder 8"/>
          <p:cNvSpPr>
            <a:spLocks noGrp="1"/>
          </p:cNvSpPr>
          <p:nvPr>
            <p:ph type="body"/>
          </p:nvPr>
        </p:nvSpPr>
        <p:spPr>
          <a:xfrm>
            <a:off x="0" y="42840"/>
            <a:ext cx="2685600" cy="478440"/>
          </a:xfrm>
          <a:prstGeom prst="rect">
            <a:avLst/>
          </a:prstGeom>
        </p:spPr>
        <p:txBody>
          <a:bodyPr/>
          <a:lstStyle/>
          <a:p>
            <a:pPr marL="432000" indent="-324000">
              <a:buClr>
                <a:srgbClr val="000000"/>
              </a:buClr>
              <a:buSzPct val="45000"/>
              <a:buFont typeface="Wingdings" charset="2"/>
              <a:buChar char=""/>
            </a:pPr>
            <a:r>
              <a:rPr lang="ja-JP" sz="1350" b="0" strike="noStrike" spc="-1">
                <a:solidFill>
                  <a:srgbClr val="000000"/>
                </a:solidFill>
                <a:uFill>
                  <a:solidFill>
                    <a:srgbClr val="FFFFFF"/>
                  </a:solidFill>
                </a:uFill>
                <a:latin typeface="Meiryo"/>
                <a:ea typeface="Meiryo"/>
              </a:rPr>
              <a:t>개요 텍스트의 서식을 편집하려면 클릭하십시오</a:t>
            </a:r>
            <a:endParaRPr lang="ja-JP" sz="1350" b="0" strike="noStrike" spc="-1">
              <a:solidFill>
                <a:srgbClr val="000000"/>
              </a:solidFill>
              <a:uFill>
                <a:solidFill>
                  <a:srgbClr val="FFFFFF"/>
                </a:solidFill>
              </a:uFill>
              <a:latin typeface="Meiryo"/>
            </a:endParaRPr>
          </a:p>
          <a:p>
            <a:pPr marL="864000" lvl="1" indent="-324000">
              <a:buClr>
                <a:srgbClr val="000000"/>
              </a:buClr>
              <a:buSzPct val="75000"/>
              <a:buFont typeface="Symbol" charset="2"/>
              <a:buChar char=""/>
            </a:pPr>
            <a:r>
              <a:rPr lang="ja-JP" sz="1350" b="0" strike="noStrike" spc="-1">
                <a:solidFill>
                  <a:srgbClr val="000000"/>
                </a:solidFill>
                <a:uFill>
                  <a:solidFill>
                    <a:srgbClr val="FFFFFF"/>
                  </a:solidFill>
                </a:uFill>
                <a:latin typeface="Meiryo"/>
                <a:ea typeface="Meiryo"/>
              </a:rPr>
              <a:t>2번째 개요 수준</a:t>
            </a:r>
            <a:endParaRPr lang="ja-JP" sz="1350" b="0" strike="noStrike" spc="-1">
              <a:solidFill>
                <a:srgbClr val="000000"/>
              </a:solidFill>
              <a:uFill>
                <a:solidFill>
                  <a:srgbClr val="FFFFFF"/>
                </a:solidFill>
              </a:uFill>
              <a:latin typeface="Meiryo"/>
            </a:endParaRPr>
          </a:p>
          <a:p>
            <a:pPr marL="1296000" lvl="2" indent="-288000">
              <a:buClr>
                <a:srgbClr val="000000"/>
              </a:buClr>
              <a:buSzPct val="45000"/>
              <a:buFont typeface="Wingdings" charset="2"/>
              <a:buChar char=""/>
            </a:pPr>
            <a:r>
              <a:rPr lang="ja-JP" sz="1350" b="0" strike="noStrike" spc="-1">
                <a:solidFill>
                  <a:srgbClr val="000000"/>
                </a:solidFill>
                <a:uFill>
                  <a:solidFill>
                    <a:srgbClr val="FFFFFF"/>
                  </a:solidFill>
                </a:uFill>
                <a:latin typeface="Meiryo"/>
                <a:ea typeface="Meiryo"/>
              </a:rPr>
              <a:t>3번째 개요 수준</a:t>
            </a:r>
            <a:endParaRPr lang="ja-JP" sz="1350" b="0" strike="noStrike" spc="-1">
              <a:solidFill>
                <a:srgbClr val="000000"/>
              </a:solidFill>
              <a:uFill>
                <a:solidFill>
                  <a:srgbClr val="FFFFFF"/>
                </a:solidFill>
              </a:uFill>
              <a:latin typeface="Meiryo"/>
            </a:endParaRPr>
          </a:p>
          <a:p>
            <a:pPr marL="1728000" lvl="3" indent="-216000">
              <a:buClr>
                <a:srgbClr val="000000"/>
              </a:buClr>
              <a:buSzPct val="75000"/>
              <a:buFont typeface="Symbol" charset="2"/>
              <a:buChar char=""/>
            </a:pPr>
            <a:r>
              <a:rPr lang="ja-JP" sz="1350" b="0" strike="noStrike" spc="-1">
                <a:solidFill>
                  <a:srgbClr val="000000"/>
                </a:solidFill>
                <a:uFill>
                  <a:solidFill>
                    <a:srgbClr val="FFFFFF"/>
                  </a:solidFill>
                </a:uFill>
                <a:latin typeface="Meiryo"/>
                <a:ea typeface="Meiryo"/>
              </a:rPr>
              <a:t>4번째 개요 수준</a:t>
            </a:r>
            <a:endParaRPr lang="ja-JP" sz="1350" b="0" strike="noStrike" spc="-1">
              <a:solidFill>
                <a:srgbClr val="000000"/>
              </a:solidFill>
              <a:uFill>
                <a:solidFill>
                  <a:srgbClr val="FFFFFF"/>
                </a:solidFill>
              </a:uFill>
              <a:latin typeface="Meiryo"/>
            </a:endParaRPr>
          </a:p>
          <a:p>
            <a:pPr marL="2160000" lvl="4" indent="-216000">
              <a:buClr>
                <a:srgbClr val="000000"/>
              </a:buClr>
              <a:buSzPct val="45000"/>
              <a:buFont typeface="Wingdings" charset="2"/>
              <a:buChar char=""/>
            </a:pPr>
            <a:r>
              <a:rPr lang="ja-JP" sz="1350" b="0" strike="noStrike" spc="-1">
                <a:solidFill>
                  <a:srgbClr val="000000"/>
                </a:solidFill>
                <a:uFill>
                  <a:solidFill>
                    <a:srgbClr val="FFFFFF"/>
                  </a:solidFill>
                </a:uFill>
                <a:latin typeface="Meiryo"/>
                <a:ea typeface="Meiryo"/>
              </a:rPr>
              <a:t>5번째 개요 수준</a:t>
            </a:r>
            <a:endParaRPr lang="ja-JP" sz="1350" b="0" strike="noStrike" spc="-1">
              <a:solidFill>
                <a:srgbClr val="000000"/>
              </a:solidFill>
              <a:uFill>
                <a:solidFill>
                  <a:srgbClr val="FFFFFF"/>
                </a:solidFill>
              </a:uFill>
              <a:latin typeface="Meiryo"/>
            </a:endParaRPr>
          </a:p>
          <a:p>
            <a:pPr marL="2592000" lvl="5" indent="-216000">
              <a:buClr>
                <a:srgbClr val="000000"/>
              </a:buClr>
              <a:buSzPct val="45000"/>
              <a:buFont typeface="Wingdings" charset="2"/>
              <a:buChar char=""/>
            </a:pPr>
            <a:r>
              <a:rPr lang="ja-JP" sz="1350" b="0" strike="noStrike" spc="-1">
                <a:solidFill>
                  <a:srgbClr val="000000"/>
                </a:solidFill>
                <a:uFill>
                  <a:solidFill>
                    <a:srgbClr val="FFFFFF"/>
                  </a:solidFill>
                </a:uFill>
                <a:latin typeface="Meiryo"/>
                <a:ea typeface="Meiryo"/>
              </a:rPr>
              <a:t>6번째 개요 수준</a:t>
            </a:r>
            <a:endParaRPr lang="ja-JP" sz="1350" b="0" strike="noStrike" spc="-1">
              <a:solidFill>
                <a:srgbClr val="000000"/>
              </a:solidFill>
              <a:uFill>
                <a:solidFill>
                  <a:srgbClr val="FFFFFF"/>
                </a:solidFill>
              </a:uFill>
              <a:latin typeface="Meiryo"/>
            </a:endParaRPr>
          </a:p>
          <a:p>
            <a:pPr>
              <a:lnSpc>
                <a:spcPct val="100000"/>
              </a:lnSpc>
            </a:pPr>
            <a:r>
              <a:rPr lang="ja-JP" sz="1350" b="0" strike="noStrike" spc="-1">
                <a:solidFill>
                  <a:srgbClr val="000000"/>
                </a:solidFill>
                <a:uFill>
                  <a:solidFill>
                    <a:srgbClr val="FFFFFF"/>
                  </a:solidFill>
                </a:uFill>
                <a:latin typeface="Meiryo"/>
                <a:ea typeface="Meiryo"/>
              </a:rPr>
              <a:t>7번째 개요 수준目次&gt;１</a:t>
            </a:r>
            <a:endParaRPr lang="ja-JP" sz="1350" b="0" strike="noStrike" spc="-1">
              <a:solidFill>
                <a:srgbClr val="000000"/>
              </a:solidFill>
              <a:uFill>
                <a:solidFill>
                  <a:srgbClr val="FFFFFF"/>
                </a:solidFill>
              </a:uFill>
              <a:latin typeface="Meiryo"/>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rot="5400000">
            <a:off x="3256920" y="-3256560"/>
            <a:ext cx="2630520" cy="9143640"/>
          </a:xfrm>
          <a:prstGeom prst="rect">
            <a:avLst/>
          </a:prstGeom>
          <a:gradFill>
            <a:gsLst>
              <a:gs pos="0">
                <a:schemeClr val="accent2">
                  <a:lumMod val="60000"/>
                  <a:lumOff val="40000"/>
                </a:schemeClr>
              </a:gs>
              <a:gs pos="39000">
                <a:schemeClr val="accent4">
                  <a:lumMod val="40000"/>
                  <a:lumOff val="60000"/>
                </a:schemeClr>
              </a:gs>
              <a:gs pos="83000">
                <a:schemeClr val="bg1"/>
              </a:gs>
              <a:gs pos="100000">
                <a:schemeClr val="bg1"/>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8" name="PlaceHolder 2"/>
          <p:cNvSpPr>
            <a:spLocks noGrp="1"/>
          </p:cNvSpPr>
          <p:nvPr>
            <p:ph type="title"/>
          </p:nvPr>
        </p:nvSpPr>
        <p:spPr>
          <a:xfrm>
            <a:off x="1143000" y="1122480"/>
            <a:ext cx="6857640" cy="2387160"/>
          </a:xfrm>
          <a:prstGeom prst="rect">
            <a:avLst/>
          </a:prstGeom>
        </p:spPr>
        <p:txBody>
          <a:bodyPr anchor="b"/>
          <a:lstStyle/>
          <a:p>
            <a:pPr algn="ctr">
              <a:lnSpc>
                <a:spcPct val="100000"/>
              </a:lnSpc>
            </a:pPr>
            <a:r>
              <a:rPr lang="ja-JP" sz="3600" b="0" strike="noStrike" spc="-1">
                <a:solidFill>
                  <a:srgbClr val="000000"/>
                </a:solidFill>
                <a:uFill>
                  <a:solidFill>
                    <a:srgbClr val="FFFFFF"/>
                  </a:solidFill>
                </a:uFill>
                <a:latin typeface="Meiryo"/>
                <a:ea typeface="Meiryo"/>
              </a:rPr>
              <a:t>マスター タイトルの書式設定</a:t>
            </a:r>
            <a:endParaRPr lang="ja-JP" sz="1800" b="0" strike="noStrike" spc="-1">
              <a:solidFill>
                <a:srgbClr val="000000"/>
              </a:solidFill>
              <a:uFill>
                <a:solidFill>
                  <a:srgbClr val="FFFFFF"/>
                </a:solidFill>
              </a:uFill>
              <a:latin typeface="Yu Gothic"/>
            </a:endParaRPr>
          </a:p>
        </p:txBody>
      </p:sp>
      <p:sp>
        <p:nvSpPr>
          <p:cNvPr id="2" name="PlaceHolder 3"/>
          <p:cNvSpPr>
            <a:spLocks noGrp="1"/>
          </p:cNvSpPr>
          <p:nvPr>
            <p:ph type="dt"/>
          </p:nvPr>
        </p:nvSpPr>
        <p:spPr>
          <a:xfrm>
            <a:off x="628560" y="6356520"/>
            <a:ext cx="2057040" cy="364680"/>
          </a:xfrm>
          <a:prstGeom prst="rect">
            <a:avLst/>
          </a:prstGeom>
        </p:spPr>
        <p:txBody>
          <a:bodyPr anchor="ctr"/>
          <a:lstStyle/>
          <a:p>
            <a:pPr>
              <a:lnSpc>
                <a:spcPct val="100000"/>
              </a:lnSpc>
            </a:pPr>
            <a:r>
              <a:rPr lang="en-US" sz="900" b="0" strike="noStrike" spc="-1">
                <a:solidFill>
                  <a:srgbClr val="8B8B8B"/>
                </a:solidFill>
                <a:uFill>
                  <a:solidFill>
                    <a:srgbClr val="FFFFFF"/>
                  </a:solidFill>
                </a:uFill>
                <a:latin typeface="Meiryo"/>
                <a:ea typeface="Meiryo"/>
              </a:rPr>
              <a:t>6/6/20</a:t>
            </a:r>
            <a:endParaRPr lang="en-US" sz="1400" b="0" strike="noStrike" spc="-1">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029040" y="6356520"/>
            <a:ext cx="30859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6458040" y="6356520"/>
            <a:ext cx="2057040" cy="364680"/>
          </a:xfrm>
          <a:prstGeom prst="rect">
            <a:avLst/>
          </a:prstGeom>
        </p:spPr>
        <p:txBody>
          <a:bodyPr anchor="ctr"/>
          <a:lstStyle/>
          <a:p>
            <a:pPr algn="r">
              <a:lnSpc>
                <a:spcPct val="100000"/>
              </a:lnSpc>
            </a:pPr>
            <a:fld id="{B2EABAE7-20F1-458F-A598-AE2BE71AFF66}" type="slidenum">
              <a:rPr lang="en-US" sz="900" b="0" strike="noStrike" spc="-1">
                <a:solidFill>
                  <a:srgbClr val="8B8B8B"/>
                </a:solidFill>
                <a:uFill>
                  <a:solidFill>
                    <a:srgbClr val="FFFFFF"/>
                  </a:solidFill>
                </a:uFill>
                <a:latin typeface="Meiryo"/>
                <a:ea typeface="Meiryo"/>
              </a:rPr>
              <a:t>‹#›</a:t>
            </a:fld>
            <a:endParaRPr lang="en-US" sz="1400" b="0" strike="noStrike" spc="-1">
              <a:solidFill>
                <a:srgbClr val="000000"/>
              </a:solidFill>
              <a:uFill>
                <a:solidFill>
                  <a:srgbClr val="FFFFFF"/>
                </a:solidFill>
              </a:uFill>
              <a:latin typeface="Times New Roman"/>
            </a:endParaRPr>
          </a:p>
        </p:txBody>
      </p:sp>
      <p:sp>
        <p:nvSpPr>
          <p:cNvPr id="5" name="CustomShape 6"/>
          <p:cNvSpPr/>
          <p:nvPr/>
        </p:nvSpPr>
        <p:spPr>
          <a:xfrm rot="5400000">
            <a:off x="4563360" y="-1618200"/>
            <a:ext cx="17640" cy="7886520"/>
          </a:xfrm>
          <a:prstGeom prst="rect">
            <a:avLst/>
          </a:prstGeom>
          <a:solidFill>
            <a:srgbClr val="F6AE70"/>
          </a:solidFill>
          <a:ln>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ja-JP" sz="1500" b="0" strike="noStrike" spc="-1">
                <a:solidFill>
                  <a:srgbClr val="000000"/>
                </a:solidFill>
                <a:uFill>
                  <a:solidFill>
                    <a:srgbClr val="FFFFFF"/>
                  </a:solidFill>
                </a:uFill>
                <a:latin typeface="Meiryo"/>
              </a:rPr>
              <a:t>개요 텍스트의 서식을 편집하려면 클릭하십시오</a:t>
            </a:r>
          </a:p>
          <a:p>
            <a:pPr marL="864000" lvl="1" indent="-324000">
              <a:buClr>
                <a:srgbClr val="000000"/>
              </a:buClr>
              <a:buSzPct val="75000"/>
              <a:buFont typeface="Symbol" charset="2"/>
              <a:buChar char=""/>
            </a:pPr>
            <a:r>
              <a:rPr lang="ja-JP" sz="1350" b="0" strike="noStrike" spc="-1">
                <a:solidFill>
                  <a:srgbClr val="000000"/>
                </a:solidFill>
                <a:uFill>
                  <a:solidFill>
                    <a:srgbClr val="FFFFFF"/>
                  </a:solidFill>
                </a:uFill>
                <a:latin typeface="Meiryo"/>
              </a:rPr>
              <a:t>2번째 개요 수준</a:t>
            </a:r>
          </a:p>
          <a:p>
            <a:pPr marL="1296000" lvl="2" indent="-288000">
              <a:buClr>
                <a:srgbClr val="000000"/>
              </a:buClr>
              <a:buSzPct val="45000"/>
              <a:buFont typeface="Wingdings" charset="2"/>
              <a:buChar char=""/>
            </a:pPr>
            <a:r>
              <a:rPr lang="ja-JP" sz="1200" b="0" strike="noStrike" spc="-1">
                <a:solidFill>
                  <a:srgbClr val="000000"/>
                </a:solidFill>
                <a:uFill>
                  <a:solidFill>
                    <a:srgbClr val="FFFFFF"/>
                  </a:solidFill>
                </a:uFill>
                <a:latin typeface="Meiryo"/>
              </a:rPr>
              <a:t>3번째 개요 수준</a:t>
            </a:r>
          </a:p>
          <a:p>
            <a:pPr marL="1728000" lvl="3" indent="-216000">
              <a:buClr>
                <a:srgbClr val="000000"/>
              </a:buClr>
              <a:buSzPct val="75000"/>
              <a:buFont typeface="Symbol" charset="2"/>
              <a:buChar char=""/>
            </a:pPr>
            <a:r>
              <a:rPr lang="ja-JP" sz="1200" b="0" strike="noStrike" spc="-1">
                <a:solidFill>
                  <a:srgbClr val="000000"/>
                </a:solidFill>
                <a:uFill>
                  <a:solidFill>
                    <a:srgbClr val="FFFFFF"/>
                  </a:solidFill>
                </a:uFill>
                <a:latin typeface="Meiryo"/>
              </a:rPr>
              <a:t>4번째 개요 수준</a:t>
            </a:r>
          </a:p>
          <a:p>
            <a:pPr marL="2160000" lvl="4" indent="-216000">
              <a:buClr>
                <a:srgbClr val="000000"/>
              </a:buClr>
              <a:buSzPct val="45000"/>
              <a:buFont typeface="Wingdings" charset="2"/>
              <a:buChar char=""/>
            </a:pPr>
            <a:r>
              <a:rPr lang="ja-JP" sz="2000" b="0" strike="noStrike" spc="-1">
                <a:solidFill>
                  <a:srgbClr val="000000"/>
                </a:solidFill>
                <a:uFill>
                  <a:solidFill>
                    <a:srgbClr val="FFFFFF"/>
                  </a:solidFill>
                </a:uFill>
                <a:latin typeface="Meiryo"/>
              </a:rPr>
              <a:t>5번째 개요 수준</a:t>
            </a:r>
          </a:p>
          <a:p>
            <a:pPr marL="2592000" lvl="5" indent="-216000">
              <a:buClr>
                <a:srgbClr val="000000"/>
              </a:buClr>
              <a:buSzPct val="45000"/>
              <a:buFont typeface="Wingdings" charset="2"/>
              <a:buChar char=""/>
            </a:pPr>
            <a:r>
              <a:rPr lang="ja-JP" sz="2000" b="0" strike="noStrike" spc="-1">
                <a:solidFill>
                  <a:srgbClr val="000000"/>
                </a:solidFill>
                <a:uFill>
                  <a:solidFill>
                    <a:srgbClr val="FFFFFF"/>
                  </a:solidFill>
                </a:uFill>
                <a:latin typeface="Meiryo"/>
              </a:rPr>
              <a:t>6번째 개요 수준</a:t>
            </a:r>
          </a:p>
          <a:p>
            <a:pPr marL="3024000" lvl="6" indent="-216000">
              <a:buClr>
                <a:srgbClr val="000000"/>
              </a:buClr>
              <a:buSzPct val="45000"/>
              <a:buFont typeface="Wingdings" charset="2"/>
              <a:buChar char=""/>
            </a:pPr>
            <a:r>
              <a:rPr lang="ja-JP" sz="2000" b="0" strike="noStrike" spc="-1">
                <a:solidFill>
                  <a:srgbClr val="000000"/>
                </a:solidFill>
                <a:uFill>
                  <a:solidFill>
                    <a:srgbClr val="FFFFFF"/>
                  </a:solidFill>
                </a:uFill>
                <a:latin typeface="Meiryo"/>
              </a:rPr>
              <a:t>7번째 개요 수준</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5400"/>
            <a:ext cx="9143640" cy="956520"/>
          </a:xfrm>
          <a:prstGeom prst="rect">
            <a:avLst/>
          </a:prstGeom>
          <a:gradFill>
            <a:gsLst>
              <a:gs pos="0">
                <a:schemeClr val="accent2">
                  <a:lumMod val="60000"/>
                  <a:lumOff val="40000"/>
                </a:schemeClr>
              </a:gs>
              <a:gs pos="39000">
                <a:schemeClr val="accent4">
                  <a:lumMod val="40000"/>
                  <a:lumOff val="60000"/>
                </a:schemeClr>
              </a:gs>
              <a:gs pos="83000">
                <a:schemeClr val="bg1"/>
              </a:gs>
              <a:gs pos="100000">
                <a:schemeClr val="bg1"/>
              </a:gs>
            </a:gsLst>
            <a:lin ang="0"/>
          </a:gradFill>
          <a:ln>
            <a:noFill/>
          </a:ln>
        </p:spPr>
        <p:style>
          <a:lnRef idx="2">
            <a:schemeClr val="accent1">
              <a:shade val="50000"/>
            </a:schemeClr>
          </a:lnRef>
          <a:fillRef idx="1">
            <a:schemeClr val="accent1"/>
          </a:fillRef>
          <a:effectRef idx="0">
            <a:schemeClr val="accent1"/>
          </a:effectRef>
          <a:fontRef idx="minor"/>
        </p:style>
      </p:sp>
      <p:sp>
        <p:nvSpPr>
          <p:cNvPr id="42" name="PlaceHolder 2"/>
          <p:cNvSpPr>
            <a:spLocks noGrp="1"/>
          </p:cNvSpPr>
          <p:nvPr>
            <p:ph type="title"/>
          </p:nvPr>
        </p:nvSpPr>
        <p:spPr>
          <a:xfrm>
            <a:off x="243720" y="129600"/>
            <a:ext cx="8671320" cy="800280"/>
          </a:xfrm>
          <a:prstGeom prst="rect">
            <a:avLst/>
          </a:prstGeom>
        </p:spPr>
        <p:txBody>
          <a:bodyPr anchor="b"/>
          <a:lstStyle/>
          <a:p>
            <a:pPr>
              <a:lnSpc>
                <a:spcPct val="100000"/>
              </a:lnSpc>
            </a:pPr>
            <a:r>
              <a:rPr lang="ja-JP" sz="2400" b="0" strike="noStrike" spc="-1">
                <a:solidFill>
                  <a:srgbClr val="000000"/>
                </a:solidFill>
                <a:uFill>
                  <a:solidFill>
                    <a:srgbClr val="FFFFFF"/>
                  </a:solidFill>
                </a:uFill>
                <a:latin typeface="Meiryo"/>
                <a:ea typeface="Meiryo"/>
              </a:rPr>
              <a:t>マスター タイトルの書式設定</a:t>
            </a:r>
            <a:endParaRPr lang="ja-JP" sz="1800" b="0" strike="noStrike" spc="-1">
              <a:solidFill>
                <a:srgbClr val="000000"/>
              </a:solidFill>
              <a:uFill>
                <a:solidFill>
                  <a:srgbClr val="FFFFFF"/>
                </a:solidFill>
              </a:uFill>
              <a:latin typeface="Yu Gothic"/>
            </a:endParaRPr>
          </a:p>
        </p:txBody>
      </p:sp>
      <p:sp>
        <p:nvSpPr>
          <p:cNvPr id="43" name="PlaceHolder 3"/>
          <p:cNvSpPr>
            <a:spLocks noGrp="1"/>
          </p:cNvSpPr>
          <p:nvPr>
            <p:ph type="body"/>
          </p:nvPr>
        </p:nvSpPr>
        <p:spPr>
          <a:xfrm>
            <a:off x="243720" y="1194480"/>
            <a:ext cx="8671320" cy="4982040"/>
          </a:xfrm>
          <a:prstGeom prst="rect">
            <a:avLst/>
          </a:prstGeom>
        </p:spPr>
        <p:txBody>
          <a:bodyPr/>
          <a:lstStyle/>
          <a:p>
            <a:pPr marL="432000" indent="-324000">
              <a:buClr>
                <a:srgbClr val="000000"/>
              </a:buClr>
              <a:buSzPct val="45000"/>
              <a:buFont typeface="Wingdings" charset="2"/>
              <a:buChar char=""/>
            </a:pPr>
            <a:r>
              <a:rPr lang="ja-JP" sz="2000" b="0" strike="noStrike" spc="-1">
                <a:solidFill>
                  <a:srgbClr val="000000"/>
                </a:solidFill>
                <a:uFill>
                  <a:solidFill>
                    <a:srgbClr val="FFFFFF"/>
                  </a:solidFill>
                </a:uFill>
                <a:latin typeface="Meiryo"/>
                <a:ea typeface="Meiryo"/>
              </a:rPr>
              <a:t>개요 텍스트의 서식을 편집하려면 클릭하십시오</a:t>
            </a:r>
            <a:endParaRPr lang="ja-JP" sz="2000" b="0" strike="noStrike" spc="-1">
              <a:solidFill>
                <a:srgbClr val="000000"/>
              </a:solidFill>
              <a:uFill>
                <a:solidFill>
                  <a:srgbClr val="FFFFFF"/>
                </a:solidFill>
              </a:uFill>
              <a:latin typeface="Meiryo"/>
            </a:endParaRPr>
          </a:p>
          <a:p>
            <a:pPr marL="864000" lvl="1" indent="-324000">
              <a:buClr>
                <a:srgbClr val="000000"/>
              </a:buClr>
              <a:buSzPct val="75000"/>
              <a:buFont typeface="Symbol" charset="2"/>
              <a:buChar char=""/>
            </a:pPr>
            <a:r>
              <a:rPr lang="ja-JP" sz="2000" b="0" strike="noStrike" spc="-1">
                <a:solidFill>
                  <a:srgbClr val="000000"/>
                </a:solidFill>
                <a:uFill>
                  <a:solidFill>
                    <a:srgbClr val="FFFFFF"/>
                  </a:solidFill>
                </a:uFill>
                <a:latin typeface="Meiryo"/>
                <a:ea typeface="Meiryo"/>
              </a:rPr>
              <a:t>2번째 개요 수준</a:t>
            </a:r>
            <a:endParaRPr lang="ja-JP" sz="2000" b="0" strike="noStrike" spc="-1">
              <a:solidFill>
                <a:srgbClr val="000000"/>
              </a:solidFill>
              <a:uFill>
                <a:solidFill>
                  <a:srgbClr val="FFFFFF"/>
                </a:solidFill>
              </a:uFill>
              <a:latin typeface="Meiryo"/>
            </a:endParaRPr>
          </a:p>
          <a:p>
            <a:pPr marL="1296000" lvl="2" indent="-288000">
              <a:buClr>
                <a:srgbClr val="000000"/>
              </a:buClr>
              <a:buSzPct val="45000"/>
              <a:buFont typeface="Wingdings" charset="2"/>
              <a:buChar char=""/>
            </a:pPr>
            <a:r>
              <a:rPr lang="ja-JP" sz="2000" b="0" strike="noStrike" spc="-1">
                <a:solidFill>
                  <a:srgbClr val="000000"/>
                </a:solidFill>
                <a:uFill>
                  <a:solidFill>
                    <a:srgbClr val="FFFFFF"/>
                  </a:solidFill>
                </a:uFill>
                <a:latin typeface="Meiryo"/>
                <a:ea typeface="Meiryo"/>
              </a:rPr>
              <a:t>3번째 개요 수준</a:t>
            </a:r>
            <a:endParaRPr lang="ja-JP" sz="2000" b="0" strike="noStrike" spc="-1">
              <a:solidFill>
                <a:srgbClr val="000000"/>
              </a:solidFill>
              <a:uFill>
                <a:solidFill>
                  <a:srgbClr val="FFFFFF"/>
                </a:solidFill>
              </a:uFill>
              <a:latin typeface="Meiryo"/>
            </a:endParaRPr>
          </a:p>
          <a:p>
            <a:pPr marL="1728000" lvl="3" indent="-216000">
              <a:buClr>
                <a:srgbClr val="000000"/>
              </a:buClr>
              <a:buSzPct val="75000"/>
              <a:buFont typeface="Symbol" charset="2"/>
              <a:buChar char=""/>
            </a:pPr>
            <a:r>
              <a:rPr lang="ja-JP" sz="2000" b="0" strike="noStrike" spc="-1">
                <a:solidFill>
                  <a:srgbClr val="000000"/>
                </a:solidFill>
                <a:uFill>
                  <a:solidFill>
                    <a:srgbClr val="FFFFFF"/>
                  </a:solidFill>
                </a:uFill>
                <a:latin typeface="Meiryo"/>
                <a:ea typeface="Meiryo"/>
              </a:rPr>
              <a:t>4번째 개요 수준</a:t>
            </a:r>
            <a:endParaRPr lang="ja-JP" sz="2000" b="0" strike="noStrike" spc="-1">
              <a:solidFill>
                <a:srgbClr val="000000"/>
              </a:solidFill>
              <a:uFill>
                <a:solidFill>
                  <a:srgbClr val="FFFFFF"/>
                </a:solidFill>
              </a:uFill>
              <a:latin typeface="Meiryo"/>
            </a:endParaRPr>
          </a:p>
          <a:p>
            <a:pPr marL="2160000" lvl="4" indent="-216000">
              <a:buClr>
                <a:srgbClr val="000000"/>
              </a:buClr>
              <a:buSzPct val="45000"/>
              <a:buFont typeface="Wingdings" charset="2"/>
              <a:buChar char=""/>
            </a:pPr>
            <a:r>
              <a:rPr lang="ja-JP" sz="2000" b="0" strike="noStrike" spc="-1">
                <a:solidFill>
                  <a:srgbClr val="000000"/>
                </a:solidFill>
                <a:uFill>
                  <a:solidFill>
                    <a:srgbClr val="FFFFFF"/>
                  </a:solidFill>
                </a:uFill>
                <a:latin typeface="Meiryo"/>
                <a:ea typeface="Meiryo"/>
              </a:rPr>
              <a:t>5번째 개요 수준</a:t>
            </a:r>
            <a:endParaRPr lang="ja-JP" sz="2000" b="0" strike="noStrike" spc="-1">
              <a:solidFill>
                <a:srgbClr val="000000"/>
              </a:solidFill>
              <a:uFill>
                <a:solidFill>
                  <a:srgbClr val="FFFFFF"/>
                </a:solidFill>
              </a:uFill>
              <a:latin typeface="Meiryo"/>
            </a:endParaRPr>
          </a:p>
          <a:p>
            <a:pPr marL="2592000" lvl="5" indent="-216000">
              <a:buClr>
                <a:srgbClr val="000000"/>
              </a:buClr>
              <a:buSzPct val="45000"/>
              <a:buFont typeface="Wingdings" charset="2"/>
              <a:buChar char=""/>
            </a:pPr>
            <a:r>
              <a:rPr lang="ja-JP" sz="2000" b="0" strike="noStrike" spc="-1">
                <a:solidFill>
                  <a:srgbClr val="000000"/>
                </a:solidFill>
                <a:uFill>
                  <a:solidFill>
                    <a:srgbClr val="FFFFFF"/>
                  </a:solidFill>
                </a:uFill>
                <a:latin typeface="Meiryo"/>
                <a:ea typeface="Meiryo"/>
              </a:rPr>
              <a:t>6번째 개요 수준</a:t>
            </a:r>
            <a:endParaRPr lang="ja-JP" sz="2000" b="0" strike="noStrike" spc="-1">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lang="ja-JP" sz="2000" b="0" strike="noStrike" spc="-1">
                <a:solidFill>
                  <a:srgbClr val="000000"/>
                </a:solidFill>
                <a:uFill>
                  <a:solidFill>
                    <a:srgbClr val="FFFFFF"/>
                  </a:solidFill>
                </a:uFill>
                <a:latin typeface="Meiryo"/>
                <a:ea typeface="Meiryo"/>
              </a:rPr>
              <a:t>7번째 개요 수준マスター テキストの書式設定</a:t>
            </a:r>
            <a:endParaRPr lang="ja-JP" sz="2000" b="0" strike="noStrike" spc="-1">
              <a:solidFill>
                <a:srgbClr val="000000"/>
              </a:solidFill>
              <a:uFill>
                <a:solidFill>
                  <a:srgbClr val="FFFFFF"/>
                </a:solidFill>
              </a:uFill>
              <a:latin typeface="Meiryo"/>
            </a:endParaRPr>
          </a:p>
          <a:p>
            <a:pPr marL="514440" lvl="1" indent="-171000">
              <a:lnSpc>
                <a:spcPct val="100000"/>
              </a:lnSpc>
              <a:buClr>
                <a:srgbClr val="000000"/>
              </a:buClr>
              <a:buFont typeface="Arial"/>
              <a:buChar char="•"/>
            </a:pPr>
            <a:r>
              <a:rPr lang="ja-JP" sz="2000" b="0" strike="noStrike" spc="-1">
                <a:solidFill>
                  <a:srgbClr val="000000"/>
                </a:solidFill>
                <a:uFill>
                  <a:solidFill>
                    <a:srgbClr val="FFFFFF"/>
                  </a:solidFill>
                </a:uFill>
                <a:latin typeface="Meiryo"/>
                <a:ea typeface="Meiryo"/>
              </a:rPr>
              <a:t>第 2 レベル</a:t>
            </a:r>
            <a:endParaRPr lang="ja-JP" sz="2000" b="0" strike="noStrike" spc="-1">
              <a:solidFill>
                <a:srgbClr val="000000"/>
              </a:solidFill>
              <a:uFill>
                <a:solidFill>
                  <a:srgbClr val="FFFFFF"/>
                </a:solidFill>
              </a:uFill>
              <a:latin typeface="Meiryo"/>
            </a:endParaRPr>
          </a:p>
          <a:p>
            <a:pPr marL="857160" lvl="2" indent="-171000">
              <a:lnSpc>
                <a:spcPct val="100000"/>
              </a:lnSpc>
              <a:buClr>
                <a:srgbClr val="000000"/>
              </a:buClr>
              <a:buFont typeface="Arial"/>
              <a:buChar char="•"/>
            </a:pPr>
            <a:r>
              <a:rPr lang="ja-JP" sz="1800" b="0" strike="noStrike" spc="-1">
                <a:solidFill>
                  <a:srgbClr val="000000"/>
                </a:solidFill>
                <a:uFill>
                  <a:solidFill>
                    <a:srgbClr val="FFFFFF"/>
                  </a:solidFill>
                </a:uFill>
                <a:latin typeface="Meiryo"/>
                <a:ea typeface="Meiryo"/>
              </a:rPr>
              <a:t>第 3 レベル</a:t>
            </a:r>
            <a:endParaRPr lang="ja-JP" sz="2000" b="0" strike="noStrike" spc="-1">
              <a:solidFill>
                <a:srgbClr val="000000"/>
              </a:solidFill>
              <a:uFill>
                <a:solidFill>
                  <a:srgbClr val="FFFFFF"/>
                </a:solidFill>
              </a:uFill>
              <a:latin typeface="Meiryo"/>
            </a:endParaRPr>
          </a:p>
          <a:p>
            <a:pPr marL="1200240" lvl="3" indent="-171000">
              <a:lnSpc>
                <a:spcPct val="100000"/>
              </a:lnSpc>
              <a:buClr>
                <a:srgbClr val="000000"/>
              </a:buClr>
              <a:buFont typeface="Arial"/>
              <a:buChar char="•"/>
            </a:pPr>
            <a:r>
              <a:rPr lang="ja-JP" sz="1800" b="0" strike="noStrike" spc="-1">
                <a:solidFill>
                  <a:srgbClr val="000000"/>
                </a:solidFill>
                <a:uFill>
                  <a:solidFill>
                    <a:srgbClr val="FFFFFF"/>
                  </a:solidFill>
                </a:uFill>
                <a:latin typeface="Meiryo"/>
                <a:ea typeface="Meiryo"/>
              </a:rPr>
              <a:t>第 4 レベル</a:t>
            </a:r>
            <a:endParaRPr lang="ja-JP" sz="2000" b="0" strike="noStrike" spc="-1">
              <a:solidFill>
                <a:srgbClr val="000000"/>
              </a:solidFill>
              <a:uFill>
                <a:solidFill>
                  <a:srgbClr val="FFFFFF"/>
                </a:solidFill>
              </a:uFill>
              <a:latin typeface="Meiryo"/>
            </a:endParaRPr>
          </a:p>
          <a:p>
            <a:pPr marL="1542960" lvl="4" indent="-171000">
              <a:lnSpc>
                <a:spcPct val="100000"/>
              </a:lnSpc>
              <a:buClr>
                <a:srgbClr val="000000"/>
              </a:buClr>
              <a:buFont typeface="Arial"/>
              <a:buChar char="•"/>
            </a:pPr>
            <a:r>
              <a:rPr lang="ja-JP" sz="1800" b="0" strike="noStrike" spc="-1">
                <a:solidFill>
                  <a:srgbClr val="000000"/>
                </a:solidFill>
                <a:uFill>
                  <a:solidFill>
                    <a:srgbClr val="FFFFFF"/>
                  </a:solidFill>
                </a:uFill>
                <a:latin typeface="Meiryo"/>
                <a:ea typeface="Meiryo"/>
              </a:rPr>
              <a:t>第 5 レベル</a:t>
            </a:r>
            <a:endParaRPr lang="ja-JP" sz="2000" b="0" strike="noStrike" spc="-1">
              <a:solidFill>
                <a:srgbClr val="000000"/>
              </a:solidFill>
              <a:uFill>
                <a:solidFill>
                  <a:srgbClr val="FFFFFF"/>
                </a:solidFill>
              </a:uFill>
              <a:latin typeface="Meiryo"/>
            </a:endParaRPr>
          </a:p>
        </p:txBody>
      </p:sp>
      <p:sp>
        <p:nvSpPr>
          <p:cNvPr id="44" name="PlaceHolder 4"/>
          <p:cNvSpPr>
            <a:spLocks noGrp="1"/>
          </p:cNvSpPr>
          <p:nvPr>
            <p:ph type="dt"/>
          </p:nvPr>
        </p:nvSpPr>
        <p:spPr>
          <a:xfrm>
            <a:off x="628560" y="6356520"/>
            <a:ext cx="2057040" cy="364680"/>
          </a:xfrm>
          <a:prstGeom prst="rect">
            <a:avLst/>
          </a:prstGeom>
        </p:spPr>
        <p:txBody>
          <a:bodyPr anchor="ctr"/>
          <a:lstStyle/>
          <a:p>
            <a:pPr>
              <a:lnSpc>
                <a:spcPct val="100000"/>
              </a:lnSpc>
            </a:pPr>
            <a:r>
              <a:rPr lang="en-US" sz="900" b="0" strike="noStrike" spc="-1">
                <a:solidFill>
                  <a:srgbClr val="8B8B8B"/>
                </a:solidFill>
                <a:uFill>
                  <a:solidFill>
                    <a:srgbClr val="FFFFFF"/>
                  </a:solidFill>
                </a:uFill>
                <a:latin typeface="Meiryo"/>
                <a:ea typeface="Meiryo"/>
              </a:rPr>
              <a:t>6/6/20</a:t>
            </a:r>
            <a:endParaRPr lang="en-US" sz="1400" b="0" strike="noStrike" spc="-1">
              <a:solidFill>
                <a:srgbClr val="000000"/>
              </a:solidFill>
              <a:uFill>
                <a:solidFill>
                  <a:srgbClr val="FFFFFF"/>
                </a:solidFill>
              </a:uFill>
              <a:latin typeface="Times New Roman"/>
            </a:endParaRPr>
          </a:p>
        </p:txBody>
      </p:sp>
      <p:sp>
        <p:nvSpPr>
          <p:cNvPr id="45" name="PlaceHolder 5"/>
          <p:cNvSpPr>
            <a:spLocks noGrp="1"/>
          </p:cNvSpPr>
          <p:nvPr>
            <p:ph type="ftr"/>
          </p:nvPr>
        </p:nvSpPr>
        <p:spPr>
          <a:xfrm>
            <a:off x="3029040" y="6356520"/>
            <a:ext cx="30859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6" name="PlaceHolder 6"/>
          <p:cNvSpPr>
            <a:spLocks noGrp="1"/>
          </p:cNvSpPr>
          <p:nvPr>
            <p:ph type="sldNum"/>
          </p:nvPr>
        </p:nvSpPr>
        <p:spPr>
          <a:xfrm>
            <a:off x="6458040" y="6356520"/>
            <a:ext cx="2057040" cy="364680"/>
          </a:xfrm>
          <a:prstGeom prst="rect">
            <a:avLst/>
          </a:prstGeom>
        </p:spPr>
        <p:txBody>
          <a:bodyPr anchor="ctr"/>
          <a:lstStyle/>
          <a:p>
            <a:pPr algn="r">
              <a:lnSpc>
                <a:spcPct val="100000"/>
              </a:lnSpc>
            </a:pPr>
            <a:fld id="{03DD0EC2-5C3D-4E37-A58E-B482BAFB14A6}" type="slidenum">
              <a:rPr lang="en-US" sz="900" b="0" strike="noStrike" spc="-1">
                <a:solidFill>
                  <a:srgbClr val="8B8B8B"/>
                </a:solidFill>
                <a:uFill>
                  <a:solidFill>
                    <a:srgbClr val="FFFFFF"/>
                  </a:solidFill>
                </a:uFill>
                <a:latin typeface="Meiryo"/>
                <a:ea typeface="Meiryo"/>
              </a:rPr>
              <a:t>‹#›</a:t>
            </a:fld>
            <a:endParaRPr lang="en-US" sz="1400" b="0" strike="noStrike" spc="-1">
              <a:solidFill>
                <a:srgbClr val="000000"/>
              </a:solidFill>
              <a:uFill>
                <a:solidFill>
                  <a:srgbClr val="FFFFFF"/>
                </a:solidFill>
              </a:uFill>
              <a:latin typeface="Times New Roman"/>
            </a:endParaRPr>
          </a:p>
        </p:txBody>
      </p:sp>
      <p:sp>
        <p:nvSpPr>
          <p:cNvPr id="47" name="Line 7"/>
          <p:cNvSpPr/>
          <p:nvPr/>
        </p:nvSpPr>
        <p:spPr>
          <a:xfrm>
            <a:off x="628560" y="-630000"/>
            <a:ext cx="7886520" cy="360"/>
          </a:xfrm>
          <a:prstGeom prst="line">
            <a:avLst/>
          </a:prstGeom>
          <a:ln w="19080">
            <a:solidFill>
              <a:schemeClr val="tx2"/>
            </a:solidFill>
          </a:ln>
        </p:spPr>
        <p:style>
          <a:lnRef idx="1">
            <a:schemeClr val="accent1"/>
          </a:lnRef>
          <a:fillRef idx="0">
            <a:schemeClr val="accent1"/>
          </a:fillRef>
          <a:effectRef idx="0">
            <a:schemeClr val="accent1"/>
          </a:effectRef>
          <a:fontRef idx="minor"/>
        </p:style>
      </p:sp>
      <p:sp>
        <p:nvSpPr>
          <p:cNvPr id="48" name="PlaceHolder 8"/>
          <p:cNvSpPr>
            <a:spLocks noGrp="1"/>
          </p:cNvSpPr>
          <p:nvPr>
            <p:ph type="body"/>
          </p:nvPr>
        </p:nvSpPr>
        <p:spPr>
          <a:xfrm>
            <a:off x="0" y="42840"/>
            <a:ext cx="2685600" cy="478440"/>
          </a:xfrm>
          <a:prstGeom prst="rect">
            <a:avLst/>
          </a:prstGeom>
        </p:spPr>
        <p:txBody>
          <a:bodyPr/>
          <a:lstStyle/>
          <a:p>
            <a:pPr marL="432000" indent="-324000">
              <a:buClr>
                <a:srgbClr val="000000"/>
              </a:buClr>
              <a:buSzPct val="45000"/>
              <a:buFont typeface="Wingdings" charset="2"/>
              <a:buChar char=""/>
            </a:pPr>
            <a:r>
              <a:rPr lang="ja-JP" sz="1350" b="0" strike="noStrike" spc="-1">
                <a:solidFill>
                  <a:srgbClr val="000000"/>
                </a:solidFill>
                <a:uFill>
                  <a:solidFill>
                    <a:srgbClr val="FFFFFF"/>
                  </a:solidFill>
                </a:uFill>
                <a:latin typeface="Meiryo"/>
                <a:ea typeface="Meiryo"/>
              </a:rPr>
              <a:t>개요 텍스트의 서식을 편집하려면 클릭하십시오</a:t>
            </a:r>
            <a:endParaRPr lang="ja-JP" sz="1350" b="0" strike="noStrike" spc="-1">
              <a:solidFill>
                <a:srgbClr val="000000"/>
              </a:solidFill>
              <a:uFill>
                <a:solidFill>
                  <a:srgbClr val="FFFFFF"/>
                </a:solidFill>
              </a:uFill>
              <a:latin typeface="Meiryo"/>
            </a:endParaRPr>
          </a:p>
          <a:p>
            <a:pPr marL="864000" lvl="1" indent="-324000">
              <a:buClr>
                <a:srgbClr val="000000"/>
              </a:buClr>
              <a:buSzPct val="75000"/>
              <a:buFont typeface="Symbol" charset="2"/>
              <a:buChar char=""/>
            </a:pPr>
            <a:r>
              <a:rPr lang="ja-JP" sz="1350" b="0" strike="noStrike" spc="-1">
                <a:solidFill>
                  <a:srgbClr val="000000"/>
                </a:solidFill>
                <a:uFill>
                  <a:solidFill>
                    <a:srgbClr val="FFFFFF"/>
                  </a:solidFill>
                </a:uFill>
                <a:latin typeface="Meiryo"/>
                <a:ea typeface="Meiryo"/>
              </a:rPr>
              <a:t>2번째 개요 수준</a:t>
            </a:r>
            <a:endParaRPr lang="ja-JP" sz="1350" b="0" strike="noStrike" spc="-1">
              <a:solidFill>
                <a:srgbClr val="000000"/>
              </a:solidFill>
              <a:uFill>
                <a:solidFill>
                  <a:srgbClr val="FFFFFF"/>
                </a:solidFill>
              </a:uFill>
              <a:latin typeface="Meiryo"/>
            </a:endParaRPr>
          </a:p>
          <a:p>
            <a:pPr marL="1296000" lvl="2" indent="-288000">
              <a:buClr>
                <a:srgbClr val="000000"/>
              </a:buClr>
              <a:buSzPct val="45000"/>
              <a:buFont typeface="Wingdings" charset="2"/>
              <a:buChar char=""/>
            </a:pPr>
            <a:r>
              <a:rPr lang="ja-JP" sz="1350" b="0" strike="noStrike" spc="-1">
                <a:solidFill>
                  <a:srgbClr val="000000"/>
                </a:solidFill>
                <a:uFill>
                  <a:solidFill>
                    <a:srgbClr val="FFFFFF"/>
                  </a:solidFill>
                </a:uFill>
                <a:latin typeface="Meiryo"/>
                <a:ea typeface="Meiryo"/>
              </a:rPr>
              <a:t>3번째 개요 수준</a:t>
            </a:r>
            <a:endParaRPr lang="ja-JP" sz="1350" b="0" strike="noStrike" spc="-1">
              <a:solidFill>
                <a:srgbClr val="000000"/>
              </a:solidFill>
              <a:uFill>
                <a:solidFill>
                  <a:srgbClr val="FFFFFF"/>
                </a:solidFill>
              </a:uFill>
              <a:latin typeface="Meiryo"/>
            </a:endParaRPr>
          </a:p>
          <a:p>
            <a:pPr marL="1728000" lvl="3" indent="-216000">
              <a:buClr>
                <a:srgbClr val="000000"/>
              </a:buClr>
              <a:buSzPct val="75000"/>
              <a:buFont typeface="Symbol" charset="2"/>
              <a:buChar char=""/>
            </a:pPr>
            <a:r>
              <a:rPr lang="ja-JP" sz="1350" b="0" strike="noStrike" spc="-1">
                <a:solidFill>
                  <a:srgbClr val="000000"/>
                </a:solidFill>
                <a:uFill>
                  <a:solidFill>
                    <a:srgbClr val="FFFFFF"/>
                  </a:solidFill>
                </a:uFill>
                <a:latin typeface="Meiryo"/>
                <a:ea typeface="Meiryo"/>
              </a:rPr>
              <a:t>4번째 개요 수준</a:t>
            </a:r>
            <a:endParaRPr lang="ja-JP" sz="1350" b="0" strike="noStrike" spc="-1">
              <a:solidFill>
                <a:srgbClr val="000000"/>
              </a:solidFill>
              <a:uFill>
                <a:solidFill>
                  <a:srgbClr val="FFFFFF"/>
                </a:solidFill>
              </a:uFill>
              <a:latin typeface="Meiryo"/>
            </a:endParaRPr>
          </a:p>
          <a:p>
            <a:pPr marL="2160000" lvl="4" indent="-216000">
              <a:buClr>
                <a:srgbClr val="000000"/>
              </a:buClr>
              <a:buSzPct val="45000"/>
              <a:buFont typeface="Wingdings" charset="2"/>
              <a:buChar char=""/>
            </a:pPr>
            <a:r>
              <a:rPr lang="ja-JP" sz="1350" b="0" strike="noStrike" spc="-1">
                <a:solidFill>
                  <a:srgbClr val="000000"/>
                </a:solidFill>
                <a:uFill>
                  <a:solidFill>
                    <a:srgbClr val="FFFFFF"/>
                  </a:solidFill>
                </a:uFill>
                <a:latin typeface="Meiryo"/>
                <a:ea typeface="Meiryo"/>
              </a:rPr>
              <a:t>5번째 개요 수준</a:t>
            </a:r>
            <a:endParaRPr lang="ja-JP" sz="1350" b="0" strike="noStrike" spc="-1">
              <a:solidFill>
                <a:srgbClr val="000000"/>
              </a:solidFill>
              <a:uFill>
                <a:solidFill>
                  <a:srgbClr val="FFFFFF"/>
                </a:solidFill>
              </a:uFill>
              <a:latin typeface="Meiryo"/>
            </a:endParaRPr>
          </a:p>
          <a:p>
            <a:pPr marL="2592000" lvl="5" indent="-216000">
              <a:buClr>
                <a:srgbClr val="000000"/>
              </a:buClr>
              <a:buSzPct val="45000"/>
              <a:buFont typeface="Wingdings" charset="2"/>
              <a:buChar char=""/>
            </a:pPr>
            <a:r>
              <a:rPr lang="ja-JP" sz="1350" b="0" strike="noStrike" spc="-1">
                <a:solidFill>
                  <a:srgbClr val="000000"/>
                </a:solidFill>
                <a:uFill>
                  <a:solidFill>
                    <a:srgbClr val="FFFFFF"/>
                  </a:solidFill>
                </a:uFill>
                <a:latin typeface="Meiryo"/>
                <a:ea typeface="Meiryo"/>
              </a:rPr>
              <a:t>6번째 개요 수준</a:t>
            </a:r>
            <a:endParaRPr lang="ja-JP" sz="1350" b="0" strike="noStrike" spc="-1">
              <a:solidFill>
                <a:srgbClr val="000000"/>
              </a:solidFill>
              <a:uFill>
                <a:solidFill>
                  <a:srgbClr val="FFFFFF"/>
                </a:solidFill>
              </a:uFill>
              <a:latin typeface="Meiryo"/>
            </a:endParaRPr>
          </a:p>
          <a:p>
            <a:pPr>
              <a:lnSpc>
                <a:spcPct val="100000"/>
              </a:lnSpc>
            </a:pPr>
            <a:r>
              <a:rPr lang="ja-JP" sz="1350" b="0" strike="noStrike" spc="-1">
                <a:solidFill>
                  <a:srgbClr val="000000"/>
                </a:solidFill>
                <a:uFill>
                  <a:solidFill>
                    <a:srgbClr val="FFFFFF"/>
                  </a:solidFill>
                </a:uFill>
                <a:latin typeface="Meiryo"/>
                <a:ea typeface="Meiryo"/>
              </a:rPr>
              <a:t>7번째 개요 수준目次&gt;１</a:t>
            </a:r>
            <a:endParaRPr lang="ja-JP" sz="1350" b="0" strike="noStrike" spc="-1">
              <a:solidFill>
                <a:srgbClr val="000000"/>
              </a:solidFill>
              <a:uFill>
                <a:solidFill>
                  <a:srgbClr val="FFFFFF"/>
                </a:solidFill>
              </a:uFill>
              <a:latin typeface="Meiryo"/>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263813" y="2580875"/>
            <a:ext cx="8636702" cy="948573"/>
          </a:xfrm>
          <a:prstGeom prst="rect">
            <a:avLst/>
          </a:prstGeom>
          <a:noFill/>
          <a:ln>
            <a:noFill/>
          </a:ln>
        </p:spPr>
        <p:txBody>
          <a:bodyPr lIns="91440" tIns="45720" rIns="91440" bIns="45720" anchor="b"/>
          <a:lstStyle/>
          <a:p>
            <a:pPr algn="ctr"/>
            <a:r>
              <a:rPr lang="ja-JP" altLang="en-US" sz="2800" spc="-1">
                <a:uFill>
                  <a:solidFill>
                    <a:srgbClr val="FFFFFF"/>
                  </a:solidFill>
                </a:uFill>
                <a:cs typeface="Arial"/>
              </a:rPr>
              <a:t>進捗報告</a:t>
            </a:r>
            <a:endParaRPr lang="ja-JP" altLang="en-US" sz="2800" spc="-1" dirty="0">
              <a:uFill>
                <a:solidFill>
                  <a:srgbClr val="FFFFFF"/>
                </a:solidFill>
              </a:uFill>
              <a:cs typeface="Arial"/>
            </a:endParaRPr>
          </a:p>
        </p:txBody>
      </p:sp>
      <p:sp>
        <p:nvSpPr>
          <p:cNvPr id="84" name="TextShape 2"/>
          <p:cNvSpPr txBox="1"/>
          <p:nvPr/>
        </p:nvSpPr>
        <p:spPr>
          <a:xfrm>
            <a:off x="1219519" y="3338278"/>
            <a:ext cx="7488920" cy="1710360"/>
          </a:xfrm>
          <a:prstGeom prst="rect">
            <a:avLst/>
          </a:prstGeom>
          <a:noFill/>
          <a:ln>
            <a:noFill/>
          </a:ln>
        </p:spPr>
        <p:txBody>
          <a:bodyPr lIns="91440" tIns="45720" rIns="91440" bIns="45720" anchor="t"/>
          <a:lstStyle/>
          <a:p>
            <a:pPr algn="r">
              <a:lnSpc>
                <a:spcPct val="100000"/>
              </a:lnSpc>
            </a:pPr>
            <a:endParaRPr lang="en-US" sz="2400" b="0" strike="noStrike" spc="-1">
              <a:solidFill>
                <a:srgbClr val="000000"/>
              </a:solidFill>
              <a:uFill>
                <a:solidFill>
                  <a:srgbClr val="FFFFFF"/>
                </a:solidFill>
              </a:uFill>
              <a:latin typeface="Meiryo"/>
              <a:ea typeface="Meiryo"/>
            </a:endParaRPr>
          </a:p>
          <a:p>
            <a:pPr algn="r"/>
            <a:r>
              <a:rPr lang="ja-JP" altLang="en-US" sz="1600" spc="-1">
                <a:solidFill>
                  <a:srgbClr val="000000"/>
                </a:solidFill>
                <a:uFill>
                  <a:solidFill>
                    <a:srgbClr val="FFFFFF"/>
                  </a:solidFill>
                </a:uFill>
                <a:latin typeface="Meiryo"/>
                <a:ea typeface="Meiryo"/>
              </a:rPr>
              <a:t>2020/11/30</a:t>
            </a:r>
            <a:endParaRPr lang="ja-JP" altLang="en-US" sz="1600" spc="-1" dirty="0">
              <a:solidFill>
                <a:srgbClr val="000000"/>
              </a:solidFill>
              <a:uFill>
                <a:solidFill>
                  <a:srgbClr val="FFFFFF"/>
                </a:solidFill>
              </a:uFill>
              <a:latin typeface="Meiryo"/>
              <a:ea typeface="Meiryo"/>
            </a:endParaRPr>
          </a:p>
          <a:p>
            <a:pPr algn="r"/>
            <a:r>
              <a:rPr lang="ja-JP" altLang="en-US" sz="1600" spc="-1">
                <a:solidFill>
                  <a:srgbClr val="000000"/>
                </a:solidFill>
                <a:uFill>
                  <a:solidFill>
                    <a:srgbClr val="FFFFFF"/>
                  </a:solidFill>
                </a:uFill>
                <a:latin typeface="Meiryo"/>
                <a:ea typeface="Meiryo"/>
              </a:rPr>
              <a:t>坂田・森研究室　修士２年</a:t>
            </a:r>
            <a:endParaRPr lang="en-US" altLang="ja-JP" sz="1600" spc="-1">
              <a:uFill>
                <a:solidFill>
                  <a:srgbClr val="FFFFFF"/>
                </a:solidFill>
              </a:uFill>
              <a:latin typeface="Meiryo"/>
              <a:ea typeface="Meiryo"/>
              <a:cs typeface="+mn-lt"/>
            </a:endParaRPr>
          </a:p>
          <a:p>
            <a:pPr algn="r"/>
            <a:r>
              <a:rPr lang="ja-JP" altLang="en-US" sz="1600" spc="-1">
                <a:solidFill>
                  <a:srgbClr val="000000"/>
                </a:solidFill>
                <a:uFill>
                  <a:solidFill>
                    <a:srgbClr val="FFFFFF"/>
                  </a:solidFill>
                </a:uFill>
                <a:latin typeface="Meiryo"/>
                <a:ea typeface="Meiryo"/>
              </a:rPr>
              <a:t>キム</a:t>
            </a:r>
            <a:r>
              <a:rPr lang="en-US" sz="1600" spc="-1" dirty="0">
                <a:solidFill>
                  <a:srgbClr val="000000"/>
                </a:solidFill>
                <a:uFill>
                  <a:solidFill>
                    <a:srgbClr val="FFFFFF"/>
                  </a:solidFill>
                </a:uFill>
                <a:latin typeface="Meiryo"/>
                <a:ea typeface="Meiryo"/>
              </a:rPr>
              <a:t>　</a:t>
            </a:r>
            <a:r>
              <a:rPr lang="ja-JP" altLang="en-US" sz="1600" spc="-1">
                <a:solidFill>
                  <a:srgbClr val="000000"/>
                </a:solidFill>
                <a:uFill>
                  <a:solidFill>
                    <a:srgbClr val="FFFFFF"/>
                  </a:solidFill>
                </a:uFill>
                <a:latin typeface="Meiryo"/>
                <a:ea typeface="Meiryo"/>
              </a:rPr>
              <a:t>フィミョン</a:t>
            </a:r>
            <a:endParaRPr lang="en-US" sz="2400" b="0" strike="noStrike" spc="-1">
              <a:solidFill>
                <a:srgbClr val="000000"/>
              </a:solidFill>
              <a:uFill>
                <a:solidFill>
                  <a:srgbClr val="FFFFFF"/>
                </a:solidFill>
              </a:uFill>
              <a:latin typeface="Meiryo"/>
              <a:ea typeface="Meiryo"/>
            </a:endParaRPr>
          </a:p>
        </p:txBody>
      </p:sp>
      <p:sp>
        <p:nvSpPr>
          <p:cNvPr id="85" name="CustomShape 3"/>
          <p:cNvSpPr/>
          <p:nvPr/>
        </p:nvSpPr>
        <p:spPr>
          <a:xfrm>
            <a:off x="1143000" y="474120"/>
            <a:ext cx="6857640" cy="17103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b"/>
          <a:lstStyle/>
          <a:p>
            <a:pPr algn="ctr"/>
            <a:endParaRPr lang="ja-JP" altLang="en-US" spc="-1" dirty="0">
              <a:uFill>
                <a:solidFill>
                  <a:srgbClr val="FFFFFF"/>
                </a:solidFill>
              </a:uFill>
              <a:ea typeface="Meiryo"/>
              <a:cs typeface="+mn-lt"/>
            </a:endParaRPr>
          </a:p>
        </p:txBody>
      </p:sp>
    </p:spTree>
    <p:extLst>
      <p:ext uri="{BB962C8B-B14F-4D97-AF65-F5344CB8AC3E}">
        <p14:creationId xmlns:p14="http://schemas.microsoft.com/office/powerpoint/2010/main" val="1879159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243720" y="129600"/>
            <a:ext cx="8671320" cy="800280"/>
          </a:xfrm>
          <a:prstGeom prst="rect">
            <a:avLst/>
          </a:prstGeom>
          <a:noFill/>
          <a:ln>
            <a:noFill/>
          </a:ln>
        </p:spPr>
        <p:txBody>
          <a:bodyPr lIns="91440" tIns="45720" rIns="91440" bIns="45720" anchor="b"/>
          <a:lstStyle/>
          <a:p>
            <a:pPr>
              <a:lnSpc>
                <a:spcPct val="100000"/>
              </a:lnSpc>
            </a:pPr>
            <a:r>
              <a:rPr lang="en-US" altLang="ja-JP" sz="2400" spc="-1" dirty="0" err="1">
                <a:solidFill>
                  <a:srgbClr val="000000"/>
                </a:solidFill>
                <a:uFill>
                  <a:solidFill>
                    <a:srgbClr val="FFFFFF"/>
                  </a:solidFill>
                </a:uFill>
                <a:latin typeface="Meiryo"/>
                <a:ea typeface="Meiryo"/>
              </a:rPr>
              <a:t>修論展開と実験の対応付け</a:t>
            </a:r>
            <a:endParaRPr lang="en-US" altLang="ja-JP" sz="2400" b="0" strike="noStrike" spc="-1" dirty="0" err="1">
              <a:solidFill>
                <a:srgbClr val="000000"/>
              </a:solidFill>
              <a:uFill>
                <a:solidFill>
                  <a:srgbClr val="FFFFFF"/>
                </a:solidFill>
              </a:uFill>
              <a:latin typeface="Meiryo"/>
              <a:ea typeface="Meiryo"/>
            </a:endParaRPr>
          </a:p>
        </p:txBody>
      </p:sp>
      <p:sp>
        <p:nvSpPr>
          <p:cNvPr id="93" name="TextShape 2"/>
          <p:cNvSpPr txBox="1"/>
          <p:nvPr/>
        </p:nvSpPr>
        <p:spPr>
          <a:xfrm>
            <a:off x="243719" y="1175350"/>
            <a:ext cx="8451328" cy="5327043"/>
          </a:xfrm>
          <a:prstGeom prst="rect">
            <a:avLst/>
          </a:prstGeom>
          <a:noFill/>
          <a:ln>
            <a:noFill/>
          </a:ln>
        </p:spPr>
        <p:txBody>
          <a:bodyPr lIns="91440" tIns="45720" rIns="91440" bIns="45720" anchor="t"/>
          <a:lstStyle/>
          <a:p>
            <a:pPr marL="285750" indent="-285750">
              <a:buFont typeface="Wingdings"/>
              <a:buChar char="q"/>
            </a:pPr>
            <a:r>
              <a:rPr lang="en-US" altLang="ja-JP" sz="1600" spc="-1" dirty="0" err="1">
                <a:uFill>
                  <a:solidFill>
                    <a:srgbClr val="FFFFFF"/>
                  </a:solidFill>
                </a:uFill>
                <a:latin typeface="Meiryo"/>
                <a:ea typeface="Meiryo"/>
                <a:cs typeface="Arial"/>
              </a:rPr>
              <a:t>RQ：</a:t>
            </a:r>
            <a:r>
              <a:rPr lang="en-US" sz="1600" spc="-1" dirty="0" err="1">
                <a:uFill>
                  <a:solidFill>
                    <a:srgbClr val="FFFFFF"/>
                  </a:solidFill>
                </a:uFill>
                <a:latin typeface="Meiryo"/>
                <a:ea typeface="Meiryo"/>
                <a:cs typeface="+mn-lt"/>
              </a:rPr>
              <a:t>リサーチコミュニケーションにおいて、YouTube動画公開が有効と言えるか</a:t>
            </a:r>
            <a:r>
              <a:rPr lang="en-US" sz="1600" spc="-1" dirty="0">
                <a:uFill>
                  <a:solidFill>
                    <a:srgbClr val="FFFFFF"/>
                  </a:solidFill>
                </a:uFill>
                <a:latin typeface="Meiryo"/>
                <a:ea typeface="Meiryo"/>
                <a:cs typeface="+mn-lt"/>
              </a:rPr>
              <a:t>？</a:t>
            </a:r>
            <a:endParaRPr lang="en-US" dirty="0">
              <a:latin typeface="Meiryo"/>
              <a:ea typeface="Meiryo"/>
            </a:endParaRPr>
          </a:p>
          <a:p>
            <a:pPr marL="285750" indent="-285750">
              <a:buFont typeface="Wingdings"/>
              <a:buChar char="q"/>
            </a:pPr>
            <a:r>
              <a:rPr lang="en-US" altLang="ja-JP" sz="1600" spc="-1" dirty="0" err="1">
                <a:uFill>
                  <a:solidFill>
                    <a:srgbClr val="FFFFFF"/>
                  </a:solidFill>
                </a:uFill>
                <a:latin typeface="Meiryo"/>
                <a:ea typeface="Meiryo"/>
                <a:cs typeface="Arial"/>
              </a:rPr>
              <a:t>課題</a:t>
            </a:r>
            <a:endParaRPr lang="en-US" altLang="ja-JP" sz="1600" spc="-1">
              <a:uFill>
                <a:solidFill>
                  <a:srgbClr val="FFFFFF"/>
                </a:solidFill>
              </a:uFill>
              <a:latin typeface="Meiryo"/>
              <a:ea typeface="Meiryo"/>
              <a:cs typeface="Arial"/>
            </a:endParaRPr>
          </a:p>
          <a:p>
            <a:pPr marL="800100" lvl="1" indent="-342900">
              <a:buAutoNum type="arabicPeriod"/>
            </a:pPr>
            <a:r>
              <a:rPr lang="en-US" altLang="ja-JP" sz="1600" spc="-1" dirty="0" err="1">
                <a:uFill>
                  <a:solidFill>
                    <a:srgbClr val="FFFFFF"/>
                  </a:solidFill>
                </a:uFill>
                <a:latin typeface="Meiryo"/>
                <a:ea typeface="Meiryo"/>
                <a:cs typeface="Arial"/>
              </a:rPr>
              <a:t>動画公開は有効か</a:t>
            </a:r>
            <a:r>
              <a:rPr lang="en-US" altLang="ja-JP" sz="1600" spc="-1" dirty="0">
                <a:uFill>
                  <a:solidFill>
                    <a:srgbClr val="FFFFFF"/>
                  </a:solidFill>
                </a:uFill>
                <a:latin typeface="Meiryo"/>
                <a:ea typeface="Meiryo"/>
                <a:cs typeface="Arial"/>
              </a:rPr>
              <a:t>？（実験１）</a:t>
            </a:r>
          </a:p>
          <a:p>
            <a:pPr marL="800100" lvl="1" indent="-342900">
              <a:buAutoNum type="arabicPeriod"/>
            </a:pPr>
            <a:r>
              <a:rPr lang="en-US" altLang="ja-JP" sz="1600" spc="-1" dirty="0" err="1">
                <a:uFill>
                  <a:solidFill>
                    <a:srgbClr val="FFFFFF"/>
                  </a:solidFill>
                </a:uFill>
                <a:latin typeface="Meiryo"/>
                <a:ea typeface="Meiryo"/>
                <a:cs typeface="Arial"/>
              </a:rPr>
              <a:t>どのような条件下で有効か</a:t>
            </a:r>
            <a:r>
              <a:rPr lang="en-US" altLang="ja-JP" sz="1600" spc="-1" dirty="0">
                <a:uFill>
                  <a:solidFill>
                    <a:srgbClr val="FFFFFF"/>
                  </a:solidFill>
                </a:uFill>
                <a:latin typeface="Meiryo"/>
                <a:ea typeface="Meiryo"/>
                <a:cs typeface="Arial"/>
              </a:rPr>
              <a:t>？:</a:t>
            </a:r>
            <a:r>
              <a:rPr lang="en-US" sz="1600" spc="-1" dirty="0" err="1">
                <a:uFill>
                  <a:solidFill>
                    <a:srgbClr val="FFFFFF"/>
                  </a:solidFill>
                </a:uFill>
                <a:latin typeface="Meiryo"/>
                <a:ea typeface="Meiryo"/>
                <a:cs typeface="Arial"/>
              </a:rPr>
              <a:t>datasetを以下の基準でMECE的にsubsetに細分化する</a:t>
            </a:r>
            <a:r>
              <a:rPr lang="en-US" sz="1600" b="1" spc="-1" dirty="0">
                <a:uFill>
                  <a:solidFill>
                    <a:srgbClr val="FFFFFF"/>
                  </a:solidFill>
                </a:uFill>
                <a:ea typeface="+mn-lt"/>
                <a:cs typeface="+mn-lt"/>
              </a:rPr>
              <a:t>（</a:t>
            </a:r>
            <a:r>
              <a:rPr lang="ja-JP" altLang="en-US" sz="1600" b="1" spc="-1">
                <a:uFill>
                  <a:solidFill>
                    <a:srgbClr val="FFFFFF"/>
                  </a:solidFill>
                </a:uFill>
                <a:ea typeface="+mn-lt"/>
                <a:cs typeface="+mn-lt"/>
              </a:rPr>
              <a:t>誰がなんのために動画公開</a:t>
            </a:r>
            <a:r>
              <a:rPr lang="en-US" sz="1600" b="1" spc="-1" dirty="0">
                <a:uFill>
                  <a:solidFill>
                    <a:srgbClr val="FFFFFF"/>
                  </a:solidFill>
                </a:uFill>
                <a:ea typeface="+mn-lt"/>
                <a:cs typeface="+mn-lt"/>
              </a:rPr>
              <a:t>？）</a:t>
            </a:r>
            <a:endParaRPr lang="en-US" sz="1600" spc="-1" dirty="0">
              <a:uFill>
                <a:solidFill>
                  <a:srgbClr val="FFFFFF"/>
                </a:solidFill>
              </a:uFill>
              <a:latin typeface="Meiryo"/>
              <a:ea typeface="Meiryo"/>
              <a:cs typeface="Arial"/>
            </a:endParaRPr>
          </a:p>
          <a:p>
            <a:pPr marL="1257300" lvl="2" indent="-342900">
              <a:buAutoNum type="alphaLcParenR"/>
            </a:pPr>
            <a:r>
              <a:rPr lang="en-US" altLang="ja-JP" sz="1600" spc="-1" dirty="0" err="1">
                <a:uFill>
                  <a:solidFill>
                    <a:srgbClr val="FFFFFF"/>
                  </a:solidFill>
                </a:uFill>
                <a:latin typeface="Meiryo"/>
                <a:ea typeface="Meiryo"/>
                <a:cs typeface="Arial"/>
              </a:rPr>
              <a:t>論文からの観点</a:t>
            </a:r>
            <a:r>
              <a:rPr lang="en-US" altLang="ja-JP" sz="1600" spc="-1" dirty="0">
                <a:uFill>
                  <a:solidFill>
                    <a:srgbClr val="FFFFFF"/>
                  </a:solidFill>
                </a:uFill>
                <a:latin typeface="Meiryo"/>
                <a:ea typeface="Meiryo"/>
                <a:cs typeface="Arial"/>
              </a:rPr>
              <a:t>：</a:t>
            </a:r>
          </a:p>
          <a:p>
            <a:pPr marL="1714500" lvl="3" indent="-342900">
              <a:buAutoNum type="romanLcPeriod"/>
            </a:pPr>
            <a:r>
              <a:rPr lang="en-US" altLang="ja-JP" sz="1600" spc="-1" dirty="0">
                <a:uFill>
                  <a:solidFill>
                    <a:srgbClr val="FFFFFF"/>
                  </a:solidFill>
                </a:uFill>
                <a:latin typeface="Meiryo"/>
                <a:ea typeface="Meiryo"/>
                <a:cs typeface="Arial"/>
              </a:rPr>
              <a:t>Scopus </a:t>
            </a:r>
            <a:r>
              <a:rPr lang="en-US" altLang="ja-JP" sz="1600" spc="-1" dirty="0" err="1">
                <a:uFill>
                  <a:solidFill>
                    <a:srgbClr val="FFFFFF"/>
                  </a:solidFill>
                </a:uFill>
                <a:latin typeface="Meiryo"/>
                <a:ea typeface="Meiryo"/>
                <a:cs typeface="Arial"/>
              </a:rPr>
              <a:t>sub-subject:詳細分野によってどう変わってくるか</a:t>
            </a:r>
            <a:r>
              <a:rPr lang="en-US" altLang="ja-JP" sz="1600" spc="-1" dirty="0">
                <a:uFill>
                  <a:solidFill>
                    <a:srgbClr val="FFFFFF"/>
                  </a:solidFill>
                </a:uFill>
                <a:latin typeface="Meiryo"/>
                <a:ea typeface="Meiryo"/>
                <a:cs typeface="Arial"/>
              </a:rPr>
              <a:t>？(201130)</a:t>
            </a:r>
          </a:p>
          <a:p>
            <a:pPr marL="1714500" lvl="3" indent="-342900">
              <a:buAutoNum type="romanLcPeriod"/>
            </a:pPr>
            <a:r>
              <a:rPr lang="en-US" altLang="ja-JP" sz="1600" strike="sngStrike" spc="-1" dirty="0">
                <a:uFill>
                  <a:solidFill>
                    <a:srgbClr val="FFFFFF"/>
                  </a:solidFill>
                </a:uFill>
                <a:latin typeface="Meiryo"/>
                <a:ea typeface="Meiryo"/>
                <a:cs typeface="Arial"/>
              </a:rPr>
              <a:t>Journal score: </a:t>
            </a:r>
            <a:r>
              <a:rPr lang="en-US" altLang="ja-JP" sz="1600" strike="sngStrike" spc="-1" dirty="0" err="1">
                <a:uFill>
                  <a:solidFill>
                    <a:srgbClr val="FFFFFF"/>
                  </a:solidFill>
                </a:uFill>
                <a:latin typeface="Meiryo"/>
                <a:ea typeface="Meiryo"/>
                <a:cs typeface="Arial"/>
              </a:rPr>
              <a:t>高スコアのジャーナルで</a:t>
            </a:r>
            <a:r>
              <a:rPr lang="en-US" altLang="ja-JP" sz="1600" strike="sngStrike" spc="-1" dirty="0">
                <a:uFill>
                  <a:solidFill>
                    <a:srgbClr val="FFFFFF"/>
                  </a:solidFill>
                </a:uFill>
                <a:latin typeface="Meiryo"/>
                <a:ea typeface="Meiryo"/>
                <a:cs typeface="Arial"/>
              </a:rPr>
              <a:t>？</a:t>
            </a:r>
          </a:p>
          <a:p>
            <a:pPr marL="1714500" lvl="3" indent="-342900">
              <a:buAutoNum type="romanLcPeriod"/>
            </a:pPr>
            <a:r>
              <a:rPr lang="en-US" altLang="ja-JP" sz="1600" spc="-1" dirty="0" err="1">
                <a:uFill>
                  <a:solidFill>
                    <a:srgbClr val="FFFFFF"/>
                  </a:solidFill>
                </a:uFill>
                <a:latin typeface="Meiryo"/>
                <a:ea typeface="Meiryo"/>
                <a:cs typeface="Arial"/>
              </a:rPr>
              <a:t>Clurstering</a:t>
            </a:r>
            <a:r>
              <a:rPr lang="en-US" altLang="ja-JP" sz="1600" spc="-1" dirty="0">
                <a:uFill>
                  <a:solidFill>
                    <a:srgbClr val="FFFFFF"/>
                  </a:solidFill>
                </a:uFill>
                <a:latin typeface="Meiryo"/>
                <a:ea typeface="Meiryo"/>
                <a:cs typeface="Arial"/>
              </a:rPr>
              <a:t>: </a:t>
            </a:r>
            <a:r>
              <a:rPr lang="en-US" altLang="ja-JP" sz="1600" spc="-1" dirty="0" err="1">
                <a:uFill>
                  <a:solidFill>
                    <a:srgbClr val="FFFFFF"/>
                  </a:solidFill>
                </a:uFill>
                <a:latin typeface="Meiryo"/>
                <a:ea typeface="Meiryo"/>
                <a:cs typeface="Arial"/>
              </a:rPr>
              <a:t>全体論文セットをトピックでクラスタリング</a:t>
            </a:r>
            <a:endParaRPr lang="en-US" altLang="ja-JP" sz="1600" spc="-1">
              <a:uFill>
                <a:solidFill>
                  <a:srgbClr val="FFFFFF"/>
                </a:solidFill>
              </a:uFill>
              <a:latin typeface="Meiryo"/>
              <a:ea typeface="Meiryo"/>
              <a:cs typeface="Arial"/>
            </a:endParaRPr>
          </a:p>
          <a:p>
            <a:pPr marL="1257300" lvl="2" indent="-342900">
              <a:buAutoNum type="alphaLcParenR"/>
            </a:pPr>
            <a:r>
              <a:rPr lang="en-US" altLang="ja-JP" sz="1600" b="1" spc="-1" dirty="0" err="1">
                <a:uFill>
                  <a:solidFill>
                    <a:srgbClr val="FFFFFF"/>
                  </a:solidFill>
                </a:uFill>
                <a:latin typeface="Meiryo"/>
                <a:ea typeface="Meiryo"/>
                <a:cs typeface="Arial"/>
              </a:rPr>
              <a:t>動画からの観点（main</a:t>
            </a:r>
            <a:r>
              <a:rPr lang="en-US" altLang="ja-JP" sz="1600" b="1" spc="-1" dirty="0">
                <a:uFill>
                  <a:solidFill>
                    <a:srgbClr val="FFFFFF"/>
                  </a:solidFill>
                </a:uFill>
                <a:latin typeface="Meiryo"/>
                <a:ea typeface="Meiryo"/>
                <a:cs typeface="Arial"/>
              </a:rPr>
              <a:t>）(</a:t>
            </a:r>
            <a:r>
              <a:rPr lang="en-US" altLang="ja-JP" sz="1600" b="1" spc="-1" dirty="0" err="1">
                <a:uFill>
                  <a:solidFill>
                    <a:srgbClr val="FFFFFF"/>
                  </a:solidFill>
                </a:uFill>
                <a:latin typeface="Meiryo"/>
                <a:ea typeface="Meiryo"/>
                <a:cs typeface="Arial"/>
              </a:rPr>
              <a:t>大分野レベルで比較議論。その後でできればaを掛け合わせてみるとか</a:t>
            </a:r>
            <a:r>
              <a:rPr lang="en-US" altLang="ja-JP" sz="1600" b="1" spc="-1" dirty="0">
                <a:uFill>
                  <a:solidFill>
                    <a:srgbClr val="FFFFFF"/>
                  </a:solidFill>
                </a:uFill>
                <a:latin typeface="Meiryo"/>
                <a:ea typeface="Meiryo"/>
                <a:cs typeface="Arial"/>
              </a:rPr>
              <a:t>)</a:t>
            </a:r>
          </a:p>
          <a:p>
            <a:pPr marL="1714500" lvl="3" indent="-342900">
              <a:buAutoNum type="romanLcPeriod"/>
            </a:pPr>
            <a:r>
              <a:rPr lang="en-US" altLang="ja-JP" sz="1600" b="1" spc="-1" dirty="0">
                <a:uFill>
                  <a:solidFill>
                    <a:srgbClr val="FFFFFF"/>
                  </a:solidFill>
                </a:uFill>
                <a:latin typeface="Meiryo"/>
                <a:ea typeface="Meiryo"/>
                <a:cs typeface="Arial"/>
              </a:rPr>
              <a:t>論文言及目的（実験２）（</a:t>
            </a:r>
            <a:r>
              <a:rPr lang="en-US" altLang="ja-JP" sz="1600" b="1" spc="-1" dirty="0" err="1">
                <a:uFill>
                  <a:solidFill>
                    <a:srgbClr val="FFFFFF"/>
                  </a:solidFill>
                </a:uFill>
                <a:latin typeface="Meiryo"/>
                <a:ea typeface="Meiryo"/>
                <a:cs typeface="Arial"/>
              </a:rPr>
              <a:t>ｘ分野間比較</a:t>
            </a:r>
            <a:r>
              <a:rPr lang="en-US" altLang="ja-JP" sz="1600" b="1" spc="-1" dirty="0">
                <a:uFill>
                  <a:solidFill>
                    <a:srgbClr val="FFFFFF"/>
                  </a:solidFill>
                </a:uFill>
                <a:latin typeface="Meiryo"/>
                <a:ea typeface="Meiryo"/>
                <a:cs typeface="Arial"/>
              </a:rPr>
              <a:t>）</a:t>
            </a:r>
            <a:endParaRPr lang="en-US" dirty="0"/>
          </a:p>
          <a:p>
            <a:pPr marL="1714500" lvl="3" indent="-342900">
              <a:buAutoNum type="romanLcPeriod"/>
            </a:pPr>
            <a:r>
              <a:rPr lang="en-US" altLang="ja-JP" sz="1600" spc="-1" dirty="0" err="1">
                <a:uFill>
                  <a:solidFill>
                    <a:srgbClr val="FFFFFF"/>
                  </a:solidFill>
                </a:uFill>
                <a:latin typeface="Meiryo"/>
                <a:ea typeface="Meiryo"/>
                <a:cs typeface="Arial"/>
              </a:rPr>
              <a:t>動画スタイル</a:t>
            </a:r>
            <a:r>
              <a:rPr lang="en-US" altLang="ja-JP" sz="1600" spc="-1" dirty="0">
                <a:uFill>
                  <a:solidFill>
                    <a:srgbClr val="FFFFFF"/>
                  </a:solidFill>
                </a:uFill>
                <a:latin typeface="Meiryo"/>
                <a:ea typeface="Meiryo"/>
                <a:cs typeface="Arial"/>
              </a:rPr>
              <a:t>（？）</a:t>
            </a:r>
          </a:p>
          <a:p>
            <a:pPr marL="1714500" lvl="3" indent="-342900">
              <a:buFontTx/>
              <a:buAutoNum type="romanLcPeriod"/>
            </a:pPr>
            <a:r>
              <a:rPr lang="en-US" altLang="ja-JP" sz="1600" b="1" spc="-1" dirty="0" err="1">
                <a:uFill>
                  <a:solidFill>
                    <a:srgbClr val="FFFFFF"/>
                  </a:solidFill>
                </a:uFill>
                <a:latin typeface="Meiryo"/>
                <a:ea typeface="Meiryo"/>
                <a:cs typeface="Arial"/>
              </a:rPr>
              <a:t>チャンネル</a:t>
            </a:r>
            <a:r>
              <a:rPr lang="en-US" altLang="ja-JP" sz="1600" b="1" spc="-1" dirty="0">
                <a:uFill>
                  <a:solidFill>
                    <a:srgbClr val="FFFFFF"/>
                  </a:solidFill>
                </a:uFill>
                <a:latin typeface="Meiryo"/>
                <a:ea typeface="Meiryo"/>
                <a:cs typeface="Arial"/>
              </a:rPr>
              <a:t>(</a:t>
            </a:r>
            <a:r>
              <a:rPr lang="en-US" altLang="ja-JP" sz="1600" b="1" spc="-1" dirty="0" err="1">
                <a:uFill>
                  <a:solidFill>
                    <a:srgbClr val="FFFFFF"/>
                  </a:solidFill>
                </a:uFill>
                <a:latin typeface="Meiryo"/>
                <a:ea typeface="Meiryo"/>
                <a:cs typeface="Arial"/>
              </a:rPr>
              <a:t>비디오</a:t>
            </a:r>
            <a:r>
              <a:rPr lang="en-US" altLang="ja-JP" sz="1600" b="1" spc="-1" dirty="0">
                <a:uFill>
                  <a:solidFill>
                    <a:srgbClr val="FFFFFF"/>
                  </a:solidFill>
                </a:uFill>
                <a:latin typeface="Meiryo"/>
                <a:ea typeface="Meiryo"/>
                <a:cs typeface="Arial"/>
              </a:rPr>
              <a:t> </a:t>
            </a:r>
            <a:r>
              <a:rPr lang="en-US" altLang="ja-JP" sz="1600" b="1" spc="-1" dirty="0" err="1">
                <a:uFill>
                  <a:solidFill>
                    <a:srgbClr val="FFFFFF"/>
                  </a:solidFill>
                </a:uFill>
                <a:latin typeface="Meiryo"/>
                <a:ea typeface="Meiryo"/>
                <a:cs typeface="Arial"/>
              </a:rPr>
              <a:t>없는</a:t>
            </a:r>
            <a:r>
              <a:rPr lang="en-US" altLang="ja-JP" sz="1600" b="1" spc="-1" dirty="0">
                <a:uFill>
                  <a:solidFill>
                    <a:srgbClr val="FFFFFF"/>
                  </a:solidFill>
                </a:uFill>
                <a:latin typeface="Meiryo"/>
                <a:ea typeface="Meiryo"/>
                <a:cs typeface="Arial"/>
              </a:rPr>
              <a:t> </a:t>
            </a:r>
            <a:r>
              <a:rPr lang="en-US" altLang="ja-JP" sz="1600" b="1" spc="-1" dirty="0" err="1">
                <a:uFill>
                  <a:solidFill>
                    <a:srgbClr val="FFFFFF"/>
                  </a:solidFill>
                </a:uFill>
                <a:latin typeface="Meiryo"/>
                <a:ea typeface="Meiryo"/>
                <a:cs typeface="Arial"/>
              </a:rPr>
              <a:t>칼럼도</a:t>
            </a:r>
            <a:r>
              <a:rPr lang="en-US" altLang="ja-JP" sz="1600" b="1" spc="-1" dirty="0">
                <a:uFill>
                  <a:solidFill>
                    <a:srgbClr val="FFFFFF"/>
                  </a:solidFill>
                </a:uFill>
                <a:latin typeface="Meiryo"/>
                <a:ea typeface="Meiryo"/>
                <a:cs typeface="Arial"/>
              </a:rPr>
              <a:t> </a:t>
            </a:r>
            <a:r>
              <a:rPr lang="en-US" altLang="ja-JP" sz="1600" b="1" spc="-1" dirty="0" err="1">
                <a:uFill>
                  <a:solidFill>
                    <a:srgbClr val="FFFFFF"/>
                  </a:solidFill>
                </a:uFill>
                <a:latin typeface="Meiryo"/>
                <a:ea typeface="Meiryo"/>
                <a:cs typeface="Arial"/>
              </a:rPr>
              <a:t>넣어서</a:t>
            </a:r>
            <a:r>
              <a:rPr lang="en-US" altLang="ja-JP" sz="1600" b="1" spc="-1" dirty="0">
                <a:uFill>
                  <a:solidFill>
                    <a:srgbClr val="FFFFFF"/>
                  </a:solidFill>
                </a:uFill>
                <a:latin typeface="Meiryo"/>
                <a:ea typeface="Meiryo"/>
                <a:cs typeface="Arial"/>
              </a:rPr>
              <a:t>)</a:t>
            </a:r>
            <a:endParaRPr lang="en-US" altLang="ja-JP" sz="1600" b="1" spc="-1" dirty="0">
              <a:solidFill>
                <a:srgbClr val="000000"/>
              </a:solidFill>
              <a:uFill>
                <a:solidFill>
                  <a:srgbClr val="FFFFFF"/>
                </a:solidFill>
              </a:uFill>
              <a:latin typeface="Meiryo"/>
              <a:ea typeface="Meiryo"/>
              <a:cs typeface="Arial"/>
            </a:endParaRPr>
          </a:p>
          <a:p>
            <a:pPr marL="285750" indent="-285750">
              <a:buFont typeface="Wingdings"/>
              <a:buChar char="q"/>
            </a:pPr>
            <a:r>
              <a:rPr lang="en-US" sz="1600" spc="-1" dirty="0" err="1">
                <a:uFill>
                  <a:solidFill>
                    <a:srgbClr val="FFFFFF"/>
                  </a:solidFill>
                </a:uFill>
                <a:latin typeface="Meiryo"/>
                <a:ea typeface="Meiryo"/>
                <a:cs typeface="Arial"/>
              </a:rPr>
              <a:t>手法：動画付き・無し論文にグループ化し</a:t>
            </a:r>
            <a:r>
              <a:rPr lang="en-US" sz="1600" spc="-1" dirty="0">
                <a:uFill>
                  <a:solidFill>
                    <a:srgbClr val="FFFFFF"/>
                  </a:solidFill>
                </a:uFill>
                <a:latin typeface="Meiryo"/>
                <a:ea typeface="Meiryo"/>
                <a:cs typeface="Arial"/>
              </a:rPr>
              <a:t>、</a:t>
            </a:r>
            <a:r>
              <a:rPr lang="ja-JP" altLang="en-US" sz="1600" spc="-1">
                <a:uFill>
                  <a:solidFill>
                    <a:srgbClr val="FFFFFF"/>
                  </a:solidFill>
                </a:uFill>
                <a:latin typeface="Meiryo"/>
                <a:ea typeface="Meiryo"/>
                <a:cs typeface="Arial"/>
              </a:rPr>
              <a:t>指標分布の比較をベースとする</a:t>
            </a:r>
            <a:endParaRPr lang="en-US" altLang="ja-JP" sz="1600" spc="-1">
              <a:uFill>
                <a:solidFill>
                  <a:srgbClr val="FFFFFF"/>
                </a:solidFill>
              </a:uFill>
              <a:latin typeface="Meiryo"/>
              <a:ea typeface="Meiryo"/>
              <a:cs typeface="Arial"/>
            </a:endParaRPr>
          </a:p>
          <a:p>
            <a:pPr marL="342900" indent="-342900">
              <a:buFont typeface="Wingdings"/>
              <a:buChar char="q"/>
            </a:pPr>
            <a:endParaRPr lang="en-US" altLang="ja-JP" sz="1600" spc="-1">
              <a:uFill>
                <a:solidFill>
                  <a:srgbClr val="FFFFFF"/>
                </a:solidFill>
              </a:uFill>
              <a:latin typeface="Meiryo"/>
              <a:ea typeface="Meiryo"/>
              <a:cs typeface="Arial"/>
            </a:endParaRPr>
          </a:p>
          <a:p>
            <a:pPr marL="800100" lvl="1" indent="-342900">
              <a:buAutoNum type="arabicPeriod"/>
            </a:pPr>
            <a:endParaRPr lang="en-US" altLang="ja-JP" sz="1600" spc="-1" dirty="0">
              <a:uFill>
                <a:solidFill>
                  <a:srgbClr val="FFFFFF"/>
                </a:solidFill>
              </a:uFill>
              <a:latin typeface="Meiryo"/>
              <a:ea typeface="Meiryo"/>
              <a:cs typeface="Arial"/>
            </a:endParaRPr>
          </a:p>
          <a:p>
            <a:pPr marL="1257300" lvl="2" indent="-342900">
              <a:buAutoNum type="alphaLcParenR"/>
            </a:pPr>
            <a:endParaRPr lang="en-US" altLang="ja-JP" sz="1600" spc="-1" dirty="0">
              <a:uFill>
                <a:solidFill>
                  <a:srgbClr val="FFFFFF"/>
                </a:solidFill>
              </a:uFill>
              <a:latin typeface="Meiryo"/>
              <a:ea typeface="Meiryo"/>
              <a:cs typeface="Arial"/>
            </a:endParaRPr>
          </a:p>
        </p:txBody>
      </p:sp>
      <p:sp>
        <p:nvSpPr>
          <p:cNvPr id="94" name="TextShape 3"/>
          <p:cNvSpPr txBox="1"/>
          <p:nvPr/>
        </p:nvSpPr>
        <p:spPr>
          <a:xfrm>
            <a:off x="0" y="42840"/>
            <a:ext cx="2685600" cy="478440"/>
          </a:xfrm>
          <a:prstGeom prst="rect">
            <a:avLst/>
          </a:prstGeom>
          <a:noFill/>
          <a:ln>
            <a:noFill/>
          </a:ln>
        </p:spPr>
        <p:txBody>
          <a:bodyPr/>
          <a:lstStyle/>
          <a:p>
            <a:endParaRPr lang="ja-JP" sz="1500" b="0" strike="noStrike" spc="-1">
              <a:solidFill>
                <a:srgbClr val="000000"/>
              </a:solidFill>
              <a:uFill>
                <a:solidFill>
                  <a:srgbClr val="FFFFFF"/>
                </a:solidFill>
              </a:uFill>
              <a:latin typeface="Meiryo"/>
            </a:endParaRPr>
          </a:p>
        </p:txBody>
      </p:sp>
      <p:grpSp>
        <p:nvGrpSpPr>
          <p:cNvPr id="4" name="Group 3">
            <a:extLst>
              <a:ext uri="{FF2B5EF4-FFF2-40B4-BE49-F238E27FC236}">
                <a16:creationId xmlns:a16="http://schemas.microsoft.com/office/drawing/2014/main" id="{6B8C70DC-47CA-4FF1-99C2-E93DB3B2C15F}"/>
              </a:ext>
            </a:extLst>
          </p:cNvPr>
          <p:cNvGrpSpPr/>
          <p:nvPr/>
        </p:nvGrpSpPr>
        <p:grpSpPr>
          <a:xfrm>
            <a:off x="3032825" y="1279064"/>
            <a:ext cx="4130353" cy="2214428"/>
            <a:chOff x="285483" y="4621008"/>
            <a:chExt cx="4130353" cy="2214428"/>
          </a:xfrm>
        </p:grpSpPr>
        <p:pic>
          <p:nvPicPr>
            <p:cNvPr id="2" name="Picture 2" descr="Chart, box and whisker chart&#10;&#10;Description automatically generated">
              <a:extLst>
                <a:ext uri="{FF2B5EF4-FFF2-40B4-BE49-F238E27FC236}">
                  <a16:creationId xmlns:a16="http://schemas.microsoft.com/office/drawing/2014/main" id="{E36C1D2C-AF9A-4236-850E-6C58EDD3219E}"/>
                </a:ext>
              </a:extLst>
            </p:cNvPr>
            <p:cNvPicPr>
              <a:picLocks noChangeAspect="1"/>
            </p:cNvPicPr>
            <p:nvPr/>
          </p:nvPicPr>
          <p:blipFill>
            <a:blip r:embed="rId2"/>
            <a:stretch>
              <a:fillRect/>
            </a:stretch>
          </p:blipFill>
          <p:spPr>
            <a:xfrm>
              <a:off x="751798" y="4621008"/>
              <a:ext cx="3250137" cy="1910603"/>
            </a:xfrm>
            <a:prstGeom prst="rect">
              <a:avLst/>
            </a:prstGeom>
          </p:spPr>
        </p:pic>
        <p:sp>
          <p:nvSpPr>
            <p:cNvPr id="7" name="TextShape 2">
              <a:extLst>
                <a:ext uri="{FF2B5EF4-FFF2-40B4-BE49-F238E27FC236}">
                  <a16:creationId xmlns:a16="http://schemas.microsoft.com/office/drawing/2014/main" id="{564EDCEB-907C-4D5B-9AE1-8ACEA9D021FA}"/>
                </a:ext>
              </a:extLst>
            </p:cNvPr>
            <p:cNvSpPr txBox="1"/>
            <p:nvPr/>
          </p:nvSpPr>
          <p:spPr>
            <a:xfrm>
              <a:off x="285483" y="6404694"/>
              <a:ext cx="4130353" cy="430742"/>
            </a:xfrm>
            <a:prstGeom prst="rect">
              <a:avLst/>
            </a:prstGeom>
            <a:noFill/>
            <a:ln>
              <a:noFill/>
            </a:ln>
          </p:spPr>
          <p:txBody>
            <a:bodyPr lIns="91440" tIns="45720" rIns="91440" bIns="457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Clr>
                  <a:srgbClr val="ED7D31"/>
                </a:buClr>
              </a:pPr>
              <a:r>
                <a:rPr lang="ja-JP" altLang="en-US" sz="1200" spc="-1">
                  <a:uFill>
                    <a:solidFill>
                      <a:srgbClr val="FFFFFF"/>
                    </a:solidFill>
                  </a:uFill>
                  <a:latin typeface="Meiryo"/>
                  <a:ea typeface="Meiryo"/>
                  <a:cs typeface="Arial"/>
                </a:rPr>
                <a:t>実験1　動画付き・無しグループ間被引用数分布</a:t>
              </a:r>
              <a:endParaRPr lang="ja-JP" altLang="en-US" sz="1200" spc="-1" dirty="0">
                <a:uFill>
                  <a:solidFill>
                    <a:srgbClr val="FFFFFF"/>
                  </a:solidFill>
                </a:uFill>
                <a:latin typeface="Meiryo"/>
                <a:ea typeface="Meiryo"/>
                <a:cs typeface="Arial"/>
              </a:endParaRPr>
            </a:p>
          </p:txBody>
        </p:sp>
      </p:grpSp>
      <p:grpSp>
        <p:nvGrpSpPr>
          <p:cNvPr id="5" name="Group 4">
            <a:extLst>
              <a:ext uri="{FF2B5EF4-FFF2-40B4-BE49-F238E27FC236}">
                <a16:creationId xmlns:a16="http://schemas.microsoft.com/office/drawing/2014/main" id="{64F5631D-30FB-4B6E-BD2C-7CA122D471DF}"/>
              </a:ext>
            </a:extLst>
          </p:cNvPr>
          <p:cNvGrpSpPr/>
          <p:nvPr/>
        </p:nvGrpSpPr>
        <p:grpSpPr>
          <a:xfrm>
            <a:off x="7164060" y="1323684"/>
            <a:ext cx="4731108" cy="2160242"/>
            <a:chOff x="3938475" y="4675192"/>
            <a:chExt cx="4731108" cy="2160242"/>
          </a:xfrm>
        </p:grpSpPr>
        <p:pic>
          <p:nvPicPr>
            <p:cNvPr id="3" name="Picture 3" descr="Chart, box and whisker chart&#10;&#10;Description automatically generated">
              <a:extLst>
                <a:ext uri="{FF2B5EF4-FFF2-40B4-BE49-F238E27FC236}">
                  <a16:creationId xmlns:a16="http://schemas.microsoft.com/office/drawing/2014/main" id="{7EE74EDF-D040-4D21-B4D5-96F328B7C75F}"/>
                </a:ext>
              </a:extLst>
            </p:cNvPr>
            <p:cNvPicPr>
              <a:picLocks noChangeAspect="1"/>
            </p:cNvPicPr>
            <p:nvPr/>
          </p:nvPicPr>
          <p:blipFill>
            <a:blip r:embed="rId3"/>
            <a:stretch>
              <a:fillRect/>
            </a:stretch>
          </p:blipFill>
          <p:spPr>
            <a:xfrm>
              <a:off x="3938475" y="4675192"/>
              <a:ext cx="4731108" cy="1774150"/>
            </a:xfrm>
            <a:prstGeom prst="rect">
              <a:avLst/>
            </a:prstGeom>
          </p:spPr>
        </p:pic>
        <p:sp>
          <p:nvSpPr>
            <p:cNvPr id="9" name="TextShape 2">
              <a:extLst>
                <a:ext uri="{FF2B5EF4-FFF2-40B4-BE49-F238E27FC236}">
                  <a16:creationId xmlns:a16="http://schemas.microsoft.com/office/drawing/2014/main" id="{6FFE9648-AE0E-4595-B50A-1B8F7096E11D}"/>
                </a:ext>
              </a:extLst>
            </p:cNvPr>
            <p:cNvSpPr txBox="1"/>
            <p:nvPr/>
          </p:nvSpPr>
          <p:spPr>
            <a:xfrm>
              <a:off x="4168813" y="6404692"/>
              <a:ext cx="4130353" cy="430742"/>
            </a:xfrm>
            <a:prstGeom prst="rect">
              <a:avLst/>
            </a:prstGeom>
            <a:noFill/>
            <a:ln>
              <a:noFill/>
            </a:ln>
          </p:spPr>
          <p:txBody>
            <a:bodyPr lIns="91440" tIns="45720" rIns="91440" bIns="457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Clr>
                  <a:srgbClr val="ED7D31"/>
                </a:buClr>
              </a:pPr>
              <a:r>
                <a:rPr lang="ja-JP" altLang="en-US" sz="1200" spc="-1">
                  <a:uFill>
                    <a:solidFill>
                      <a:srgbClr val="FFFFFF"/>
                    </a:solidFill>
                  </a:uFill>
                  <a:latin typeface="Meiryo"/>
                  <a:ea typeface="Meiryo"/>
                  <a:cs typeface="Arial"/>
                </a:rPr>
                <a:t>実験2　動画の論文言及目的による被引用数分布</a:t>
              </a:r>
              <a:endParaRPr lang="ja-JP" altLang="en-US" sz="1200" spc="-1" dirty="0">
                <a:uFill>
                  <a:solidFill>
                    <a:srgbClr val="FFFFFF"/>
                  </a:solidFill>
                </a:uFill>
                <a:latin typeface="Meiryo"/>
                <a:ea typeface="Meiryo"/>
                <a:cs typeface="Arial"/>
              </a:endParaRPr>
            </a:p>
          </p:txBody>
        </p:sp>
      </p:grpSp>
    </p:spTree>
    <p:extLst>
      <p:ext uri="{BB962C8B-B14F-4D97-AF65-F5344CB8AC3E}">
        <p14:creationId xmlns:p14="http://schemas.microsoft.com/office/powerpoint/2010/main" val="6003959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243720" y="129600"/>
            <a:ext cx="8671320" cy="800280"/>
          </a:xfrm>
          <a:prstGeom prst="rect">
            <a:avLst/>
          </a:prstGeom>
          <a:noFill/>
          <a:ln>
            <a:noFill/>
          </a:ln>
        </p:spPr>
        <p:txBody>
          <a:bodyPr lIns="91440" tIns="45720" rIns="91440" bIns="45720" anchor="b"/>
          <a:lstStyle/>
          <a:p>
            <a:pPr>
              <a:lnSpc>
                <a:spcPct val="100000"/>
              </a:lnSpc>
            </a:pPr>
            <a:r>
              <a:rPr lang="en-US" altLang="ja-JP" sz="2400" spc="-1" dirty="0" err="1">
                <a:solidFill>
                  <a:srgbClr val="000000"/>
                </a:solidFill>
                <a:uFill>
                  <a:solidFill>
                    <a:srgbClr val="FFFFFF"/>
                  </a:solidFill>
                </a:uFill>
                <a:latin typeface="Meiryo"/>
                <a:ea typeface="Meiryo"/>
              </a:rPr>
              <a:t>修論展開と実験の対応付け</a:t>
            </a:r>
            <a:endParaRPr lang="en-US" altLang="ja-JP" sz="2400" b="0" strike="noStrike" spc="-1" dirty="0" err="1">
              <a:solidFill>
                <a:srgbClr val="000000"/>
              </a:solidFill>
              <a:uFill>
                <a:solidFill>
                  <a:srgbClr val="FFFFFF"/>
                </a:solidFill>
              </a:uFill>
              <a:latin typeface="Meiryo"/>
              <a:ea typeface="Meiryo"/>
            </a:endParaRPr>
          </a:p>
        </p:txBody>
      </p:sp>
      <p:sp>
        <p:nvSpPr>
          <p:cNvPr id="93" name="TextShape 2"/>
          <p:cNvSpPr txBox="1"/>
          <p:nvPr/>
        </p:nvSpPr>
        <p:spPr>
          <a:xfrm>
            <a:off x="243719" y="1175350"/>
            <a:ext cx="8393938" cy="5327043"/>
          </a:xfrm>
          <a:prstGeom prst="rect">
            <a:avLst/>
          </a:prstGeom>
          <a:noFill/>
          <a:ln>
            <a:noFill/>
          </a:ln>
        </p:spPr>
        <p:txBody>
          <a:bodyPr lIns="91440" tIns="45720" rIns="91440" bIns="45720" anchor="t"/>
          <a:lstStyle/>
          <a:p>
            <a:pPr marL="285750" indent="-285750">
              <a:buFont typeface="Wingdings"/>
              <a:buChar char="q"/>
            </a:pPr>
            <a:r>
              <a:rPr lang="ja-JP" altLang="en-US" sz="1600" spc="-1">
                <a:uFill>
                  <a:solidFill>
                    <a:srgbClr val="FFFFFF"/>
                  </a:solidFill>
                </a:uFill>
                <a:latin typeface="Arial"/>
                <a:ea typeface="Meiryo"/>
                <a:cs typeface="Arial"/>
              </a:rPr>
              <a:t>考察</a:t>
            </a:r>
            <a:endParaRPr lang="en-US" altLang="ja-JP" sz="1600" spc="-1">
              <a:uFill>
                <a:solidFill>
                  <a:srgbClr val="FFFFFF"/>
                </a:solidFill>
              </a:uFill>
              <a:ea typeface="+mn-lt"/>
              <a:cs typeface="+mn-lt"/>
            </a:endParaRPr>
          </a:p>
          <a:p>
            <a:pPr marL="800100" lvl="1" indent="-342900">
              <a:buAutoNum type="arabicPeriod"/>
            </a:pPr>
            <a:r>
              <a:rPr lang="ja-JP" sz="1600" spc="-1">
                <a:uFill>
                  <a:solidFill>
                    <a:srgbClr val="FFFFFF"/>
                  </a:solidFill>
                </a:uFill>
                <a:latin typeface="Arial"/>
                <a:ea typeface="Meiryo"/>
                <a:cs typeface="Arial"/>
              </a:rPr>
              <a:t>動画コミュニケーションの活性化状況</a:t>
            </a:r>
            <a:r>
              <a:rPr lang="en-US" altLang="ja-JP" sz="1600" spc="-1" dirty="0">
                <a:uFill>
                  <a:solidFill>
                    <a:srgbClr val="FFFFFF"/>
                  </a:solidFill>
                </a:uFill>
                <a:latin typeface="Arial"/>
                <a:ea typeface="Meiryo"/>
                <a:cs typeface="Arial"/>
              </a:rPr>
              <a:t>(←</a:t>
            </a:r>
            <a:r>
              <a:rPr lang="en-US" altLang="ja-JP" sz="1600" spc="-1" dirty="0" err="1">
                <a:uFill>
                  <a:solidFill>
                    <a:srgbClr val="FFFFFF"/>
                  </a:solidFill>
                </a:uFill>
                <a:latin typeface="Arial"/>
                <a:ea typeface="Meiryo"/>
                <a:cs typeface="Arial"/>
              </a:rPr>
              <a:t>今まで力を入れてきた</a:t>
            </a:r>
            <a:r>
              <a:rPr lang="en-US" altLang="ja-JP" sz="1600" spc="-1" dirty="0">
                <a:uFill>
                  <a:solidFill>
                    <a:srgbClr val="FFFFFF"/>
                  </a:solidFill>
                </a:uFill>
                <a:latin typeface="Arial"/>
                <a:ea typeface="Meiryo"/>
                <a:cs typeface="Arial"/>
              </a:rPr>
              <a:t>)</a:t>
            </a:r>
            <a:endParaRPr lang="ja-JP" altLang="en-US" sz="1600" spc="-1" dirty="0">
              <a:uFill>
                <a:solidFill>
                  <a:srgbClr val="FFFFFF"/>
                </a:solidFill>
              </a:uFill>
              <a:latin typeface="Arial"/>
              <a:ea typeface="Meiryo"/>
              <a:cs typeface="Arial"/>
            </a:endParaRPr>
          </a:p>
          <a:p>
            <a:pPr marL="800100" lvl="1" indent="-342900">
              <a:buAutoNum type="arabicPeriod"/>
            </a:pPr>
            <a:r>
              <a:rPr lang="ja-JP" altLang="en-US" sz="1600" spc="-1">
                <a:uFill>
                  <a:solidFill>
                    <a:srgbClr val="FFFFFF"/>
                  </a:solidFill>
                </a:uFill>
                <a:latin typeface="Arial"/>
                <a:ea typeface="Meiryo"/>
                <a:cs typeface="Arial"/>
              </a:rPr>
              <a:t>ターゲット・分野による動画の目的・スタイルの提案</a:t>
            </a:r>
            <a:endParaRPr lang="en-US" altLang="ja-JP" sz="1600" spc="-1">
              <a:uFill>
                <a:solidFill>
                  <a:srgbClr val="FFFFFF"/>
                </a:solidFill>
              </a:uFill>
              <a:ea typeface="+mn-lt"/>
              <a:cs typeface="+mn-lt"/>
            </a:endParaRPr>
          </a:p>
          <a:p>
            <a:pPr marL="800100" lvl="1" indent="-342900">
              <a:buAutoNum type="arabicPeriod"/>
            </a:pPr>
            <a:r>
              <a:rPr lang="ja-JP" altLang="en-US" sz="1600" spc="-1">
                <a:uFill>
                  <a:solidFill>
                    <a:srgbClr val="FFFFFF"/>
                  </a:solidFill>
                </a:uFill>
                <a:latin typeface="Arial"/>
                <a:ea typeface="Meiryo"/>
                <a:cs typeface="Arial"/>
              </a:rPr>
              <a:t>他SNS研究との比較</a:t>
            </a:r>
          </a:p>
          <a:p>
            <a:pPr lvl="2"/>
            <a:r>
              <a:rPr lang="ja-JP" altLang="en-US" sz="1600" spc="-1">
                <a:uFill>
                  <a:solidFill>
                    <a:srgbClr val="FFFFFF"/>
                  </a:solidFill>
                </a:uFill>
                <a:latin typeface="Arial"/>
                <a:ea typeface="Meiryo"/>
                <a:cs typeface="Arial"/>
              </a:rPr>
              <a:t>他SNSプラットホーム（特にツイッター）での論文言及活動が論文に与える影響に関する先行研究と比較し、類似点や違いを指摘</a:t>
            </a:r>
            <a:endParaRPr lang="ja-JP" altLang="en-US" sz="1600" spc="-1">
              <a:uFill>
                <a:solidFill>
                  <a:srgbClr val="FFFFFF"/>
                </a:solidFill>
              </a:uFill>
              <a:ea typeface="Meiryo"/>
              <a:cs typeface="Arial"/>
            </a:endParaRPr>
          </a:p>
          <a:p>
            <a:pPr marL="800100" lvl="1" indent="-342900">
              <a:buAutoNum type="arabicPeriod"/>
            </a:pPr>
            <a:endParaRPr lang="ja-JP" altLang="en-US" sz="1600" spc="-1" dirty="0">
              <a:uFill>
                <a:solidFill>
                  <a:srgbClr val="FFFFFF"/>
                </a:solidFill>
              </a:uFill>
              <a:latin typeface="Arial"/>
              <a:ea typeface="Meiryo"/>
              <a:cs typeface="Arial"/>
            </a:endParaRPr>
          </a:p>
          <a:p>
            <a:pPr marL="285750" indent="-285750">
              <a:buFont typeface="Wingdings"/>
              <a:buChar char="q"/>
            </a:pPr>
            <a:endParaRPr lang="en-US" altLang="ja-JP" sz="1600" spc="-1" dirty="0">
              <a:uFill>
                <a:solidFill>
                  <a:srgbClr val="FFFFFF"/>
                </a:solidFill>
              </a:uFill>
              <a:latin typeface="Arial"/>
              <a:ea typeface="Meiryo"/>
              <a:cs typeface="Arial"/>
            </a:endParaRPr>
          </a:p>
          <a:p>
            <a:pPr marL="285750" indent="-285750">
              <a:buFont typeface="Wingdings"/>
              <a:buChar char="q"/>
            </a:pPr>
            <a:r>
              <a:rPr lang="en-US" altLang="ja-JP" sz="1600" spc="-1" dirty="0" err="1">
                <a:uFill>
                  <a:solidFill>
                    <a:srgbClr val="FFFFFF"/>
                  </a:solidFill>
                </a:uFill>
                <a:latin typeface="Arial"/>
                <a:ea typeface="Meiryo"/>
                <a:cs typeface="Arial"/>
              </a:rPr>
              <a:t>論文指標</a:t>
            </a:r>
          </a:p>
          <a:p>
            <a:pPr marL="285750" indent="-285750">
              <a:buFont typeface="Wingdings"/>
              <a:buChar char="q"/>
            </a:pPr>
            <a:endParaRPr lang="en-US" altLang="ja-JP" sz="1600" spc="-1" dirty="0">
              <a:uFill>
                <a:solidFill>
                  <a:srgbClr val="FFFFFF"/>
                </a:solidFill>
              </a:uFill>
              <a:latin typeface="Arial"/>
              <a:ea typeface="Meiryo"/>
              <a:cs typeface="Arial"/>
            </a:endParaRPr>
          </a:p>
          <a:p>
            <a:pPr marL="285750" indent="-285750">
              <a:buFont typeface="Wingdings"/>
              <a:buChar char="q"/>
            </a:pPr>
            <a:endParaRPr lang="en-US" altLang="ja-JP" sz="1600" spc="-1" dirty="0">
              <a:uFill>
                <a:solidFill>
                  <a:srgbClr val="FFFFFF"/>
                </a:solidFill>
              </a:uFill>
              <a:latin typeface="Arial"/>
              <a:ea typeface="Meiryo"/>
              <a:cs typeface="Arial"/>
            </a:endParaRPr>
          </a:p>
          <a:p>
            <a:pPr marL="285750" indent="-285750">
              <a:buFont typeface="Wingdings"/>
              <a:buChar char="q"/>
            </a:pPr>
            <a:endParaRPr lang="en-US" altLang="ja-JP" sz="1600" spc="-1" dirty="0">
              <a:uFill>
                <a:solidFill>
                  <a:srgbClr val="FFFFFF"/>
                </a:solidFill>
              </a:uFill>
              <a:latin typeface="Arial"/>
              <a:ea typeface="Meiryo"/>
              <a:cs typeface="Arial"/>
            </a:endParaRPr>
          </a:p>
          <a:p>
            <a:pPr marL="285750" indent="-285750">
              <a:buFont typeface="Wingdings"/>
              <a:buChar char="q"/>
            </a:pPr>
            <a:endParaRPr lang="en-US" altLang="ja-JP" sz="1600" spc="-1" dirty="0">
              <a:uFill>
                <a:solidFill>
                  <a:srgbClr val="FFFFFF"/>
                </a:solidFill>
              </a:uFill>
              <a:latin typeface="Arial"/>
              <a:ea typeface="Meiryo"/>
              <a:cs typeface="Arial"/>
            </a:endParaRPr>
          </a:p>
          <a:p>
            <a:pPr marL="285750" indent="-285750">
              <a:buFont typeface="Wingdings"/>
              <a:buChar char="q"/>
            </a:pPr>
            <a:endParaRPr lang="en-US" altLang="ja-JP" sz="1600" spc="-1" dirty="0">
              <a:uFill>
                <a:solidFill>
                  <a:srgbClr val="FFFFFF"/>
                </a:solidFill>
              </a:uFill>
              <a:ea typeface="Meiryo"/>
              <a:cs typeface="+mn-lt"/>
            </a:endParaRPr>
          </a:p>
          <a:p>
            <a:pPr marL="342900" indent="-342900">
              <a:buFont typeface="Wingdings,Sans-Serif"/>
              <a:buChar char="q"/>
            </a:pPr>
            <a:r>
              <a:rPr lang="en-US" altLang="ja-JP" sz="1600" spc="-1" dirty="0" err="1">
                <a:solidFill>
                  <a:srgbClr val="FF0000"/>
                </a:solidFill>
                <a:uFill>
                  <a:solidFill>
                    <a:srgbClr val="FFFFFF"/>
                  </a:solidFill>
                </a:uFill>
                <a:latin typeface="Arial"/>
                <a:ea typeface="Meiryo"/>
                <a:cs typeface="Arial"/>
              </a:rPr>
              <a:t>論文解説</a:t>
            </a:r>
          </a:p>
          <a:p>
            <a:pPr marL="342900" indent="-342900">
              <a:buFont typeface="Wingdings,Sans-Serif"/>
              <a:buChar char="q"/>
            </a:pPr>
            <a:r>
              <a:rPr lang="en-US" altLang="ja-JP" sz="1600" spc="-1" dirty="0">
                <a:solidFill>
                  <a:srgbClr val="FF0000"/>
                </a:solidFill>
                <a:uFill>
                  <a:solidFill>
                    <a:srgbClr val="FFFFFF"/>
                  </a:solidFill>
                </a:uFill>
                <a:latin typeface="Arial"/>
                <a:ea typeface="Meiryo"/>
                <a:cs typeface="Arial"/>
              </a:rPr>
              <a:t>。。。</a:t>
            </a:r>
          </a:p>
          <a:p>
            <a:pPr marL="342900" indent="-342900">
              <a:buFont typeface="Wingdings,Sans-Serif"/>
              <a:buChar char="q"/>
            </a:pPr>
            <a:r>
              <a:rPr lang="en-US" altLang="ja-JP" sz="1600" spc="-1" dirty="0">
                <a:solidFill>
                  <a:srgbClr val="FF0000"/>
                </a:solidFill>
                <a:uFill>
                  <a:solidFill>
                    <a:srgbClr val="FFFFFF"/>
                  </a:solidFill>
                </a:uFill>
                <a:latin typeface="Arial"/>
                <a:ea typeface="Meiryo"/>
                <a:cs typeface="Arial"/>
              </a:rPr>
              <a:t>単純言及（目的２にほぼ違いかも→考察で）</a:t>
            </a:r>
          </a:p>
        </p:txBody>
      </p:sp>
      <p:sp>
        <p:nvSpPr>
          <p:cNvPr id="94" name="TextShape 3"/>
          <p:cNvSpPr txBox="1"/>
          <p:nvPr/>
        </p:nvSpPr>
        <p:spPr>
          <a:xfrm>
            <a:off x="0" y="42840"/>
            <a:ext cx="2685600" cy="478440"/>
          </a:xfrm>
          <a:prstGeom prst="rect">
            <a:avLst/>
          </a:prstGeom>
          <a:noFill/>
          <a:ln>
            <a:noFill/>
          </a:ln>
        </p:spPr>
        <p:txBody>
          <a:bodyPr/>
          <a:lstStyle/>
          <a:p>
            <a:endParaRPr lang="ja-JP" sz="1500" b="0" strike="noStrike" spc="-1">
              <a:solidFill>
                <a:srgbClr val="000000"/>
              </a:solidFill>
              <a:uFill>
                <a:solidFill>
                  <a:srgbClr val="FFFFFF"/>
                </a:solidFill>
              </a:uFill>
              <a:latin typeface="Meiryo"/>
            </a:endParaRPr>
          </a:p>
        </p:txBody>
      </p:sp>
      <p:graphicFrame>
        <p:nvGraphicFramePr>
          <p:cNvPr id="4" name="Table 3">
            <a:extLst>
              <a:ext uri="{FF2B5EF4-FFF2-40B4-BE49-F238E27FC236}">
                <a16:creationId xmlns:a16="http://schemas.microsoft.com/office/drawing/2014/main" id="{966C54B2-913A-4F14-BC15-74E430385FFA}"/>
              </a:ext>
            </a:extLst>
          </p:cNvPr>
          <p:cNvGraphicFramePr>
            <a:graphicFrameLocks noGrp="1"/>
          </p:cNvGraphicFramePr>
          <p:nvPr>
            <p:extLst>
              <p:ext uri="{D42A27DB-BD31-4B8C-83A1-F6EECF244321}">
                <p14:modId xmlns:p14="http://schemas.microsoft.com/office/powerpoint/2010/main" val="1756839787"/>
              </p:ext>
            </p:extLst>
          </p:nvPr>
        </p:nvGraphicFramePr>
        <p:xfrm>
          <a:off x="1992199" y="3238934"/>
          <a:ext cx="5867400" cy="708513"/>
        </p:xfrm>
        <a:graphic>
          <a:graphicData uri="http://schemas.openxmlformats.org/drawingml/2006/table">
            <a:tbl>
              <a:tblPr firstRow="1" bandRow="1">
                <a:tableStyleId>{5C22544A-7EE6-4342-B048-85BDC9FD1C3A}</a:tableStyleId>
              </a:tblPr>
              <a:tblGrid>
                <a:gridCol w="1588467">
                  <a:extLst>
                    <a:ext uri="{9D8B030D-6E8A-4147-A177-3AD203B41FA5}">
                      <a16:colId xmlns:a16="http://schemas.microsoft.com/office/drawing/2014/main" val="4132472104"/>
                    </a:ext>
                  </a:extLst>
                </a:gridCol>
                <a:gridCol w="2065007">
                  <a:extLst>
                    <a:ext uri="{9D8B030D-6E8A-4147-A177-3AD203B41FA5}">
                      <a16:colId xmlns:a16="http://schemas.microsoft.com/office/drawing/2014/main" val="1526939973"/>
                    </a:ext>
                  </a:extLst>
                </a:gridCol>
                <a:gridCol w="2213926">
                  <a:extLst>
                    <a:ext uri="{9D8B030D-6E8A-4147-A177-3AD203B41FA5}">
                      <a16:colId xmlns:a16="http://schemas.microsoft.com/office/drawing/2014/main" val="3785591441"/>
                    </a:ext>
                  </a:extLst>
                </a:gridCol>
              </a:tblGrid>
              <a:tr h="239121">
                <a:tc>
                  <a:txBody>
                    <a:bodyPr/>
                    <a:lstStyle/>
                    <a:p>
                      <a:pPr algn="ctr" rtl="0">
                        <a:spcAft>
                          <a:spcPts val="0"/>
                        </a:spcAft>
                      </a:pPr>
                      <a:r>
                        <a:rPr lang="zh-CN" altLang="en-US" sz="1050">
                          <a:effectLst/>
                        </a:rPr>
                        <a:t>論文言及動画公開目的</a:t>
                      </a:r>
                      <a:endParaRPr lang="zh-CN" altLang="en-US" sz="1050">
                        <a:solidFill>
                          <a:srgbClr val="00000A"/>
                        </a:solidFill>
                        <a:effectLst/>
                        <a:latin typeface="Liberation Serif"/>
                      </a:endParaRPr>
                    </a:p>
                  </a:txBody>
                  <a:tcPr marL="36576" marR="38100" marT="36576" marB="36576"/>
                </a:tc>
                <a:tc gridSpan="2">
                  <a:txBody>
                    <a:bodyPr/>
                    <a:lstStyle/>
                    <a:p>
                      <a:pPr algn="ctr" rtl="0">
                        <a:spcAft>
                          <a:spcPts val="0"/>
                        </a:spcAft>
                      </a:pPr>
                      <a:r>
                        <a:rPr lang="zh-CN" altLang="en-US" sz="1050" b="1">
                          <a:effectLst/>
                        </a:rPr>
                        <a:t>１．論文拡散　</a:t>
                      </a:r>
                      <a:r>
                        <a:rPr lang="zh-CN" altLang="en-US" sz="1050" b="0" strike="noStrike">
                          <a:effectLst/>
                        </a:rPr>
                        <a:t>２．動画</a:t>
                      </a:r>
                      <a:r>
                        <a:rPr lang="ja-JP" altLang="en-US" sz="1050" b="0" strike="noStrike">
                          <a:effectLst/>
                        </a:rPr>
                        <a:t>の</a:t>
                      </a:r>
                      <a:r>
                        <a:rPr lang="zh-CN" altLang="en-US" sz="1050" b="0" strike="noStrike">
                          <a:effectLst/>
                        </a:rPr>
                        <a:t>信頼性向上()（</a:t>
                      </a:r>
                      <a:r>
                        <a:rPr lang="ja-JP" altLang="en-US" sz="1050" b="0" strike="noStrike">
                          <a:effectLst/>
                        </a:rPr>
                        <a:t>チャネル</a:t>
                      </a:r>
                      <a:r>
                        <a:rPr lang="zh-CN" altLang="en-US" sz="1050" b="0" strike="noStrike">
                          <a:effectLst/>
                        </a:rPr>
                        <a:t>人気度）</a:t>
                      </a:r>
                      <a:endParaRPr lang="zh-CN" altLang="en-US" sz="1050" b="0" strike="noStrike">
                        <a:solidFill>
                          <a:srgbClr val="00000A"/>
                        </a:solidFill>
                        <a:effectLst/>
                        <a:latin typeface="Liberation Serif"/>
                      </a:endParaRPr>
                    </a:p>
                  </a:txBody>
                  <a:tcPr marL="36576" marR="36576" marT="36576" marB="36576"/>
                </a:tc>
                <a:tc hMerge="1">
                  <a:txBody>
                    <a:bodyPr/>
                    <a:lstStyle/>
                    <a:p>
                      <a:endParaRPr lang="en-US"/>
                    </a:p>
                  </a:txBody>
                  <a:tcPr/>
                </a:tc>
                <a:extLst>
                  <a:ext uri="{0D108BD9-81ED-4DB2-BD59-A6C34878D82A}">
                    <a16:rowId xmlns:a16="http://schemas.microsoft.com/office/drawing/2014/main" val="1277024829"/>
                  </a:ext>
                </a:extLst>
              </a:tr>
              <a:tr h="0">
                <a:tc>
                  <a:txBody>
                    <a:bodyPr/>
                    <a:lstStyle/>
                    <a:p>
                      <a:pPr algn="ctr" rtl="0">
                        <a:spcAft>
                          <a:spcPts val="0"/>
                        </a:spcAft>
                      </a:pPr>
                      <a:r>
                        <a:rPr lang="ja-JP" altLang="en-US" sz="1050">
                          <a:effectLst/>
                        </a:rPr>
                        <a:t>ターゲット</a:t>
                      </a:r>
                      <a:endParaRPr lang="ja-JP" altLang="en-US" sz="1050">
                        <a:solidFill>
                          <a:srgbClr val="00000A"/>
                        </a:solidFill>
                        <a:effectLst/>
                        <a:latin typeface="Liberation Serif"/>
                      </a:endParaRPr>
                    </a:p>
                  </a:txBody>
                  <a:tcPr marL="36576" marR="38100" marT="38100" marB="36576"/>
                </a:tc>
                <a:tc>
                  <a:txBody>
                    <a:bodyPr/>
                    <a:lstStyle/>
                    <a:p>
                      <a:pPr algn="ctr" rtl="0">
                        <a:spcAft>
                          <a:spcPts val="0"/>
                        </a:spcAft>
                      </a:pPr>
                      <a:r>
                        <a:rPr lang="zh-CN" altLang="en-US" sz="1050">
                          <a:effectLst/>
                        </a:rPr>
                        <a:t>専門家</a:t>
                      </a:r>
                      <a:r>
                        <a:rPr lang="ja-JP" altLang="en-US" sz="1050">
                          <a:effectLst/>
                        </a:rPr>
                        <a:t>コミュニティでの</a:t>
                      </a:r>
                      <a:r>
                        <a:rPr lang="zh-CN" altLang="en-US" sz="1050">
                          <a:effectLst/>
                        </a:rPr>
                        <a:t>拡散</a:t>
                      </a:r>
                      <a:endParaRPr lang="zh-CN" altLang="en-US" sz="1050">
                        <a:solidFill>
                          <a:srgbClr val="00000A"/>
                        </a:solidFill>
                        <a:effectLst/>
                        <a:latin typeface="Liberation Serif"/>
                      </a:endParaRPr>
                    </a:p>
                  </a:txBody>
                  <a:tcPr marL="36576" marR="38100" marT="38100" marB="36576"/>
                </a:tc>
                <a:tc>
                  <a:txBody>
                    <a:bodyPr/>
                    <a:lstStyle/>
                    <a:p>
                      <a:pPr algn="ctr" rtl="0">
                        <a:spcAft>
                          <a:spcPts val="0"/>
                        </a:spcAft>
                      </a:pPr>
                      <a:r>
                        <a:rPr lang="zh-CN" altLang="en-US" sz="1050">
                          <a:effectLst/>
                        </a:rPr>
                        <a:t>非専門家</a:t>
                      </a:r>
                      <a:r>
                        <a:rPr lang="ja-JP" altLang="en-US" sz="1050">
                          <a:effectLst/>
                        </a:rPr>
                        <a:t>コミュニティでの</a:t>
                      </a:r>
                      <a:r>
                        <a:rPr lang="zh-CN" altLang="en-US" sz="1050">
                          <a:effectLst/>
                        </a:rPr>
                        <a:t>拡散</a:t>
                      </a:r>
                      <a:endParaRPr lang="zh-CN" altLang="en-US" sz="1050">
                        <a:solidFill>
                          <a:srgbClr val="00000A"/>
                        </a:solidFill>
                        <a:effectLst/>
                        <a:latin typeface="Liberation Serif"/>
                      </a:endParaRPr>
                    </a:p>
                  </a:txBody>
                  <a:tcPr marL="36576" marR="36576" marT="38100" marB="36576"/>
                </a:tc>
                <a:extLst>
                  <a:ext uri="{0D108BD9-81ED-4DB2-BD59-A6C34878D82A}">
                    <a16:rowId xmlns:a16="http://schemas.microsoft.com/office/drawing/2014/main" val="3851652051"/>
                  </a:ext>
                </a:extLst>
              </a:tr>
              <a:tr h="0">
                <a:tc>
                  <a:txBody>
                    <a:bodyPr/>
                    <a:lstStyle/>
                    <a:p>
                      <a:pPr algn="ctr" rtl="0">
                        <a:spcAft>
                          <a:spcPts val="0"/>
                        </a:spcAft>
                      </a:pPr>
                      <a:r>
                        <a:rPr lang="zh-CN" altLang="en-US" sz="1050">
                          <a:effectLst/>
                        </a:rPr>
                        <a:t>指標</a:t>
                      </a:r>
                      <a:endParaRPr lang="zh-CN" altLang="en-US" sz="1050">
                        <a:solidFill>
                          <a:srgbClr val="00000A"/>
                        </a:solidFill>
                        <a:effectLst/>
                        <a:latin typeface="Liberation Serif"/>
                      </a:endParaRPr>
                    </a:p>
                  </a:txBody>
                  <a:tcPr marL="36576" marR="38100" marT="38100" marB="36576"/>
                </a:tc>
                <a:tc>
                  <a:txBody>
                    <a:bodyPr/>
                    <a:lstStyle/>
                    <a:p>
                      <a:pPr algn="ctr" rtl="0">
                        <a:spcAft>
                          <a:spcPts val="0"/>
                        </a:spcAft>
                      </a:pPr>
                      <a:r>
                        <a:rPr lang="zh-CN" altLang="en-US" sz="1050">
                          <a:effectLst/>
                        </a:rPr>
                        <a:t>被引用数</a:t>
                      </a:r>
                      <a:endParaRPr lang="zh-CN" altLang="en-US" sz="1050">
                        <a:solidFill>
                          <a:srgbClr val="00000A"/>
                        </a:solidFill>
                        <a:effectLst/>
                        <a:latin typeface="Liberation Serif"/>
                      </a:endParaRPr>
                    </a:p>
                  </a:txBody>
                  <a:tcPr marL="36576" marR="38100" marT="38100" marB="36576"/>
                </a:tc>
                <a:tc>
                  <a:txBody>
                    <a:bodyPr/>
                    <a:lstStyle/>
                    <a:p>
                      <a:pPr algn="ctr" rtl="0">
                        <a:spcAft>
                          <a:spcPts val="0"/>
                        </a:spcAft>
                      </a:pPr>
                      <a:r>
                        <a:rPr lang="en-US" sz="1050" dirty="0">
                          <a:effectLst/>
                        </a:rPr>
                        <a:t>AAS</a:t>
                      </a:r>
                      <a:endParaRPr lang="en-US" sz="1050" dirty="0">
                        <a:solidFill>
                          <a:srgbClr val="00000A"/>
                        </a:solidFill>
                        <a:effectLst/>
                        <a:latin typeface="Liberation Serif"/>
                      </a:endParaRPr>
                    </a:p>
                  </a:txBody>
                  <a:tcPr marL="36576" marR="36576" marT="38100" marB="36576"/>
                </a:tc>
                <a:extLst>
                  <a:ext uri="{0D108BD9-81ED-4DB2-BD59-A6C34878D82A}">
                    <a16:rowId xmlns:a16="http://schemas.microsoft.com/office/drawing/2014/main" val="1257296505"/>
                  </a:ext>
                </a:extLst>
              </a:tr>
            </a:tbl>
          </a:graphicData>
        </a:graphic>
      </p:graphicFrame>
    </p:spTree>
    <p:extLst>
      <p:ext uri="{BB962C8B-B14F-4D97-AF65-F5344CB8AC3E}">
        <p14:creationId xmlns:p14="http://schemas.microsoft.com/office/powerpoint/2010/main" val="41720132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243720" y="129600"/>
            <a:ext cx="8671320" cy="800280"/>
          </a:xfrm>
          <a:prstGeom prst="rect">
            <a:avLst/>
          </a:prstGeom>
          <a:noFill/>
          <a:ln>
            <a:noFill/>
          </a:ln>
        </p:spPr>
        <p:txBody>
          <a:bodyPr lIns="91440" tIns="45720" rIns="91440" bIns="45720" anchor="b"/>
          <a:lstStyle/>
          <a:p>
            <a:r>
              <a:rPr lang="en-US" sz="2400" spc="-1">
                <a:uFill>
                  <a:solidFill>
                    <a:srgbClr val="FFFFFF"/>
                  </a:solidFill>
                </a:uFill>
                <a:latin typeface="Meiryo"/>
                <a:ea typeface="Meiryo"/>
                <a:cs typeface="+mn-lt"/>
              </a:rPr>
              <a:t>ジャーナルスコアと動画RC</a:t>
            </a:r>
            <a:r>
              <a:rPr lang="en-US" altLang="ja-JP" sz="2400" spc="-1">
                <a:solidFill>
                  <a:srgbClr val="000000"/>
                </a:solidFill>
                <a:uFill>
                  <a:solidFill>
                    <a:srgbClr val="FFFFFF"/>
                  </a:solidFill>
                </a:uFill>
                <a:latin typeface="Meiryo"/>
                <a:ea typeface="Meiryo"/>
              </a:rPr>
              <a:t>(1/2)</a:t>
            </a:r>
            <a:endParaRPr lang="en-US">
              <a:latin typeface="Meiryo"/>
              <a:ea typeface="Meiryo"/>
            </a:endParaRPr>
          </a:p>
        </p:txBody>
      </p:sp>
      <p:sp>
        <p:nvSpPr>
          <p:cNvPr id="93" name="TextShape 2"/>
          <p:cNvSpPr txBox="1"/>
          <p:nvPr/>
        </p:nvSpPr>
        <p:spPr>
          <a:xfrm>
            <a:off x="171312" y="1165006"/>
            <a:ext cx="8417461" cy="5013086"/>
          </a:xfrm>
          <a:prstGeom prst="rect">
            <a:avLst/>
          </a:prstGeom>
          <a:noFill/>
          <a:ln>
            <a:noFill/>
          </a:ln>
        </p:spPr>
        <p:txBody>
          <a:bodyPr lIns="91440" tIns="45720" rIns="91440" bIns="45720" anchor="t"/>
          <a:lstStyle/>
          <a:p>
            <a:pPr marL="285750" indent="-285750">
              <a:lnSpc>
                <a:spcPct val="150000"/>
              </a:lnSpc>
              <a:buClr>
                <a:srgbClr val="ED7D31"/>
              </a:buClr>
              <a:buFont typeface="Wingdings"/>
              <a:buChar char="q"/>
            </a:pPr>
            <a:r>
              <a:rPr lang="ja-JP" altLang="en-US" sz="1600" spc="-1">
                <a:uFill>
                  <a:solidFill>
                    <a:srgbClr val="FFFFFF"/>
                  </a:solidFill>
                </a:uFill>
                <a:latin typeface="Meiryo"/>
                <a:ea typeface="Meiryo"/>
                <a:cs typeface="Arial"/>
              </a:rPr>
              <a:t>ジャーナルスコアに対する動画付き論文の分布を分析</a:t>
            </a:r>
            <a:endParaRPr lang="ja-JP" altLang="en-US" sz="1600" spc="-1" dirty="0">
              <a:uFill>
                <a:solidFill>
                  <a:srgbClr val="FFFFFF"/>
                </a:solidFill>
              </a:uFill>
              <a:latin typeface="Meiryo"/>
              <a:ea typeface="Meiryo"/>
              <a:cs typeface="Arial"/>
            </a:endParaRPr>
          </a:p>
          <a:p>
            <a:pPr marL="742950" lvl="1" indent="-285750">
              <a:lnSpc>
                <a:spcPct val="150000"/>
              </a:lnSpc>
              <a:buClr>
                <a:srgbClr val="ED7D31"/>
              </a:buClr>
              <a:buFont typeface="Wingdings"/>
              <a:buChar char="§"/>
            </a:pPr>
            <a:r>
              <a:rPr lang="ja-JP" altLang="en-US" sz="1600" spc="-1">
                <a:uFill>
                  <a:solidFill>
                    <a:srgbClr val="FFFFFF"/>
                  </a:solidFill>
                </a:uFill>
                <a:latin typeface="Meiryo"/>
                <a:ea typeface="Meiryo"/>
                <a:cs typeface="Arial"/>
              </a:rPr>
              <a:t>対象: 2014, 2019 Comp分野ジャーナル上位５％</a:t>
            </a:r>
          </a:p>
          <a:p>
            <a:pPr marL="742950" lvl="1" indent="-285750">
              <a:lnSpc>
                <a:spcPct val="150000"/>
              </a:lnSpc>
              <a:buClr>
                <a:srgbClr val="ED7D31"/>
              </a:buClr>
              <a:buFont typeface="Wingdings"/>
              <a:buChar char="§"/>
            </a:pPr>
            <a:r>
              <a:rPr lang="ja-JP" altLang="en-US" sz="1600" spc="-1">
                <a:uFill>
                  <a:solidFill>
                    <a:srgbClr val="FFFFFF"/>
                  </a:solidFill>
                </a:uFill>
                <a:latin typeface="Meiryo"/>
                <a:ea typeface="Meiryo"/>
                <a:cs typeface="Arial"/>
              </a:rPr>
              <a:t>分析: スコア順にプロット、1%ごとに動画付ジャーナル・論稿数集計</a:t>
            </a:r>
          </a:p>
        </p:txBody>
      </p:sp>
      <p:sp>
        <p:nvSpPr>
          <p:cNvPr id="94" name="TextShape 3"/>
          <p:cNvSpPr txBox="1"/>
          <p:nvPr/>
        </p:nvSpPr>
        <p:spPr>
          <a:xfrm>
            <a:off x="0" y="42840"/>
            <a:ext cx="2685600" cy="478440"/>
          </a:xfrm>
          <a:prstGeom prst="rect">
            <a:avLst/>
          </a:prstGeom>
          <a:noFill/>
          <a:ln>
            <a:noFill/>
          </a:ln>
        </p:spPr>
        <p:txBody>
          <a:bodyPr/>
          <a:lstStyle/>
          <a:p>
            <a:endParaRPr lang="ja-JP" sz="1500" b="0" strike="noStrike" spc="-1">
              <a:solidFill>
                <a:srgbClr val="000000"/>
              </a:solidFill>
              <a:uFill>
                <a:solidFill>
                  <a:srgbClr val="FFFFFF"/>
                </a:solidFill>
              </a:uFill>
              <a:latin typeface="Meiryo"/>
            </a:endParaRPr>
          </a:p>
        </p:txBody>
      </p:sp>
      <p:sp>
        <p:nvSpPr>
          <p:cNvPr id="6" name="TextShape 1">
            <a:extLst>
              <a:ext uri="{FF2B5EF4-FFF2-40B4-BE49-F238E27FC236}">
                <a16:creationId xmlns:a16="http://schemas.microsoft.com/office/drawing/2014/main" id="{EFF66B2B-D310-438B-B5EE-B3136356048A}"/>
              </a:ext>
            </a:extLst>
          </p:cNvPr>
          <p:cNvSpPr txBox="1"/>
          <p:nvPr/>
        </p:nvSpPr>
        <p:spPr>
          <a:xfrm>
            <a:off x="243720" y="129599"/>
            <a:ext cx="4492388" cy="324462"/>
          </a:xfrm>
          <a:prstGeom prst="rect">
            <a:avLst/>
          </a:prstGeom>
          <a:noFill/>
          <a:ln>
            <a:noFill/>
          </a:ln>
        </p:spPr>
        <p:txBody>
          <a:bodyPr lIns="91440" tIns="45720" rIns="91440" bIns="45720" anchor="b"/>
          <a:lstStyle/>
          <a:p>
            <a:pPr>
              <a:lnSpc>
                <a:spcPct val="100000"/>
              </a:lnSpc>
            </a:pPr>
            <a:r>
              <a:rPr lang="ja-JP" altLang="en-US" sz="1400" spc="-1">
                <a:solidFill>
                  <a:srgbClr val="000000"/>
                </a:solidFill>
                <a:uFill>
                  <a:solidFill>
                    <a:srgbClr val="FFFFFF"/>
                  </a:solidFill>
                </a:uFill>
                <a:latin typeface="Meiryo"/>
                <a:ea typeface="Meiryo"/>
              </a:rPr>
              <a:t>ジャーナルメトリックス分析</a:t>
            </a:r>
            <a:endParaRPr lang="en-US" sz="1400" spc="-1" dirty="0" err="1">
              <a:uFill>
                <a:solidFill>
                  <a:srgbClr val="FFFFFF"/>
                </a:solidFill>
              </a:uFill>
              <a:ea typeface="+mn-lt"/>
              <a:cs typeface="+mn-lt"/>
            </a:endParaRPr>
          </a:p>
        </p:txBody>
      </p:sp>
      <p:graphicFrame>
        <p:nvGraphicFramePr>
          <p:cNvPr id="3" name="Table 2">
            <a:extLst>
              <a:ext uri="{FF2B5EF4-FFF2-40B4-BE49-F238E27FC236}">
                <a16:creationId xmlns:a16="http://schemas.microsoft.com/office/drawing/2014/main" id="{CCD61E1E-83C8-4CB5-8AE6-4C55F0B0813F}"/>
              </a:ext>
            </a:extLst>
          </p:cNvPr>
          <p:cNvGraphicFramePr>
            <a:graphicFrameLocks noGrp="1"/>
          </p:cNvGraphicFramePr>
          <p:nvPr>
            <p:extLst>
              <p:ext uri="{D42A27DB-BD31-4B8C-83A1-F6EECF244321}">
                <p14:modId xmlns:p14="http://schemas.microsoft.com/office/powerpoint/2010/main" val="3457831065"/>
              </p:ext>
            </p:extLst>
          </p:nvPr>
        </p:nvGraphicFramePr>
        <p:xfrm>
          <a:off x="2364749" y="2735333"/>
          <a:ext cx="4643607" cy="1690872"/>
        </p:xfrm>
        <a:graphic>
          <a:graphicData uri="http://schemas.openxmlformats.org/drawingml/2006/table">
            <a:tbl>
              <a:tblPr firstRow="1" bandRow="1">
                <a:tableStyleId>{5C22544A-7EE6-4342-B048-85BDC9FD1C3A}</a:tableStyleId>
              </a:tblPr>
              <a:tblGrid>
                <a:gridCol w="1958148">
                  <a:extLst>
                    <a:ext uri="{9D8B030D-6E8A-4147-A177-3AD203B41FA5}">
                      <a16:colId xmlns:a16="http://schemas.microsoft.com/office/drawing/2014/main" val="3923389299"/>
                    </a:ext>
                  </a:extLst>
                </a:gridCol>
                <a:gridCol w="1412663">
                  <a:extLst>
                    <a:ext uri="{9D8B030D-6E8A-4147-A177-3AD203B41FA5}">
                      <a16:colId xmlns:a16="http://schemas.microsoft.com/office/drawing/2014/main" val="1508184153"/>
                    </a:ext>
                  </a:extLst>
                </a:gridCol>
                <a:gridCol w="1272796">
                  <a:extLst>
                    <a:ext uri="{9D8B030D-6E8A-4147-A177-3AD203B41FA5}">
                      <a16:colId xmlns:a16="http://schemas.microsoft.com/office/drawing/2014/main" val="1518786041"/>
                    </a:ext>
                  </a:extLst>
                </a:gridCol>
              </a:tblGrid>
              <a:tr h="395984">
                <a:tc>
                  <a:txBody>
                    <a:bodyPr/>
                    <a:lstStyle/>
                    <a:p>
                      <a:pPr algn="ctr"/>
                      <a:r>
                        <a:rPr lang="ja-JP" altLang="en-US" sz="1400">
                          <a:effectLst/>
                        </a:rPr>
                        <a:t>年度・分野</a:t>
                      </a:r>
                    </a:p>
                  </a:txBody>
                  <a:tcPr marL="38100" marR="38100" marT="38100" marB="38100"/>
                </a:tc>
                <a:tc>
                  <a:txBody>
                    <a:bodyPr/>
                    <a:lstStyle/>
                    <a:p>
                      <a:pPr algn="ctr"/>
                      <a:r>
                        <a:rPr lang="en-US" sz="1400">
                          <a:effectLst/>
                        </a:rPr>
                        <a:t>2019 comp</a:t>
                      </a:r>
                    </a:p>
                  </a:txBody>
                  <a:tcPr marL="38100" marR="38100" marT="38100" marB="38100"/>
                </a:tc>
                <a:tc>
                  <a:txBody>
                    <a:bodyPr/>
                    <a:lstStyle/>
                    <a:p>
                      <a:pPr algn="ctr"/>
                      <a:r>
                        <a:rPr lang="en-US" sz="1400">
                          <a:effectLst/>
                        </a:rPr>
                        <a:t>2014 comp</a:t>
                      </a:r>
                    </a:p>
                  </a:txBody>
                  <a:tcPr marL="38100" marR="38100" marT="38100" marB="38100"/>
                </a:tc>
                <a:extLst>
                  <a:ext uri="{0D108BD9-81ED-4DB2-BD59-A6C34878D82A}">
                    <a16:rowId xmlns:a16="http://schemas.microsoft.com/office/drawing/2014/main" val="1371206436"/>
                  </a:ext>
                </a:extLst>
              </a:tr>
              <a:tr h="395984">
                <a:tc>
                  <a:txBody>
                    <a:bodyPr/>
                    <a:lstStyle/>
                    <a:p>
                      <a:pPr algn="ctr"/>
                      <a:r>
                        <a:rPr lang="ja-JP" altLang="en-US" sz="1400">
                          <a:effectLst/>
                        </a:rPr>
                        <a:t>ジャーナル数</a:t>
                      </a:r>
                    </a:p>
                  </a:txBody>
                  <a:tcPr marL="38100" marR="38100" marT="38100" marB="38100"/>
                </a:tc>
                <a:tc>
                  <a:txBody>
                    <a:bodyPr/>
                    <a:lstStyle/>
                    <a:p>
                      <a:pPr algn="r"/>
                      <a:r>
                        <a:rPr lang="en-US" sz="1400">
                          <a:effectLst/>
                        </a:rPr>
                        <a:t>133</a:t>
                      </a:r>
                    </a:p>
                  </a:txBody>
                  <a:tcPr marL="38100" marR="38100" marT="38100" marB="38100"/>
                </a:tc>
                <a:tc>
                  <a:txBody>
                    <a:bodyPr/>
                    <a:lstStyle/>
                    <a:p>
                      <a:pPr algn="r"/>
                      <a:r>
                        <a:rPr lang="en-US" sz="1400">
                          <a:effectLst/>
                        </a:rPr>
                        <a:t>133</a:t>
                      </a:r>
                    </a:p>
                  </a:txBody>
                  <a:tcPr marL="38100" marR="38100" marT="38100" marB="38100"/>
                </a:tc>
                <a:extLst>
                  <a:ext uri="{0D108BD9-81ED-4DB2-BD59-A6C34878D82A}">
                    <a16:rowId xmlns:a16="http://schemas.microsoft.com/office/drawing/2014/main" val="1670368231"/>
                  </a:ext>
                </a:extLst>
              </a:tr>
              <a:tr h="395984">
                <a:tc>
                  <a:txBody>
                    <a:bodyPr/>
                    <a:lstStyle/>
                    <a:p>
                      <a:pPr algn="ctr"/>
                      <a:r>
                        <a:rPr lang="ja-JP" altLang="en-US" sz="1400">
                          <a:effectLst/>
                        </a:rPr>
                        <a:t>内、動画付き論稿が存在するジャーナル</a:t>
                      </a:r>
                    </a:p>
                  </a:txBody>
                  <a:tcPr marL="38100" marR="38100" marT="38100" marB="38100"/>
                </a:tc>
                <a:tc>
                  <a:txBody>
                    <a:bodyPr/>
                    <a:lstStyle/>
                    <a:p>
                      <a:pPr algn="r"/>
                      <a:r>
                        <a:rPr lang="en-US" sz="1400">
                          <a:effectLst/>
                        </a:rPr>
                        <a:t>36(27.1)</a:t>
                      </a:r>
                    </a:p>
                  </a:txBody>
                  <a:tcPr marL="38100" marR="38100" marT="38100" marB="38100"/>
                </a:tc>
                <a:tc>
                  <a:txBody>
                    <a:bodyPr/>
                    <a:lstStyle/>
                    <a:p>
                      <a:pPr algn="r"/>
                      <a:r>
                        <a:rPr lang="en-US" sz="1400">
                          <a:effectLst/>
                        </a:rPr>
                        <a:t>35(26.3%)</a:t>
                      </a:r>
                    </a:p>
                  </a:txBody>
                  <a:tcPr marL="38100" marR="38100" marT="38100" marB="38100"/>
                </a:tc>
                <a:extLst>
                  <a:ext uri="{0D108BD9-81ED-4DB2-BD59-A6C34878D82A}">
                    <a16:rowId xmlns:a16="http://schemas.microsoft.com/office/drawing/2014/main" val="3636587350"/>
                  </a:ext>
                </a:extLst>
              </a:tr>
              <a:tr h="395984">
                <a:tc>
                  <a:txBody>
                    <a:bodyPr/>
                    <a:lstStyle/>
                    <a:p>
                      <a:pPr algn="ctr"/>
                      <a:r>
                        <a:rPr lang="ja-JP" altLang="en-US" sz="1400">
                          <a:effectLst/>
                        </a:rPr>
                        <a:t>ジャーナルスコア範囲</a:t>
                      </a:r>
                      <a:endParaRPr lang="ja-JP" altLang="en-US" sz="1400" dirty="0">
                        <a:effectLst/>
                      </a:endParaRPr>
                    </a:p>
                  </a:txBody>
                  <a:tcPr marL="38100" marR="38100" marT="38100" marB="38100"/>
                </a:tc>
                <a:tc>
                  <a:txBody>
                    <a:bodyPr/>
                    <a:lstStyle/>
                    <a:p>
                      <a:pPr algn="r"/>
                      <a:r>
                        <a:rPr lang="en-US" sz="1400">
                          <a:effectLst/>
                        </a:rPr>
                        <a:t>[7.1, 31.9]</a:t>
                      </a:r>
                    </a:p>
                  </a:txBody>
                  <a:tcPr marL="38100" marR="38100" marT="38100" marB="38100"/>
                </a:tc>
                <a:tc>
                  <a:txBody>
                    <a:bodyPr/>
                    <a:lstStyle/>
                    <a:p>
                      <a:pPr algn="r"/>
                      <a:r>
                        <a:rPr lang="en-US" sz="1400">
                          <a:effectLst/>
                        </a:rPr>
                        <a:t>[5.6, 22.4]</a:t>
                      </a:r>
                      <a:endParaRPr lang="en-US" sz="1400" dirty="0">
                        <a:effectLst/>
                      </a:endParaRPr>
                    </a:p>
                  </a:txBody>
                  <a:tcPr marL="38100" marR="38100" marT="38100" marB="38100"/>
                </a:tc>
                <a:extLst>
                  <a:ext uri="{0D108BD9-81ED-4DB2-BD59-A6C34878D82A}">
                    <a16:rowId xmlns:a16="http://schemas.microsoft.com/office/drawing/2014/main" val="2358961633"/>
                  </a:ext>
                </a:extLst>
              </a:tr>
            </a:tbl>
          </a:graphicData>
        </a:graphic>
      </p:graphicFrame>
      <p:sp>
        <p:nvSpPr>
          <p:cNvPr id="4" name="TextShape 2">
            <a:extLst>
              <a:ext uri="{FF2B5EF4-FFF2-40B4-BE49-F238E27FC236}">
                <a16:creationId xmlns:a16="http://schemas.microsoft.com/office/drawing/2014/main" id="{BA643ADD-EAEE-4DF8-B057-76AC5F9CCCE6}"/>
              </a:ext>
            </a:extLst>
          </p:cNvPr>
          <p:cNvSpPr txBox="1"/>
          <p:nvPr/>
        </p:nvSpPr>
        <p:spPr>
          <a:xfrm>
            <a:off x="2451343" y="2343320"/>
            <a:ext cx="4130353" cy="430742"/>
          </a:xfrm>
          <a:prstGeom prst="rect">
            <a:avLst/>
          </a:prstGeom>
          <a:noFill/>
          <a:ln>
            <a:noFill/>
          </a:ln>
        </p:spPr>
        <p:txBody>
          <a:bodyPr lIns="91440" tIns="45720" rIns="91440" bIns="45720" anchor="ctr"/>
          <a:lstStyle/>
          <a:p>
            <a:pPr algn="ctr">
              <a:lnSpc>
                <a:spcPct val="150000"/>
              </a:lnSpc>
              <a:buClr>
                <a:srgbClr val="ED7D31"/>
              </a:buClr>
            </a:pPr>
            <a:r>
              <a:rPr lang="ja-JP" altLang="en-US" sz="1400" spc="-1">
                <a:uFill>
                  <a:solidFill>
                    <a:srgbClr val="FFFFFF"/>
                  </a:solidFill>
                </a:uFill>
                <a:latin typeface="Meiryo"/>
                <a:ea typeface="Meiryo"/>
                <a:cs typeface="Arial"/>
              </a:rPr>
              <a:t>表1　分析対象</a:t>
            </a:r>
            <a:endParaRPr lang="ja-JP" altLang="en-US" sz="1400" spc="-1" dirty="0">
              <a:uFill>
                <a:solidFill>
                  <a:srgbClr val="FFFFFF"/>
                </a:solidFill>
              </a:uFill>
              <a:latin typeface="Meiryo"/>
              <a:ea typeface="Meiryo"/>
              <a:cs typeface="Arial"/>
            </a:endParaRPr>
          </a:p>
        </p:txBody>
      </p:sp>
      <p:sp>
        <p:nvSpPr>
          <p:cNvPr id="10" name="TextShape 2">
            <a:extLst>
              <a:ext uri="{FF2B5EF4-FFF2-40B4-BE49-F238E27FC236}">
                <a16:creationId xmlns:a16="http://schemas.microsoft.com/office/drawing/2014/main" id="{10C329D8-6C01-4E43-B04D-9022CC768FA5}"/>
              </a:ext>
            </a:extLst>
          </p:cNvPr>
          <p:cNvSpPr txBox="1"/>
          <p:nvPr/>
        </p:nvSpPr>
        <p:spPr>
          <a:xfrm>
            <a:off x="2512850" y="4393543"/>
            <a:ext cx="4130353" cy="430742"/>
          </a:xfrm>
          <a:prstGeom prst="rect">
            <a:avLst/>
          </a:prstGeom>
          <a:noFill/>
          <a:ln>
            <a:noFill/>
          </a:ln>
        </p:spPr>
        <p:txBody>
          <a:bodyPr lIns="91440" tIns="45720" rIns="91440" bIns="45720" anchor="ctr"/>
          <a:lstStyle/>
          <a:p>
            <a:pPr algn="ctr">
              <a:lnSpc>
                <a:spcPct val="150000"/>
              </a:lnSpc>
              <a:buClr>
                <a:srgbClr val="ED7D31"/>
              </a:buClr>
            </a:pPr>
            <a:r>
              <a:rPr lang="ja-JP" altLang="en-US" sz="1400" spc="-1">
                <a:uFill>
                  <a:solidFill>
                    <a:srgbClr val="FFFFFF"/>
                  </a:solidFill>
                </a:uFill>
                <a:latin typeface="Meiryo"/>
                <a:ea typeface="Meiryo"/>
                <a:cs typeface="Arial"/>
              </a:rPr>
              <a:t>表2　集計結果</a:t>
            </a:r>
            <a:endParaRPr lang="ja-JP" altLang="en-US" sz="1400" spc="-1" dirty="0">
              <a:uFill>
                <a:solidFill>
                  <a:srgbClr val="FFFFFF"/>
                </a:solidFill>
              </a:uFill>
              <a:latin typeface="Meiryo"/>
              <a:ea typeface="Meiryo"/>
              <a:cs typeface="Arial"/>
            </a:endParaRPr>
          </a:p>
        </p:txBody>
      </p:sp>
      <p:graphicFrame>
        <p:nvGraphicFramePr>
          <p:cNvPr id="11" name="Table 10">
            <a:extLst>
              <a:ext uri="{FF2B5EF4-FFF2-40B4-BE49-F238E27FC236}">
                <a16:creationId xmlns:a16="http://schemas.microsoft.com/office/drawing/2014/main" id="{F99CE623-3F35-4830-844B-684F5E99DDE3}"/>
              </a:ext>
            </a:extLst>
          </p:cNvPr>
          <p:cNvGraphicFramePr>
            <a:graphicFrameLocks noGrp="1"/>
          </p:cNvGraphicFramePr>
          <p:nvPr>
            <p:extLst>
              <p:ext uri="{D42A27DB-BD31-4B8C-83A1-F6EECF244321}">
                <p14:modId xmlns:p14="http://schemas.microsoft.com/office/powerpoint/2010/main" val="678089456"/>
              </p:ext>
            </p:extLst>
          </p:nvPr>
        </p:nvGraphicFramePr>
        <p:xfrm>
          <a:off x="1619677" y="4828278"/>
          <a:ext cx="6247581" cy="1704009"/>
        </p:xfrm>
        <a:graphic>
          <a:graphicData uri="http://schemas.openxmlformats.org/drawingml/2006/table">
            <a:tbl>
              <a:tblPr firstRow="1" bandRow="1">
                <a:tableStyleId>{5C22544A-7EE6-4342-B048-85BDC9FD1C3A}</a:tableStyleId>
              </a:tblPr>
              <a:tblGrid>
                <a:gridCol w="737209">
                  <a:extLst>
                    <a:ext uri="{9D8B030D-6E8A-4147-A177-3AD203B41FA5}">
                      <a16:colId xmlns:a16="http://schemas.microsoft.com/office/drawing/2014/main" val="3234431990"/>
                    </a:ext>
                  </a:extLst>
                </a:gridCol>
                <a:gridCol w="1855160">
                  <a:extLst>
                    <a:ext uri="{9D8B030D-6E8A-4147-A177-3AD203B41FA5}">
                      <a16:colId xmlns:a16="http://schemas.microsoft.com/office/drawing/2014/main" val="2470154215"/>
                    </a:ext>
                  </a:extLst>
                </a:gridCol>
                <a:gridCol w="554585">
                  <a:extLst>
                    <a:ext uri="{9D8B030D-6E8A-4147-A177-3AD203B41FA5}">
                      <a16:colId xmlns:a16="http://schemas.microsoft.com/office/drawing/2014/main" val="1055688904"/>
                    </a:ext>
                  </a:extLst>
                </a:gridCol>
                <a:gridCol w="554585">
                  <a:extLst>
                    <a:ext uri="{9D8B030D-6E8A-4147-A177-3AD203B41FA5}">
                      <a16:colId xmlns:a16="http://schemas.microsoft.com/office/drawing/2014/main" val="2498453102"/>
                    </a:ext>
                  </a:extLst>
                </a:gridCol>
                <a:gridCol w="554585">
                  <a:extLst>
                    <a:ext uri="{9D8B030D-6E8A-4147-A177-3AD203B41FA5}">
                      <a16:colId xmlns:a16="http://schemas.microsoft.com/office/drawing/2014/main" val="59042655"/>
                    </a:ext>
                  </a:extLst>
                </a:gridCol>
                <a:gridCol w="554585">
                  <a:extLst>
                    <a:ext uri="{9D8B030D-6E8A-4147-A177-3AD203B41FA5}">
                      <a16:colId xmlns:a16="http://schemas.microsoft.com/office/drawing/2014/main" val="3154239076"/>
                    </a:ext>
                  </a:extLst>
                </a:gridCol>
                <a:gridCol w="554585">
                  <a:extLst>
                    <a:ext uri="{9D8B030D-6E8A-4147-A177-3AD203B41FA5}">
                      <a16:colId xmlns:a16="http://schemas.microsoft.com/office/drawing/2014/main" val="3700458454"/>
                    </a:ext>
                  </a:extLst>
                </a:gridCol>
                <a:gridCol w="491560">
                  <a:extLst>
                    <a:ext uri="{9D8B030D-6E8A-4147-A177-3AD203B41FA5}">
                      <a16:colId xmlns:a16="http://schemas.microsoft.com/office/drawing/2014/main" val="1087483256"/>
                    </a:ext>
                  </a:extLst>
                </a:gridCol>
                <a:gridCol w="390727">
                  <a:extLst>
                    <a:ext uri="{9D8B030D-6E8A-4147-A177-3AD203B41FA5}">
                      <a16:colId xmlns:a16="http://schemas.microsoft.com/office/drawing/2014/main" val="391444609"/>
                    </a:ext>
                  </a:extLst>
                </a:gridCol>
              </a:tblGrid>
              <a:tr h="543309">
                <a:tc>
                  <a:txBody>
                    <a:bodyPr/>
                    <a:lstStyle/>
                    <a:p>
                      <a:pPr algn="ctr"/>
                      <a:br>
                        <a:rPr lang="en-US" dirty="0">
                          <a:effectLst/>
                        </a:rPr>
                      </a:br>
                      <a:endParaRPr lang="en-US" sz="1200">
                        <a:effectLst/>
                      </a:endParaRPr>
                    </a:p>
                  </a:txBody>
                  <a:tcPr marL="38100" marR="38100" marT="38100" marB="38100" anchor="ctr"/>
                </a:tc>
                <a:tc>
                  <a:txBody>
                    <a:bodyPr/>
                    <a:lstStyle/>
                    <a:p>
                      <a:pPr algn="ctr"/>
                      <a:r>
                        <a:rPr lang="en-US" sz="1200" dirty="0">
                          <a:effectLst/>
                        </a:rPr>
                        <a:t>Percentile</a:t>
                      </a:r>
                    </a:p>
                  </a:txBody>
                  <a:tcPr marL="38100" marR="38100" marT="38100" marB="38100" anchor="ctr"/>
                </a:tc>
                <a:tc>
                  <a:txBody>
                    <a:bodyPr/>
                    <a:lstStyle/>
                    <a:p>
                      <a:pPr algn="ctr"/>
                      <a:r>
                        <a:rPr lang="en-US" sz="1200" dirty="0">
                          <a:effectLst/>
                        </a:rPr>
                        <a:t>~1%</a:t>
                      </a:r>
                    </a:p>
                  </a:txBody>
                  <a:tcPr marL="38100" marR="38100" marT="38100" marB="38100" anchor="ctr"/>
                </a:tc>
                <a:tc>
                  <a:txBody>
                    <a:bodyPr/>
                    <a:lstStyle/>
                    <a:p>
                      <a:pPr algn="ctr"/>
                      <a:r>
                        <a:rPr lang="en-US" sz="1200" dirty="0">
                          <a:effectLst/>
                        </a:rPr>
                        <a:t>1~2%</a:t>
                      </a:r>
                    </a:p>
                  </a:txBody>
                  <a:tcPr marL="38100" marR="38100" marT="38100" marB="38100" anchor="ctr"/>
                </a:tc>
                <a:tc>
                  <a:txBody>
                    <a:bodyPr/>
                    <a:lstStyle/>
                    <a:p>
                      <a:pPr algn="ctr"/>
                      <a:r>
                        <a:rPr lang="en-US" sz="1200" dirty="0">
                          <a:effectLst/>
                        </a:rPr>
                        <a:t>2~3%</a:t>
                      </a:r>
                    </a:p>
                  </a:txBody>
                  <a:tcPr marL="38100" marR="38100" marT="38100" marB="38100" anchor="ctr"/>
                </a:tc>
                <a:tc>
                  <a:txBody>
                    <a:bodyPr/>
                    <a:lstStyle/>
                    <a:p>
                      <a:pPr algn="ctr"/>
                      <a:r>
                        <a:rPr lang="en-US" sz="1200" dirty="0">
                          <a:effectLst/>
                        </a:rPr>
                        <a:t>3~4%</a:t>
                      </a:r>
                    </a:p>
                  </a:txBody>
                  <a:tcPr marL="38100" marR="38100" marT="38100" marB="38100" anchor="ctr"/>
                </a:tc>
                <a:tc>
                  <a:txBody>
                    <a:bodyPr/>
                    <a:lstStyle/>
                    <a:p>
                      <a:pPr algn="ctr"/>
                      <a:r>
                        <a:rPr lang="en-US" sz="1200" dirty="0">
                          <a:effectLst/>
                        </a:rPr>
                        <a:t>4~5%</a:t>
                      </a:r>
                    </a:p>
                  </a:txBody>
                  <a:tcPr marL="38100" marR="38100" marT="38100" marB="38100" anchor="ctr"/>
                </a:tc>
                <a:tc>
                  <a:txBody>
                    <a:bodyPr/>
                    <a:lstStyle/>
                    <a:p>
                      <a:pPr algn="ctr"/>
                      <a:r>
                        <a:rPr lang="en-US" sz="1200" dirty="0">
                          <a:effectLst/>
                        </a:rPr>
                        <a:t>Mean</a:t>
                      </a:r>
                    </a:p>
                  </a:txBody>
                  <a:tcPr marL="38100" marR="38100" marT="38100" marB="38100" anchor="ctr"/>
                </a:tc>
                <a:tc>
                  <a:txBody>
                    <a:bodyPr/>
                    <a:lstStyle/>
                    <a:p>
                      <a:pPr algn="ctr"/>
                      <a:r>
                        <a:rPr lang="en-US" sz="1200" dirty="0">
                          <a:effectLst/>
                        </a:rPr>
                        <a:t>STD</a:t>
                      </a:r>
                    </a:p>
                  </a:txBody>
                  <a:tcPr marL="38100" marR="38100" marT="38100" marB="38100" anchor="ctr"/>
                </a:tc>
                <a:extLst>
                  <a:ext uri="{0D108BD9-81ED-4DB2-BD59-A6C34878D82A}">
                    <a16:rowId xmlns:a16="http://schemas.microsoft.com/office/drawing/2014/main" val="3929511741"/>
                  </a:ext>
                </a:extLst>
              </a:tr>
              <a:tr h="290175">
                <a:tc rowSpan="2">
                  <a:txBody>
                    <a:bodyPr/>
                    <a:lstStyle/>
                    <a:p>
                      <a:pPr algn="ctr"/>
                      <a:r>
                        <a:rPr lang="en-US" sz="1200" dirty="0">
                          <a:effectLst/>
                        </a:rPr>
                        <a:t>2014</a:t>
                      </a:r>
                    </a:p>
                  </a:txBody>
                  <a:tcPr marL="38100" marR="38100" marT="38100" marB="38100" anchor="ctr"/>
                </a:tc>
                <a:tc>
                  <a:txBody>
                    <a:bodyPr/>
                    <a:lstStyle/>
                    <a:p>
                      <a:pPr algn="ctr"/>
                      <a:r>
                        <a:rPr lang="ja-JP" altLang="en-US" sz="1200">
                          <a:effectLst/>
                        </a:rPr>
                        <a:t>動画付ジャーナル数</a:t>
                      </a:r>
                    </a:p>
                  </a:txBody>
                  <a:tcPr marL="38100" marR="38100" marT="38100" marB="38100" anchor="ctr"/>
                </a:tc>
                <a:tc>
                  <a:txBody>
                    <a:bodyPr/>
                    <a:lstStyle/>
                    <a:p>
                      <a:pPr algn="r"/>
                      <a:r>
                        <a:rPr lang="en-US" sz="1200" dirty="0">
                          <a:effectLst/>
                        </a:rPr>
                        <a:t>6</a:t>
                      </a:r>
                    </a:p>
                  </a:txBody>
                  <a:tcPr marL="38100" marR="38100" marT="38100" marB="38100" anchor="ctr"/>
                </a:tc>
                <a:tc>
                  <a:txBody>
                    <a:bodyPr/>
                    <a:lstStyle/>
                    <a:p>
                      <a:pPr algn="r"/>
                      <a:r>
                        <a:rPr lang="en-US" sz="1200" dirty="0">
                          <a:effectLst/>
                        </a:rPr>
                        <a:t>10</a:t>
                      </a:r>
                    </a:p>
                  </a:txBody>
                  <a:tcPr marL="38100" marR="38100" marT="38100" marB="38100" anchor="ctr"/>
                </a:tc>
                <a:tc>
                  <a:txBody>
                    <a:bodyPr/>
                    <a:lstStyle/>
                    <a:p>
                      <a:pPr algn="r"/>
                      <a:r>
                        <a:rPr lang="en-US" sz="1200" dirty="0">
                          <a:effectLst/>
                        </a:rPr>
                        <a:t>7</a:t>
                      </a:r>
                    </a:p>
                  </a:txBody>
                  <a:tcPr marL="38100" marR="38100" marT="38100" marB="38100" anchor="ctr"/>
                </a:tc>
                <a:tc>
                  <a:txBody>
                    <a:bodyPr/>
                    <a:lstStyle/>
                    <a:p>
                      <a:pPr algn="r"/>
                      <a:r>
                        <a:rPr lang="en-US" sz="1200" dirty="0">
                          <a:effectLst/>
                        </a:rPr>
                        <a:t>6</a:t>
                      </a:r>
                    </a:p>
                  </a:txBody>
                  <a:tcPr marL="38100" marR="38100" marT="38100" marB="38100" anchor="ctr"/>
                </a:tc>
                <a:tc>
                  <a:txBody>
                    <a:bodyPr/>
                    <a:lstStyle/>
                    <a:p>
                      <a:pPr algn="r"/>
                      <a:r>
                        <a:rPr lang="en-US" sz="1200" dirty="0">
                          <a:effectLst/>
                        </a:rPr>
                        <a:t>6</a:t>
                      </a:r>
                    </a:p>
                  </a:txBody>
                  <a:tcPr marL="38100" marR="38100" marT="38100" marB="38100" anchor="ctr"/>
                </a:tc>
                <a:tc>
                  <a:txBody>
                    <a:bodyPr/>
                    <a:lstStyle/>
                    <a:p>
                      <a:pPr algn="r"/>
                      <a:r>
                        <a:rPr lang="en-US" sz="1200" dirty="0">
                          <a:effectLst/>
                        </a:rPr>
                        <a:t>7.0</a:t>
                      </a:r>
                    </a:p>
                  </a:txBody>
                  <a:tcPr marL="38100" marR="38100" marT="38100" marB="38100" anchor="ctr"/>
                </a:tc>
                <a:tc>
                  <a:txBody>
                    <a:bodyPr/>
                    <a:lstStyle/>
                    <a:p>
                      <a:pPr algn="r"/>
                      <a:r>
                        <a:rPr lang="en-US" sz="1200" dirty="0">
                          <a:effectLst/>
                        </a:rPr>
                        <a:t>1.55</a:t>
                      </a:r>
                    </a:p>
                  </a:txBody>
                  <a:tcPr marL="38100" marR="38100" marT="38100" marB="38100" anchor="ctr"/>
                </a:tc>
                <a:extLst>
                  <a:ext uri="{0D108BD9-81ED-4DB2-BD59-A6C34878D82A}">
                    <a16:rowId xmlns:a16="http://schemas.microsoft.com/office/drawing/2014/main" val="658774676"/>
                  </a:ext>
                </a:extLst>
              </a:tr>
              <a:tr h="290175">
                <a:tc vMerge="1">
                  <a:txBody>
                    <a:bodyPr/>
                    <a:lstStyle/>
                    <a:p>
                      <a:endParaRPr lang="en-US"/>
                    </a:p>
                  </a:txBody>
                  <a:tcPr marL="0" marR="0" marT="0" marB="0" anchor="ctr" horzOverflow="overflow"/>
                </a:tc>
                <a:tc>
                  <a:txBody>
                    <a:bodyPr/>
                    <a:lstStyle/>
                    <a:p>
                      <a:pPr algn="ctr"/>
                      <a:r>
                        <a:rPr lang="ja-JP" altLang="en-US" sz="1200">
                          <a:effectLst/>
                        </a:rPr>
                        <a:t>動画付論稿数</a:t>
                      </a:r>
                    </a:p>
                  </a:txBody>
                  <a:tcPr marL="38100" marR="38100" marT="38100" marB="38100" anchor="ctr"/>
                </a:tc>
                <a:tc>
                  <a:txBody>
                    <a:bodyPr/>
                    <a:lstStyle/>
                    <a:p>
                      <a:pPr algn="r"/>
                      <a:r>
                        <a:rPr lang="en-US" sz="1200" dirty="0">
                          <a:effectLst/>
                        </a:rPr>
                        <a:t>25</a:t>
                      </a:r>
                    </a:p>
                  </a:txBody>
                  <a:tcPr marL="38100" marR="38100" marT="38100" marB="38100" anchor="ctr"/>
                </a:tc>
                <a:tc>
                  <a:txBody>
                    <a:bodyPr/>
                    <a:lstStyle/>
                    <a:p>
                      <a:pPr algn="r"/>
                      <a:r>
                        <a:rPr lang="en-US" sz="1200" dirty="0">
                          <a:effectLst/>
                        </a:rPr>
                        <a:t>28</a:t>
                      </a:r>
                    </a:p>
                  </a:txBody>
                  <a:tcPr marL="38100" marR="38100" marT="38100" marB="38100" anchor="ctr"/>
                </a:tc>
                <a:tc>
                  <a:txBody>
                    <a:bodyPr/>
                    <a:lstStyle/>
                    <a:p>
                      <a:pPr algn="r"/>
                      <a:r>
                        <a:rPr lang="en-US" sz="1200" dirty="0">
                          <a:effectLst/>
                        </a:rPr>
                        <a:t>19</a:t>
                      </a:r>
                    </a:p>
                  </a:txBody>
                  <a:tcPr marL="38100" marR="38100" marT="38100" marB="38100" anchor="ctr"/>
                </a:tc>
                <a:tc>
                  <a:txBody>
                    <a:bodyPr/>
                    <a:lstStyle/>
                    <a:p>
                      <a:pPr algn="r"/>
                      <a:r>
                        <a:rPr lang="en-US" sz="1200" dirty="0">
                          <a:solidFill>
                            <a:schemeClr val="tx1"/>
                          </a:solidFill>
                          <a:effectLst/>
                        </a:rPr>
                        <a:t>11</a:t>
                      </a:r>
                    </a:p>
                  </a:txBody>
                  <a:tcPr marL="38100" marR="38100" marT="38100" marB="38100" anchor="ctr"/>
                </a:tc>
                <a:tc>
                  <a:txBody>
                    <a:bodyPr/>
                    <a:lstStyle/>
                    <a:p>
                      <a:pPr algn="r"/>
                      <a:r>
                        <a:rPr lang="en-US" sz="1200" dirty="0">
                          <a:solidFill>
                            <a:schemeClr val="tx1"/>
                          </a:solidFill>
                          <a:effectLst/>
                        </a:rPr>
                        <a:t>19</a:t>
                      </a:r>
                    </a:p>
                  </a:txBody>
                  <a:tcPr marL="38100" marR="38100" marT="38100" marB="38100" anchor="ctr"/>
                </a:tc>
                <a:tc>
                  <a:txBody>
                    <a:bodyPr/>
                    <a:lstStyle/>
                    <a:p>
                      <a:pPr algn="r"/>
                      <a:r>
                        <a:rPr lang="en-US" sz="1200" dirty="0">
                          <a:effectLst/>
                        </a:rPr>
                        <a:t>20.4</a:t>
                      </a:r>
                    </a:p>
                  </a:txBody>
                  <a:tcPr marL="38100" marR="38100" marT="38100" marB="38100" anchor="ctr"/>
                </a:tc>
                <a:tc>
                  <a:txBody>
                    <a:bodyPr/>
                    <a:lstStyle/>
                    <a:p>
                      <a:pPr algn="r"/>
                      <a:r>
                        <a:rPr lang="en-US" sz="1200" dirty="0">
                          <a:effectLst/>
                        </a:rPr>
                        <a:t>5.85</a:t>
                      </a:r>
                    </a:p>
                  </a:txBody>
                  <a:tcPr marL="38100" marR="38100" marT="38100" marB="38100" anchor="ctr"/>
                </a:tc>
                <a:extLst>
                  <a:ext uri="{0D108BD9-81ED-4DB2-BD59-A6C34878D82A}">
                    <a16:rowId xmlns:a16="http://schemas.microsoft.com/office/drawing/2014/main" val="3844703362"/>
                  </a:ext>
                </a:extLst>
              </a:tr>
              <a:tr h="290175">
                <a:tc rowSpan="2">
                  <a:txBody>
                    <a:bodyPr/>
                    <a:lstStyle/>
                    <a:p>
                      <a:pPr algn="ctr"/>
                      <a:r>
                        <a:rPr lang="en-US" sz="1200" dirty="0">
                          <a:effectLst/>
                        </a:rPr>
                        <a:t>2019</a:t>
                      </a:r>
                    </a:p>
                  </a:txBody>
                  <a:tcPr marL="38100" marR="38100" marT="38100" marB="38100" anchor="ctr"/>
                </a:tc>
                <a:tc>
                  <a:txBody>
                    <a:bodyPr/>
                    <a:lstStyle/>
                    <a:p>
                      <a:pPr algn="ctr"/>
                      <a:r>
                        <a:rPr lang="ja-JP" altLang="en-US" sz="1200">
                          <a:effectLst/>
                        </a:rPr>
                        <a:t>動画付ジャーナル数</a:t>
                      </a:r>
                    </a:p>
                  </a:txBody>
                  <a:tcPr marL="38100" marR="38100" marT="38100" marB="38100" anchor="ctr"/>
                </a:tc>
                <a:tc>
                  <a:txBody>
                    <a:bodyPr/>
                    <a:lstStyle/>
                    <a:p>
                      <a:pPr algn="r"/>
                      <a:r>
                        <a:rPr lang="en-US" sz="1200" dirty="0">
                          <a:effectLst/>
                        </a:rPr>
                        <a:t>9</a:t>
                      </a:r>
                    </a:p>
                  </a:txBody>
                  <a:tcPr marL="38100" marR="38100" marT="38100" marB="38100" anchor="ctr"/>
                </a:tc>
                <a:tc>
                  <a:txBody>
                    <a:bodyPr/>
                    <a:lstStyle/>
                    <a:p>
                      <a:pPr algn="r"/>
                      <a:r>
                        <a:rPr lang="en-US" sz="1200" dirty="0">
                          <a:effectLst/>
                        </a:rPr>
                        <a:t>8</a:t>
                      </a:r>
                    </a:p>
                  </a:txBody>
                  <a:tcPr marL="38100" marR="38100" marT="38100" marB="38100" anchor="ctr"/>
                </a:tc>
                <a:tc>
                  <a:txBody>
                    <a:bodyPr/>
                    <a:lstStyle/>
                    <a:p>
                      <a:pPr algn="r"/>
                      <a:r>
                        <a:rPr lang="en-US" sz="1200" dirty="0">
                          <a:effectLst/>
                        </a:rPr>
                        <a:t>7</a:t>
                      </a:r>
                    </a:p>
                  </a:txBody>
                  <a:tcPr marL="38100" marR="38100" marT="38100" marB="38100" anchor="ctr"/>
                </a:tc>
                <a:tc>
                  <a:txBody>
                    <a:bodyPr/>
                    <a:lstStyle/>
                    <a:p>
                      <a:pPr algn="r"/>
                      <a:r>
                        <a:rPr lang="en-US" sz="1200" dirty="0">
                          <a:solidFill>
                            <a:schemeClr val="tx1"/>
                          </a:solidFill>
                          <a:effectLst/>
                        </a:rPr>
                        <a:t>3</a:t>
                      </a:r>
                    </a:p>
                  </a:txBody>
                  <a:tcPr marL="38100" marR="38100" marT="38100" marB="38100" anchor="ctr"/>
                </a:tc>
                <a:tc>
                  <a:txBody>
                    <a:bodyPr/>
                    <a:lstStyle/>
                    <a:p>
                      <a:pPr algn="r"/>
                      <a:r>
                        <a:rPr lang="en-US" sz="1200" dirty="0">
                          <a:solidFill>
                            <a:schemeClr val="tx1"/>
                          </a:solidFill>
                          <a:effectLst/>
                        </a:rPr>
                        <a:t>9</a:t>
                      </a:r>
                    </a:p>
                  </a:txBody>
                  <a:tcPr marL="38100" marR="38100" marT="38100" marB="38100" anchor="ctr"/>
                </a:tc>
                <a:tc>
                  <a:txBody>
                    <a:bodyPr/>
                    <a:lstStyle/>
                    <a:p>
                      <a:pPr algn="r"/>
                      <a:r>
                        <a:rPr lang="en-US" sz="1200" dirty="0">
                          <a:effectLst/>
                        </a:rPr>
                        <a:t>7.2</a:t>
                      </a:r>
                    </a:p>
                  </a:txBody>
                  <a:tcPr marL="38100" marR="38100" marT="38100" marB="38100" anchor="ctr"/>
                </a:tc>
                <a:tc>
                  <a:txBody>
                    <a:bodyPr/>
                    <a:lstStyle/>
                    <a:p>
                      <a:pPr algn="r"/>
                      <a:r>
                        <a:rPr lang="en-US" sz="1200" dirty="0">
                          <a:effectLst/>
                        </a:rPr>
                        <a:t>2.23</a:t>
                      </a:r>
                    </a:p>
                  </a:txBody>
                  <a:tcPr marL="38100" marR="38100" marT="38100" marB="38100" anchor="ctr"/>
                </a:tc>
                <a:extLst>
                  <a:ext uri="{0D108BD9-81ED-4DB2-BD59-A6C34878D82A}">
                    <a16:rowId xmlns:a16="http://schemas.microsoft.com/office/drawing/2014/main" val="2501134190"/>
                  </a:ext>
                </a:extLst>
              </a:tr>
              <a:tr h="290175">
                <a:tc vMerge="1">
                  <a:txBody>
                    <a:bodyPr/>
                    <a:lstStyle/>
                    <a:p>
                      <a:endParaRPr lang="en-US"/>
                    </a:p>
                  </a:txBody>
                  <a:tcPr marL="0" marR="0" marT="0" marB="0" anchor="ctr" horzOverflow="overflow"/>
                </a:tc>
                <a:tc>
                  <a:txBody>
                    <a:bodyPr/>
                    <a:lstStyle/>
                    <a:p>
                      <a:pPr algn="ctr"/>
                      <a:r>
                        <a:rPr lang="ja-JP" altLang="en-US" sz="1200">
                          <a:effectLst/>
                        </a:rPr>
                        <a:t>動画付論稿数</a:t>
                      </a:r>
                    </a:p>
                  </a:txBody>
                  <a:tcPr marL="38100" marR="38100" marT="38100" marB="38100" anchor="ctr"/>
                </a:tc>
                <a:tc>
                  <a:txBody>
                    <a:bodyPr/>
                    <a:lstStyle/>
                    <a:p>
                      <a:pPr algn="r"/>
                      <a:r>
                        <a:rPr lang="en-US" sz="1200" dirty="0">
                          <a:effectLst/>
                        </a:rPr>
                        <a:t>13</a:t>
                      </a:r>
                    </a:p>
                  </a:txBody>
                  <a:tcPr marL="38100" marR="38100" marT="38100" marB="38100" anchor="ctr"/>
                </a:tc>
                <a:tc>
                  <a:txBody>
                    <a:bodyPr/>
                    <a:lstStyle/>
                    <a:p>
                      <a:pPr algn="r"/>
                      <a:r>
                        <a:rPr lang="en-US" sz="1200" dirty="0">
                          <a:effectLst/>
                        </a:rPr>
                        <a:t>10</a:t>
                      </a:r>
                    </a:p>
                  </a:txBody>
                  <a:tcPr marL="38100" marR="38100" marT="38100" marB="38100" anchor="ctr"/>
                </a:tc>
                <a:tc>
                  <a:txBody>
                    <a:bodyPr/>
                    <a:lstStyle/>
                    <a:p>
                      <a:pPr algn="r"/>
                      <a:r>
                        <a:rPr lang="en-US" sz="1200" dirty="0">
                          <a:effectLst/>
                        </a:rPr>
                        <a:t>14</a:t>
                      </a:r>
                    </a:p>
                  </a:txBody>
                  <a:tcPr marL="38100" marR="38100" marT="38100" marB="38100" anchor="ctr"/>
                </a:tc>
                <a:tc>
                  <a:txBody>
                    <a:bodyPr/>
                    <a:lstStyle/>
                    <a:p>
                      <a:pPr algn="r"/>
                      <a:r>
                        <a:rPr lang="en-US" sz="1200" dirty="0">
                          <a:solidFill>
                            <a:schemeClr val="tx1"/>
                          </a:solidFill>
                          <a:effectLst/>
                        </a:rPr>
                        <a:t>4</a:t>
                      </a:r>
                    </a:p>
                  </a:txBody>
                  <a:tcPr marL="38100" marR="38100" marT="38100" marB="38100" anchor="ctr"/>
                </a:tc>
                <a:tc>
                  <a:txBody>
                    <a:bodyPr/>
                    <a:lstStyle/>
                    <a:p>
                      <a:pPr algn="r"/>
                      <a:r>
                        <a:rPr lang="en-US" sz="1200" dirty="0">
                          <a:solidFill>
                            <a:schemeClr val="tx1"/>
                          </a:solidFill>
                          <a:effectLst/>
                        </a:rPr>
                        <a:t>23</a:t>
                      </a:r>
                    </a:p>
                  </a:txBody>
                  <a:tcPr marL="38100" marR="38100" marT="38100" marB="38100" anchor="ctr"/>
                </a:tc>
                <a:tc>
                  <a:txBody>
                    <a:bodyPr/>
                    <a:lstStyle/>
                    <a:p>
                      <a:pPr algn="r"/>
                      <a:r>
                        <a:rPr lang="en-US" sz="1200" dirty="0">
                          <a:effectLst/>
                        </a:rPr>
                        <a:t>12.8</a:t>
                      </a:r>
                    </a:p>
                  </a:txBody>
                  <a:tcPr marL="38100" marR="38100" marT="38100" marB="38100" anchor="ctr"/>
                </a:tc>
                <a:tc>
                  <a:txBody>
                    <a:bodyPr/>
                    <a:lstStyle/>
                    <a:p>
                      <a:pPr algn="r"/>
                      <a:r>
                        <a:rPr lang="en-US" sz="1200" dirty="0">
                          <a:effectLst/>
                        </a:rPr>
                        <a:t>6.18</a:t>
                      </a:r>
                    </a:p>
                  </a:txBody>
                  <a:tcPr marL="38100" marR="38100" marT="38100" marB="38100" anchor="ctr"/>
                </a:tc>
                <a:extLst>
                  <a:ext uri="{0D108BD9-81ED-4DB2-BD59-A6C34878D82A}">
                    <a16:rowId xmlns:a16="http://schemas.microsoft.com/office/drawing/2014/main" val="1809805148"/>
                  </a:ext>
                </a:extLst>
              </a:tr>
            </a:tbl>
          </a:graphicData>
        </a:graphic>
      </p:graphicFrame>
    </p:spTree>
    <p:extLst>
      <p:ext uri="{BB962C8B-B14F-4D97-AF65-F5344CB8AC3E}">
        <p14:creationId xmlns:p14="http://schemas.microsoft.com/office/powerpoint/2010/main" val="24469751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243720" y="129600"/>
            <a:ext cx="8671320" cy="800280"/>
          </a:xfrm>
          <a:prstGeom prst="rect">
            <a:avLst/>
          </a:prstGeom>
          <a:noFill/>
          <a:ln>
            <a:noFill/>
          </a:ln>
        </p:spPr>
        <p:txBody>
          <a:bodyPr lIns="91440" tIns="45720" rIns="91440" bIns="45720" anchor="b"/>
          <a:lstStyle/>
          <a:p>
            <a:r>
              <a:rPr lang="ja-JP" altLang="en-US" sz="2400" spc="-1">
                <a:uFill>
                  <a:solidFill>
                    <a:srgbClr val="FFFFFF"/>
                  </a:solidFill>
                </a:uFill>
                <a:latin typeface="Arial"/>
                <a:ea typeface="Meiryo"/>
                <a:cs typeface="Arial"/>
              </a:rPr>
              <a:t>ジャーナルスコアと動画</a:t>
            </a:r>
            <a:r>
              <a:rPr lang="en-US" altLang="ja-JP" sz="2400" spc="-1">
                <a:uFill>
                  <a:solidFill>
                    <a:srgbClr val="FFFFFF"/>
                  </a:solidFill>
                </a:uFill>
                <a:latin typeface="Arial"/>
                <a:ea typeface="Meiryo"/>
                <a:cs typeface="Arial"/>
              </a:rPr>
              <a:t>RC</a:t>
            </a:r>
            <a:r>
              <a:rPr lang="en-US" sz="2400" spc="-1">
                <a:solidFill>
                  <a:srgbClr val="000000"/>
                </a:solidFill>
                <a:uFill>
                  <a:solidFill>
                    <a:srgbClr val="FFFFFF"/>
                  </a:solidFill>
                </a:uFill>
                <a:latin typeface="Meiryo"/>
                <a:ea typeface="Meiryo"/>
              </a:rPr>
              <a:t>(2/2)</a:t>
            </a:r>
            <a:endParaRPr lang="en-US" sz="2400" b="0" strike="noStrike" spc="-1">
              <a:solidFill>
                <a:srgbClr val="000000"/>
              </a:solidFill>
              <a:uFill>
                <a:solidFill>
                  <a:srgbClr val="FFFFFF"/>
                </a:solidFill>
              </a:uFill>
              <a:latin typeface="Arial"/>
              <a:ea typeface="Meiryo"/>
              <a:cs typeface="Arial"/>
            </a:endParaRPr>
          </a:p>
        </p:txBody>
      </p:sp>
      <p:sp>
        <p:nvSpPr>
          <p:cNvPr id="93" name="TextShape 2"/>
          <p:cNvSpPr txBox="1"/>
          <p:nvPr/>
        </p:nvSpPr>
        <p:spPr>
          <a:xfrm>
            <a:off x="171312" y="1165006"/>
            <a:ext cx="3821143" cy="5013086"/>
          </a:xfrm>
          <a:prstGeom prst="rect">
            <a:avLst/>
          </a:prstGeom>
          <a:noFill/>
          <a:ln>
            <a:noFill/>
          </a:ln>
        </p:spPr>
        <p:txBody>
          <a:bodyPr lIns="91440" tIns="45720" rIns="91440" bIns="45720" anchor="t"/>
          <a:lstStyle/>
          <a:p>
            <a:pPr marL="285750" indent="-285750">
              <a:lnSpc>
                <a:spcPct val="150000"/>
              </a:lnSpc>
              <a:buClr>
                <a:srgbClr val="ED7D31"/>
              </a:buClr>
              <a:buFont typeface="Wingdings"/>
              <a:buChar char="q"/>
            </a:pPr>
            <a:r>
              <a:rPr lang="ja-JP" altLang="en-US" sz="1600" spc="-1">
                <a:uFill>
                  <a:solidFill>
                    <a:srgbClr val="FFFFFF"/>
                  </a:solidFill>
                </a:uFill>
                <a:latin typeface="Meiryo"/>
                <a:ea typeface="Meiryo"/>
                <a:cs typeface="+mn-lt"/>
              </a:rPr>
              <a:t>2014, 2019共に、3~4%区間を除いて、動画付論稿数が比較的均等に発生している</a:t>
            </a:r>
            <a:endParaRPr lang="ja-JP" altLang="en-US" sz="1600" spc="-1" dirty="0">
              <a:uFill>
                <a:solidFill>
                  <a:srgbClr val="FFFFFF"/>
                </a:solidFill>
              </a:uFill>
              <a:latin typeface="Meiryo"/>
              <a:ea typeface="Meiryo"/>
              <a:cs typeface="+mn-lt"/>
            </a:endParaRPr>
          </a:p>
          <a:p>
            <a:pPr>
              <a:lnSpc>
                <a:spcPct val="150000"/>
              </a:lnSpc>
              <a:buClr>
                <a:srgbClr val="ED7D31"/>
              </a:buClr>
            </a:pPr>
            <a:r>
              <a:rPr lang="ja-JP" altLang="en-US" sz="1600" spc="-1">
                <a:uFill>
                  <a:solidFill>
                    <a:srgbClr val="FFFFFF"/>
                  </a:solidFill>
                </a:uFill>
                <a:latin typeface="Meiryo"/>
                <a:ea typeface="Meiryo"/>
                <a:cs typeface="+mn-lt"/>
              </a:rPr>
              <a:t>→出版初期から、動画付論稿が</a:t>
            </a:r>
            <a:r>
              <a:rPr lang="ja-JP" sz="1600" spc="-1">
                <a:uFill>
                  <a:solidFill>
                    <a:srgbClr val="FFFFFF"/>
                  </a:solidFill>
                </a:uFill>
                <a:latin typeface="Meiryo"/>
                <a:ea typeface="Meiryo"/>
                <a:cs typeface="+mn-lt"/>
              </a:rPr>
              <a:t>スコア全域に渡って比較的均等に出現</a:t>
            </a:r>
            <a:endParaRPr lang="ja-JP" altLang="en-US" sz="1600" spc="-1" dirty="0">
              <a:uFill>
                <a:solidFill>
                  <a:srgbClr val="FFFFFF"/>
                </a:solidFill>
              </a:uFill>
              <a:latin typeface="Meiryo"/>
              <a:ea typeface="Meiryo"/>
              <a:cs typeface="+mn-lt"/>
            </a:endParaRPr>
          </a:p>
          <a:p>
            <a:pPr marL="285750" indent="-285750">
              <a:lnSpc>
                <a:spcPct val="150000"/>
              </a:lnSpc>
              <a:buClr>
                <a:srgbClr val="ED7D31"/>
              </a:buClr>
              <a:buFont typeface="Wingdings"/>
              <a:buChar char="q"/>
            </a:pPr>
            <a:endParaRPr lang="ja-JP" altLang="en-US" sz="1600" spc="-1">
              <a:uFill>
                <a:solidFill>
                  <a:srgbClr val="FFFFFF"/>
                </a:solidFill>
              </a:uFill>
              <a:latin typeface="Meiryo"/>
              <a:ea typeface="Meiryo"/>
              <a:cs typeface="Arial"/>
            </a:endParaRPr>
          </a:p>
        </p:txBody>
      </p:sp>
      <p:sp>
        <p:nvSpPr>
          <p:cNvPr id="94" name="TextShape 3"/>
          <p:cNvSpPr txBox="1"/>
          <p:nvPr/>
        </p:nvSpPr>
        <p:spPr>
          <a:xfrm>
            <a:off x="0" y="42840"/>
            <a:ext cx="2685600" cy="478440"/>
          </a:xfrm>
          <a:prstGeom prst="rect">
            <a:avLst/>
          </a:prstGeom>
          <a:noFill/>
          <a:ln>
            <a:noFill/>
          </a:ln>
        </p:spPr>
        <p:txBody>
          <a:bodyPr/>
          <a:lstStyle/>
          <a:p>
            <a:endParaRPr lang="ja-JP" sz="1500" b="0" strike="noStrike" spc="-1">
              <a:solidFill>
                <a:srgbClr val="000000"/>
              </a:solidFill>
              <a:uFill>
                <a:solidFill>
                  <a:srgbClr val="FFFFFF"/>
                </a:solidFill>
              </a:uFill>
              <a:latin typeface="Meiryo"/>
            </a:endParaRPr>
          </a:p>
        </p:txBody>
      </p:sp>
      <p:sp>
        <p:nvSpPr>
          <p:cNvPr id="6" name="TextShape 1">
            <a:extLst>
              <a:ext uri="{FF2B5EF4-FFF2-40B4-BE49-F238E27FC236}">
                <a16:creationId xmlns:a16="http://schemas.microsoft.com/office/drawing/2014/main" id="{EFF66B2B-D310-438B-B5EE-B3136356048A}"/>
              </a:ext>
            </a:extLst>
          </p:cNvPr>
          <p:cNvSpPr txBox="1"/>
          <p:nvPr/>
        </p:nvSpPr>
        <p:spPr>
          <a:xfrm>
            <a:off x="243720" y="129599"/>
            <a:ext cx="4492388" cy="324462"/>
          </a:xfrm>
          <a:prstGeom prst="rect">
            <a:avLst/>
          </a:prstGeom>
          <a:noFill/>
          <a:ln>
            <a:noFill/>
          </a:ln>
        </p:spPr>
        <p:txBody>
          <a:bodyPr lIns="91440" tIns="45720" rIns="91440" bIns="45720" anchor="b"/>
          <a:lstStyle/>
          <a:p>
            <a:pPr>
              <a:lnSpc>
                <a:spcPct val="100000"/>
              </a:lnSpc>
            </a:pPr>
            <a:r>
              <a:rPr lang="en-US" altLang="ja-JP" sz="1400" spc="-1">
                <a:solidFill>
                  <a:srgbClr val="000000"/>
                </a:solidFill>
                <a:uFill>
                  <a:solidFill>
                    <a:srgbClr val="FFFFFF"/>
                  </a:solidFill>
                </a:uFill>
                <a:latin typeface="Meiryo"/>
                <a:ea typeface="Meiryo"/>
              </a:rPr>
              <a:t>ジャーナルメトリックス分析</a:t>
            </a:r>
          </a:p>
        </p:txBody>
      </p:sp>
      <p:sp>
        <p:nvSpPr>
          <p:cNvPr id="5" name="TextShape 2">
            <a:extLst>
              <a:ext uri="{FF2B5EF4-FFF2-40B4-BE49-F238E27FC236}">
                <a16:creationId xmlns:a16="http://schemas.microsoft.com/office/drawing/2014/main" id="{5136417D-8E1F-4F3C-9678-079579A736EA}"/>
              </a:ext>
            </a:extLst>
          </p:cNvPr>
          <p:cNvSpPr txBox="1"/>
          <p:nvPr/>
        </p:nvSpPr>
        <p:spPr>
          <a:xfrm>
            <a:off x="4446194" y="6136878"/>
            <a:ext cx="4130353" cy="430742"/>
          </a:xfrm>
          <a:prstGeom prst="rect">
            <a:avLst/>
          </a:prstGeom>
          <a:noFill/>
          <a:ln>
            <a:noFill/>
          </a:ln>
        </p:spPr>
        <p:txBody>
          <a:bodyPr lIns="91440" tIns="45720" rIns="91440" bIns="45720" anchor="ctr"/>
          <a:lstStyle/>
          <a:p>
            <a:pPr algn="ctr">
              <a:lnSpc>
                <a:spcPct val="150000"/>
              </a:lnSpc>
              <a:buClr>
                <a:srgbClr val="ED7D31"/>
              </a:buClr>
            </a:pPr>
            <a:r>
              <a:rPr lang="ja-JP" altLang="en-US" sz="1600" spc="-1">
                <a:uFill>
                  <a:solidFill>
                    <a:srgbClr val="FFFFFF"/>
                  </a:solidFill>
                </a:uFill>
                <a:latin typeface="Meiryo"/>
                <a:ea typeface="Meiryo"/>
                <a:cs typeface="Arial"/>
              </a:rPr>
              <a:t>図1　ジャーナルスコアと動画付き論稿数</a:t>
            </a:r>
            <a:endParaRPr lang="ja-JP" altLang="en-US" sz="1600" spc="-1" dirty="0">
              <a:uFill>
                <a:solidFill>
                  <a:srgbClr val="FFFFFF"/>
                </a:solidFill>
              </a:uFill>
              <a:latin typeface="Meiryo"/>
              <a:ea typeface="Meiryo"/>
              <a:cs typeface="Arial"/>
            </a:endParaRPr>
          </a:p>
          <a:p>
            <a:pPr algn="ctr">
              <a:lnSpc>
                <a:spcPct val="150000"/>
              </a:lnSpc>
              <a:buClr>
                <a:srgbClr val="ED7D31"/>
              </a:buClr>
            </a:pPr>
            <a:r>
              <a:rPr lang="ja-JP" altLang="en-US" sz="1600" spc="-1">
                <a:uFill>
                  <a:solidFill>
                    <a:srgbClr val="FFFFFF"/>
                  </a:solidFill>
                </a:uFill>
                <a:latin typeface="Meiryo"/>
                <a:ea typeface="Meiryo"/>
                <a:cs typeface="Arial"/>
              </a:rPr>
              <a:t>（上：2014　下：2019）</a:t>
            </a:r>
            <a:endParaRPr lang="ja-JP" altLang="en-US" sz="1600" spc="-1" dirty="0">
              <a:uFill>
                <a:solidFill>
                  <a:srgbClr val="FFFFFF"/>
                </a:solidFill>
              </a:uFill>
              <a:latin typeface="Meiryo"/>
              <a:ea typeface="Meiryo"/>
              <a:cs typeface="Arial"/>
            </a:endParaRPr>
          </a:p>
        </p:txBody>
      </p:sp>
      <p:pic>
        <p:nvPicPr>
          <p:cNvPr id="12" name="Picture 12" descr="Chart, histogram&#10;&#10;Description automatically generated">
            <a:extLst>
              <a:ext uri="{FF2B5EF4-FFF2-40B4-BE49-F238E27FC236}">
                <a16:creationId xmlns:a16="http://schemas.microsoft.com/office/drawing/2014/main" id="{A61A3EE3-6BBD-4A35-A57B-D84A544AA4B1}"/>
              </a:ext>
            </a:extLst>
          </p:cNvPr>
          <p:cNvPicPr>
            <a:picLocks noChangeAspect="1"/>
          </p:cNvPicPr>
          <p:nvPr/>
        </p:nvPicPr>
        <p:blipFill>
          <a:blip r:embed="rId2"/>
          <a:stretch>
            <a:fillRect/>
          </a:stretch>
        </p:blipFill>
        <p:spPr>
          <a:xfrm>
            <a:off x="3876975" y="3327514"/>
            <a:ext cx="5264975" cy="2622236"/>
          </a:xfrm>
          <a:prstGeom prst="rect">
            <a:avLst/>
          </a:prstGeom>
        </p:spPr>
      </p:pic>
      <p:pic>
        <p:nvPicPr>
          <p:cNvPr id="13" name="Picture 13" descr="Chart, histogram&#10;&#10;Description automatically generated">
            <a:extLst>
              <a:ext uri="{FF2B5EF4-FFF2-40B4-BE49-F238E27FC236}">
                <a16:creationId xmlns:a16="http://schemas.microsoft.com/office/drawing/2014/main" id="{AF68BEF1-D061-4A3D-84D7-6FABF7C01DD8}"/>
              </a:ext>
            </a:extLst>
          </p:cNvPr>
          <p:cNvPicPr>
            <a:picLocks noChangeAspect="1"/>
          </p:cNvPicPr>
          <p:nvPr/>
        </p:nvPicPr>
        <p:blipFill>
          <a:blip r:embed="rId3"/>
          <a:stretch>
            <a:fillRect/>
          </a:stretch>
        </p:blipFill>
        <p:spPr>
          <a:xfrm>
            <a:off x="3876974" y="1010761"/>
            <a:ext cx="5264975" cy="2622236"/>
          </a:xfrm>
          <a:prstGeom prst="rect">
            <a:avLst/>
          </a:prstGeom>
        </p:spPr>
      </p:pic>
    </p:spTree>
    <p:extLst>
      <p:ext uri="{BB962C8B-B14F-4D97-AF65-F5344CB8AC3E}">
        <p14:creationId xmlns:p14="http://schemas.microsoft.com/office/powerpoint/2010/main" val="20040256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243720" y="129600"/>
            <a:ext cx="8671320" cy="800280"/>
          </a:xfrm>
          <a:prstGeom prst="rect">
            <a:avLst/>
          </a:prstGeom>
          <a:noFill/>
          <a:ln>
            <a:noFill/>
          </a:ln>
        </p:spPr>
        <p:txBody>
          <a:bodyPr lIns="91440" tIns="45720" rIns="91440" bIns="45720" anchor="b"/>
          <a:lstStyle/>
          <a:p>
            <a:r>
              <a:rPr lang="ja-JP" altLang="en-US" sz="2400" spc="-1">
                <a:uFill>
                  <a:solidFill>
                    <a:srgbClr val="FFFFFF"/>
                  </a:solidFill>
                </a:uFill>
                <a:latin typeface="Meiryo"/>
                <a:ea typeface="Meiryo"/>
                <a:cs typeface="+mn-lt"/>
              </a:rPr>
              <a:t>出版早期動画と動画RC活性度(1/2)</a:t>
            </a:r>
            <a:endParaRPr lang="en-US" altLang="ja-JP" sz="2400" spc="-1">
              <a:uFill>
                <a:solidFill>
                  <a:srgbClr val="FFFFFF"/>
                </a:solidFill>
              </a:uFill>
              <a:latin typeface="Meiryo"/>
              <a:ea typeface="Meiryo"/>
              <a:cs typeface="Arial"/>
            </a:endParaRPr>
          </a:p>
        </p:txBody>
      </p:sp>
      <p:sp>
        <p:nvSpPr>
          <p:cNvPr id="94" name="TextShape 3"/>
          <p:cNvSpPr txBox="1"/>
          <p:nvPr/>
        </p:nvSpPr>
        <p:spPr>
          <a:xfrm>
            <a:off x="0" y="42840"/>
            <a:ext cx="2685600" cy="478440"/>
          </a:xfrm>
          <a:prstGeom prst="rect">
            <a:avLst/>
          </a:prstGeom>
          <a:noFill/>
          <a:ln>
            <a:noFill/>
          </a:ln>
        </p:spPr>
        <p:txBody>
          <a:bodyPr/>
          <a:lstStyle/>
          <a:p>
            <a:endParaRPr lang="ja-JP" sz="1500" b="0" strike="noStrike" spc="-1">
              <a:solidFill>
                <a:srgbClr val="000000"/>
              </a:solidFill>
              <a:uFill>
                <a:solidFill>
                  <a:srgbClr val="FFFFFF"/>
                </a:solidFill>
              </a:uFill>
              <a:latin typeface="Meiryo"/>
            </a:endParaRPr>
          </a:p>
        </p:txBody>
      </p:sp>
      <p:sp>
        <p:nvSpPr>
          <p:cNvPr id="6" name="TextShape 1">
            <a:extLst>
              <a:ext uri="{FF2B5EF4-FFF2-40B4-BE49-F238E27FC236}">
                <a16:creationId xmlns:a16="http://schemas.microsoft.com/office/drawing/2014/main" id="{EFF66B2B-D310-438B-B5EE-B3136356048A}"/>
              </a:ext>
            </a:extLst>
          </p:cNvPr>
          <p:cNvSpPr txBox="1"/>
          <p:nvPr/>
        </p:nvSpPr>
        <p:spPr>
          <a:xfrm>
            <a:off x="243720" y="129599"/>
            <a:ext cx="4492388" cy="324462"/>
          </a:xfrm>
          <a:prstGeom prst="rect">
            <a:avLst/>
          </a:prstGeom>
          <a:noFill/>
          <a:ln>
            <a:noFill/>
          </a:ln>
        </p:spPr>
        <p:txBody>
          <a:bodyPr lIns="91440" tIns="45720" rIns="91440" bIns="45720" anchor="b"/>
          <a:lstStyle/>
          <a:p>
            <a:pPr>
              <a:lnSpc>
                <a:spcPct val="100000"/>
              </a:lnSpc>
            </a:pPr>
            <a:r>
              <a:rPr lang="ja-JP" altLang="en-US" sz="1400" spc="-1">
                <a:solidFill>
                  <a:srgbClr val="000000"/>
                </a:solidFill>
                <a:uFill>
                  <a:solidFill>
                    <a:srgbClr val="FFFFFF"/>
                  </a:solidFill>
                </a:uFill>
                <a:latin typeface="Meiryo"/>
                <a:ea typeface="Meiryo"/>
              </a:rPr>
              <a:t>ジャーナルメトリックス分析</a:t>
            </a:r>
            <a:endParaRPr lang="en-US" sz="1400" spc="-1" dirty="0" err="1">
              <a:uFill>
                <a:solidFill>
                  <a:srgbClr val="FFFFFF"/>
                </a:solidFill>
              </a:uFill>
              <a:ea typeface="+mn-lt"/>
              <a:cs typeface="+mn-lt"/>
            </a:endParaRPr>
          </a:p>
        </p:txBody>
      </p:sp>
      <p:pic>
        <p:nvPicPr>
          <p:cNvPr id="7" name="Picture 7" descr="Chart, histogram&#10;&#10;Description automatically generated">
            <a:extLst>
              <a:ext uri="{FF2B5EF4-FFF2-40B4-BE49-F238E27FC236}">
                <a16:creationId xmlns:a16="http://schemas.microsoft.com/office/drawing/2014/main" id="{CD00B212-F8CD-49A6-95AC-C9E83B988584}"/>
              </a:ext>
            </a:extLst>
          </p:cNvPr>
          <p:cNvPicPr>
            <a:picLocks noChangeAspect="1"/>
          </p:cNvPicPr>
          <p:nvPr/>
        </p:nvPicPr>
        <p:blipFill>
          <a:blip r:embed="rId2"/>
          <a:stretch>
            <a:fillRect/>
          </a:stretch>
        </p:blipFill>
        <p:spPr>
          <a:xfrm>
            <a:off x="3917762" y="3364915"/>
            <a:ext cx="5153544" cy="2586338"/>
          </a:xfrm>
          <a:prstGeom prst="rect">
            <a:avLst/>
          </a:prstGeom>
        </p:spPr>
      </p:pic>
      <p:pic>
        <p:nvPicPr>
          <p:cNvPr id="8" name="Picture 8" descr="Chart, histogram&#10;&#10;Description automatically generated">
            <a:extLst>
              <a:ext uri="{FF2B5EF4-FFF2-40B4-BE49-F238E27FC236}">
                <a16:creationId xmlns:a16="http://schemas.microsoft.com/office/drawing/2014/main" id="{EC6399D3-BC4F-4932-9928-5BB9AB505050}"/>
              </a:ext>
            </a:extLst>
          </p:cNvPr>
          <p:cNvPicPr>
            <a:picLocks noChangeAspect="1"/>
          </p:cNvPicPr>
          <p:nvPr/>
        </p:nvPicPr>
        <p:blipFill>
          <a:blip r:embed="rId3"/>
          <a:stretch>
            <a:fillRect/>
          </a:stretch>
        </p:blipFill>
        <p:spPr>
          <a:xfrm>
            <a:off x="3879503" y="964137"/>
            <a:ext cx="5153544" cy="2586338"/>
          </a:xfrm>
          <a:prstGeom prst="rect">
            <a:avLst/>
          </a:prstGeom>
        </p:spPr>
      </p:pic>
      <p:sp>
        <p:nvSpPr>
          <p:cNvPr id="93" name="TextShape 2"/>
          <p:cNvSpPr txBox="1"/>
          <p:nvPr/>
        </p:nvSpPr>
        <p:spPr>
          <a:xfrm>
            <a:off x="171312" y="1165006"/>
            <a:ext cx="4094148" cy="5032215"/>
          </a:xfrm>
          <a:prstGeom prst="rect">
            <a:avLst/>
          </a:prstGeom>
          <a:noFill/>
          <a:ln>
            <a:noFill/>
          </a:ln>
        </p:spPr>
        <p:txBody>
          <a:bodyPr lIns="91440" tIns="45720" rIns="91440" bIns="45720" anchor="t"/>
          <a:lstStyle/>
          <a:p>
            <a:pPr marL="285750" indent="-285750">
              <a:lnSpc>
                <a:spcPct val="150000"/>
              </a:lnSpc>
              <a:buClr>
                <a:srgbClr val="ED7D31"/>
              </a:buClr>
              <a:buFont typeface="Wingdings"/>
              <a:buChar char="q"/>
            </a:pPr>
            <a:r>
              <a:rPr lang="ja-JP" altLang="en-US" sz="1600" spc="-1">
                <a:uFill>
                  <a:solidFill>
                    <a:srgbClr val="FFFFFF"/>
                  </a:solidFill>
                </a:uFill>
                <a:latin typeface="Meiryo"/>
                <a:ea typeface="Meiryo"/>
                <a:cs typeface="Arial"/>
              </a:rPr>
              <a:t>前の動画データの中で、出版</a:t>
            </a:r>
            <a:r>
              <a:rPr lang="ja-JP" sz="1600" spc="-1">
                <a:uFill>
                  <a:solidFill>
                    <a:srgbClr val="FFFFFF"/>
                  </a:solidFill>
                </a:uFill>
                <a:latin typeface="Meiryo"/>
                <a:ea typeface="Meiryo"/>
                <a:cs typeface="Arial"/>
              </a:rPr>
              <a:t>早期動画（</a:t>
            </a:r>
            <a:r>
              <a:rPr lang="ja-JP" altLang="en-US" sz="1600" spc="-1">
                <a:uFill>
                  <a:solidFill>
                    <a:srgbClr val="FFFFFF"/>
                  </a:solidFill>
                </a:uFill>
                <a:latin typeface="Meiryo"/>
                <a:ea typeface="Meiryo"/>
                <a:cs typeface="Arial"/>
              </a:rPr>
              <a:t>各論稿出版から１年以内の言及動画）に絞り込み、出版早期における両年度の動画RCの活性度を比較評価</a:t>
            </a:r>
          </a:p>
          <a:p>
            <a:pPr marL="285750" indent="-285750">
              <a:lnSpc>
                <a:spcPct val="150000"/>
              </a:lnSpc>
              <a:buClr>
                <a:srgbClr val="ED7D31"/>
              </a:buClr>
              <a:buFont typeface="Wingdings"/>
              <a:buChar char="q"/>
            </a:pPr>
            <a:endParaRPr lang="ja-JP" altLang="en-US" sz="1600" spc="-1" dirty="0">
              <a:uFill>
                <a:solidFill>
                  <a:srgbClr val="FFFFFF"/>
                </a:solidFill>
              </a:uFill>
              <a:latin typeface="Meiryo"/>
              <a:ea typeface="Meiryo"/>
              <a:cs typeface="Arial"/>
            </a:endParaRPr>
          </a:p>
          <a:p>
            <a:pPr>
              <a:lnSpc>
                <a:spcPct val="150000"/>
              </a:lnSpc>
              <a:buClr>
                <a:srgbClr val="ED7D31"/>
              </a:buClr>
            </a:pPr>
            <a:endParaRPr lang="ja-JP" altLang="en-US" sz="1600" spc="-1" dirty="0">
              <a:uFill>
                <a:solidFill>
                  <a:srgbClr val="FFFFFF"/>
                </a:solidFill>
              </a:uFill>
              <a:latin typeface="Meiryo"/>
              <a:ea typeface="Meiryo"/>
              <a:cs typeface="Arial"/>
            </a:endParaRPr>
          </a:p>
          <a:p>
            <a:pPr marL="742950" lvl="1" indent="-285750">
              <a:lnSpc>
                <a:spcPct val="150000"/>
              </a:lnSpc>
              <a:buClr>
                <a:srgbClr val="ED7D31"/>
              </a:buClr>
              <a:buFont typeface="Wingdings"/>
              <a:buChar char="§"/>
            </a:pPr>
            <a:endParaRPr lang="ja-JP" sz="1600" spc="-1" dirty="0">
              <a:uFill>
                <a:solidFill>
                  <a:srgbClr val="FFFFFF"/>
                </a:solidFill>
              </a:uFill>
              <a:latin typeface="Meiryo"/>
              <a:ea typeface="Meiryo"/>
              <a:cs typeface="Arial"/>
            </a:endParaRPr>
          </a:p>
        </p:txBody>
      </p:sp>
      <p:sp>
        <p:nvSpPr>
          <p:cNvPr id="9" name="TextShape 2">
            <a:extLst>
              <a:ext uri="{FF2B5EF4-FFF2-40B4-BE49-F238E27FC236}">
                <a16:creationId xmlns:a16="http://schemas.microsoft.com/office/drawing/2014/main" id="{3B718613-1CED-4946-8511-4B71C27B67B6}"/>
              </a:ext>
            </a:extLst>
          </p:cNvPr>
          <p:cNvSpPr txBox="1"/>
          <p:nvPr/>
        </p:nvSpPr>
        <p:spPr>
          <a:xfrm>
            <a:off x="4226202" y="6127313"/>
            <a:ext cx="4522511" cy="430742"/>
          </a:xfrm>
          <a:prstGeom prst="rect">
            <a:avLst/>
          </a:prstGeom>
          <a:noFill/>
          <a:ln>
            <a:noFill/>
          </a:ln>
        </p:spPr>
        <p:txBody>
          <a:bodyPr lIns="91440" tIns="45720" rIns="91440" bIns="45720" anchor="ctr"/>
          <a:lstStyle/>
          <a:p>
            <a:pPr algn="ctr">
              <a:lnSpc>
                <a:spcPct val="150000"/>
              </a:lnSpc>
              <a:buClr>
                <a:srgbClr val="ED7D31"/>
              </a:buClr>
            </a:pPr>
            <a:r>
              <a:rPr lang="ja-JP" altLang="en-US" sz="1600" spc="-1">
                <a:uFill>
                  <a:solidFill>
                    <a:srgbClr val="FFFFFF"/>
                  </a:solidFill>
                </a:uFill>
                <a:latin typeface="Meiryo"/>
                <a:ea typeface="Meiryo"/>
                <a:cs typeface="Arial"/>
              </a:rPr>
              <a:t>図2　ジャーナルスコアと早期動画付き論稿数</a:t>
            </a:r>
            <a:endParaRPr lang="ja-JP" altLang="en-US" sz="1600" spc="-1" dirty="0">
              <a:uFill>
                <a:solidFill>
                  <a:srgbClr val="FFFFFF"/>
                </a:solidFill>
              </a:uFill>
              <a:latin typeface="Meiryo"/>
              <a:ea typeface="Meiryo"/>
              <a:cs typeface="Arial"/>
            </a:endParaRPr>
          </a:p>
          <a:p>
            <a:pPr algn="ctr">
              <a:lnSpc>
                <a:spcPct val="150000"/>
              </a:lnSpc>
              <a:buClr>
                <a:srgbClr val="ED7D31"/>
              </a:buClr>
            </a:pPr>
            <a:r>
              <a:rPr lang="ja-JP" altLang="en-US" sz="1600" spc="-1">
                <a:uFill>
                  <a:solidFill>
                    <a:srgbClr val="FFFFFF"/>
                  </a:solidFill>
                </a:uFill>
                <a:latin typeface="Meiryo"/>
                <a:ea typeface="Meiryo"/>
                <a:cs typeface="Arial"/>
              </a:rPr>
              <a:t>（上：2014　下：2019）</a:t>
            </a:r>
            <a:endParaRPr lang="ja-JP" altLang="en-US" sz="1600" spc="-1" dirty="0">
              <a:uFill>
                <a:solidFill>
                  <a:srgbClr val="FFFFFF"/>
                </a:solidFill>
              </a:uFill>
              <a:latin typeface="Meiryo"/>
              <a:ea typeface="Meiryo"/>
              <a:cs typeface="Arial"/>
            </a:endParaRPr>
          </a:p>
        </p:txBody>
      </p:sp>
    </p:spTree>
    <p:extLst>
      <p:ext uri="{BB962C8B-B14F-4D97-AF65-F5344CB8AC3E}">
        <p14:creationId xmlns:p14="http://schemas.microsoft.com/office/powerpoint/2010/main" val="33346179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2"/>
          <p:cNvSpPr txBox="1"/>
          <p:nvPr/>
        </p:nvSpPr>
        <p:spPr>
          <a:xfrm>
            <a:off x="171312" y="1165006"/>
            <a:ext cx="8417461" cy="5013086"/>
          </a:xfrm>
          <a:prstGeom prst="rect">
            <a:avLst/>
          </a:prstGeom>
          <a:noFill/>
          <a:ln>
            <a:noFill/>
          </a:ln>
        </p:spPr>
        <p:txBody>
          <a:bodyPr lIns="91440" tIns="45720" rIns="91440" bIns="45720" anchor="t"/>
          <a:lstStyle/>
          <a:p>
            <a:pPr marL="285750" indent="-285750">
              <a:lnSpc>
                <a:spcPct val="150000"/>
              </a:lnSpc>
              <a:buClr>
                <a:srgbClr val="ED7D31"/>
              </a:buClr>
              <a:buFont typeface="Wingdings"/>
              <a:buChar char="q"/>
            </a:pPr>
            <a:r>
              <a:rPr lang="ja-JP" altLang="en-US" sz="1600" spc="-1">
                <a:uFill>
                  <a:solidFill>
                    <a:srgbClr val="FFFFFF"/>
                  </a:solidFill>
                </a:uFill>
                <a:latin typeface="Meiryo"/>
                <a:ea typeface="Meiryo"/>
                <a:cs typeface="Arial"/>
              </a:rPr>
              <a:t>動画付き論稿数・分野・ジャーナルの比較</a:t>
            </a:r>
            <a:endParaRPr lang="ja-JP" altLang="en-US" sz="1600" spc="-1" dirty="0">
              <a:uFill>
                <a:solidFill>
                  <a:srgbClr val="FFFFFF"/>
                </a:solidFill>
              </a:uFill>
              <a:latin typeface="Meiryo"/>
              <a:ea typeface="Meiryo"/>
              <a:cs typeface="Arial"/>
            </a:endParaRPr>
          </a:p>
          <a:p>
            <a:pPr marL="285750" indent="-285750">
              <a:lnSpc>
                <a:spcPct val="150000"/>
              </a:lnSpc>
              <a:buClr>
                <a:srgbClr val="ED7D31"/>
              </a:buClr>
              <a:buFont typeface="Wingdings"/>
              <a:buChar char="q"/>
            </a:pPr>
            <a:endParaRPr lang="ja-JP" altLang="en-US" sz="1600" spc="-1" dirty="0">
              <a:uFill>
                <a:solidFill>
                  <a:srgbClr val="FFFFFF"/>
                </a:solidFill>
              </a:uFill>
              <a:latin typeface="Meiryo"/>
              <a:ea typeface="Meiryo"/>
              <a:cs typeface="Arial"/>
            </a:endParaRPr>
          </a:p>
          <a:p>
            <a:pPr marL="285750" indent="-285750">
              <a:lnSpc>
                <a:spcPct val="150000"/>
              </a:lnSpc>
              <a:buClr>
                <a:srgbClr val="ED7D31"/>
              </a:buClr>
              <a:buFont typeface="Wingdings"/>
              <a:buChar char="q"/>
            </a:pPr>
            <a:endParaRPr lang="ja-JP" altLang="en-US" sz="1600" spc="-1" dirty="0">
              <a:uFill>
                <a:solidFill>
                  <a:srgbClr val="FFFFFF"/>
                </a:solidFill>
              </a:uFill>
              <a:latin typeface="Meiryo"/>
              <a:ea typeface="Meiryo"/>
              <a:cs typeface="Arial"/>
            </a:endParaRPr>
          </a:p>
          <a:p>
            <a:pPr marL="285750" indent="-285750">
              <a:lnSpc>
                <a:spcPct val="150000"/>
              </a:lnSpc>
              <a:buClr>
                <a:srgbClr val="ED7D31"/>
              </a:buClr>
              <a:buFont typeface="Wingdings"/>
              <a:buChar char="q"/>
            </a:pPr>
            <a:endParaRPr lang="ja-JP" altLang="en-US" sz="1600" spc="-1" dirty="0">
              <a:uFill>
                <a:solidFill>
                  <a:srgbClr val="FFFFFF"/>
                </a:solidFill>
              </a:uFill>
              <a:latin typeface="Meiryo"/>
              <a:ea typeface="Meiryo"/>
              <a:cs typeface="Arial"/>
            </a:endParaRPr>
          </a:p>
          <a:p>
            <a:pPr marL="285750" indent="-285750">
              <a:lnSpc>
                <a:spcPct val="150000"/>
              </a:lnSpc>
              <a:buClr>
                <a:srgbClr val="ED7D31"/>
              </a:buClr>
              <a:buFont typeface="Wingdings"/>
              <a:buChar char="q"/>
            </a:pPr>
            <a:endParaRPr lang="ja-JP" altLang="en-US" sz="1600" spc="-1" dirty="0">
              <a:uFill>
                <a:solidFill>
                  <a:srgbClr val="FFFFFF"/>
                </a:solidFill>
              </a:uFill>
              <a:latin typeface="Meiryo"/>
              <a:ea typeface="Meiryo"/>
              <a:cs typeface="Arial"/>
            </a:endParaRPr>
          </a:p>
          <a:p>
            <a:pPr marL="285750" indent="-285750">
              <a:lnSpc>
                <a:spcPct val="150000"/>
              </a:lnSpc>
              <a:buClr>
                <a:srgbClr val="ED7D31"/>
              </a:buClr>
              <a:buFont typeface="Wingdings"/>
              <a:buChar char="q"/>
            </a:pPr>
            <a:endParaRPr lang="ja-JP" altLang="en-US" sz="1600" spc="-1" dirty="0">
              <a:uFill>
                <a:solidFill>
                  <a:srgbClr val="FFFFFF"/>
                </a:solidFill>
              </a:uFill>
              <a:latin typeface="Meiryo"/>
              <a:ea typeface="Meiryo"/>
              <a:cs typeface="Arial"/>
            </a:endParaRPr>
          </a:p>
          <a:p>
            <a:pPr marL="285750" indent="-285750">
              <a:lnSpc>
                <a:spcPct val="150000"/>
              </a:lnSpc>
              <a:buClr>
                <a:srgbClr val="ED7D31"/>
              </a:buClr>
              <a:buFont typeface="Wingdings"/>
              <a:buChar char="§"/>
            </a:pPr>
            <a:endParaRPr lang="ja-JP" altLang="en-US" sz="1600" spc="-1" dirty="0">
              <a:uFill>
                <a:solidFill>
                  <a:srgbClr val="FFFFFF"/>
                </a:solidFill>
              </a:uFill>
              <a:latin typeface="Meiryo"/>
              <a:ea typeface="Meiryo"/>
              <a:cs typeface="Arial"/>
            </a:endParaRPr>
          </a:p>
          <a:p>
            <a:pPr marL="742950" lvl="1" indent="-285750">
              <a:lnSpc>
                <a:spcPct val="150000"/>
              </a:lnSpc>
              <a:buClr>
                <a:srgbClr val="ED7D31"/>
              </a:buClr>
              <a:buFont typeface="Wingdings"/>
              <a:buChar char="§"/>
            </a:pPr>
            <a:endParaRPr lang="ja-JP" altLang="en-US" sz="1600" spc="-1" dirty="0">
              <a:uFill>
                <a:solidFill>
                  <a:srgbClr val="FFFFFF"/>
                </a:solidFill>
              </a:uFill>
              <a:latin typeface="Meiryo"/>
              <a:ea typeface="Meiryo"/>
              <a:cs typeface="Arial"/>
            </a:endParaRPr>
          </a:p>
          <a:p>
            <a:pPr marL="742950" lvl="1" indent="-285750">
              <a:lnSpc>
                <a:spcPct val="150000"/>
              </a:lnSpc>
              <a:buClr>
                <a:srgbClr val="ED7D31"/>
              </a:buClr>
              <a:buFont typeface="Wingdings"/>
              <a:buChar char="§"/>
            </a:pPr>
            <a:r>
              <a:rPr lang="ja-JP" altLang="en-US" sz="1600" spc="-1">
                <a:uFill>
                  <a:solidFill>
                    <a:srgbClr val="FFFFFF"/>
                  </a:solidFill>
                </a:uFill>
                <a:latin typeface="Meiryo"/>
                <a:ea typeface="Meiryo"/>
                <a:cs typeface="Arial"/>
              </a:rPr>
              <a:t>両年度における詳細分野カバレッジが酷似(42%, 44%)</a:t>
            </a:r>
            <a:endParaRPr lang="ja-JP"/>
          </a:p>
          <a:p>
            <a:pPr marL="742950" indent="-285750">
              <a:lnSpc>
                <a:spcPct val="150000"/>
              </a:lnSpc>
              <a:buClr>
                <a:srgbClr val="ED7D31"/>
              </a:buClr>
              <a:buFont typeface="Wingdings"/>
              <a:buChar char="§"/>
            </a:pPr>
            <a:r>
              <a:rPr lang="ja-JP" sz="1600" spc="-1">
                <a:uFill>
                  <a:solidFill>
                    <a:srgbClr val="FFFFFF"/>
                  </a:solidFill>
                </a:uFill>
                <a:latin typeface="Meiryo"/>
                <a:ea typeface="Meiryo"/>
                <a:cs typeface="Arial"/>
              </a:rPr>
              <a:t>両年度における</a:t>
            </a:r>
            <a:r>
              <a:rPr lang="ja-JP" altLang="en-US" sz="1600" spc="-1">
                <a:uFill>
                  <a:solidFill>
                    <a:srgbClr val="FFFFFF"/>
                  </a:solidFill>
                </a:uFill>
                <a:latin typeface="Meiryo"/>
                <a:ea typeface="Meiryo"/>
                <a:cs typeface="Arial"/>
              </a:rPr>
              <a:t>ジャーナル</a:t>
            </a:r>
            <a:r>
              <a:rPr lang="ja-JP" sz="1600" spc="-1">
                <a:uFill>
                  <a:solidFill>
                    <a:srgbClr val="FFFFFF"/>
                  </a:solidFill>
                </a:uFill>
                <a:latin typeface="Meiryo"/>
                <a:ea typeface="Meiryo"/>
                <a:cs typeface="Arial"/>
              </a:rPr>
              <a:t>カバレッジが酷似(</a:t>
            </a:r>
            <a:r>
              <a:rPr lang="en-US" altLang="ja-JP" sz="1600" spc="-1">
                <a:uFill>
                  <a:solidFill>
                    <a:srgbClr val="FFFFFF"/>
                  </a:solidFill>
                </a:uFill>
                <a:latin typeface="Meiryo"/>
                <a:ea typeface="Meiryo"/>
                <a:cs typeface="Arial"/>
              </a:rPr>
              <a:t>19</a:t>
            </a:r>
            <a:r>
              <a:rPr lang="ja-JP" sz="1600" spc="-1">
                <a:uFill>
                  <a:solidFill>
                    <a:srgbClr val="FFFFFF"/>
                  </a:solidFill>
                </a:uFill>
                <a:latin typeface="Meiryo"/>
                <a:ea typeface="Meiryo"/>
                <a:cs typeface="Arial"/>
              </a:rPr>
              <a:t>%, </a:t>
            </a:r>
            <a:r>
              <a:rPr lang="en-US" altLang="ja-JP" sz="1600" spc="-1" dirty="0">
                <a:uFill>
                  <a:solidFill>
                    <a:srgbClr val="FFFFFF"/>
                  </a:solidFill>
                </a:uFill>
                <a:latin typeface="Meiryo"/>
                <a:ea typeface="Meiryo"/>
                <a:cs typeface="Arial"/>
              </a:rPr>
              <a:t>20</a:t>
            </a:r>
            <a:r>
              <a:rPr lang="ja-JP" sz="1600" spc="-1" dirty="0">
                <a:uFill>
                  <a:solidFill>
                    <a:srgbClr val="FFFFFF"/>
                  </a:solidFill>
                </a:uFill>
                <a:latin typeface="Meiryo"/>
                <a:ea typeface="Meiryo"/>
                <a:cs typeface="Arial"/>
              </a:rPr>
              <a:t>%)</a:t>
            </a:r>
            <a:endParaRPr lang="ja-JP" sz="1600" spc="-1" dirty="0">
              <a:uFill>
                <a:solidFill>
                  <a:srgbClr val="FFFFFF"/>
                </a:solidFill>
              </a:uFill>
              <a:ea typeface="+mn-lt"/>
              <a:cs typeface="+mn-lt"/>
            </a:endParaRPr>
          </a:p>
          <a:p>
            <a:pPr marL="914400" lvl="1">
              <a:lnSpc>
                <a:spcPct val="150000"/>
              </a:lnSpc>
              <a:buClr>
                <a:srgbClr val="ED7D31"/>
              </a:buClr>
            </a:pPr>
            <a:r>
              <a:rPr lang="ja-JP" altLang="en-US" sz="1600" spc="-1">
                <a:uFill>
                  <a:solidFill>
                    <a:srgbClr val="FFFFFF"/>
                  </a:solidFill>
                </a:uFill>
                <a:latin typeface="Meiryo"/>
                <a:ea typeface="Meiryo"/>
                <a:cs typeface="Arial"/>
              </a:rPr>
              <a:t>→両年度における動画RCの活性度に変化は少ない</a:t>
            </a:r>
            <a:endParaRPr lang="ja-JP" sz="1600" spc="-1" dirty="0">
              <a:uFill>
                <a:solidFill>
                  <a:srgbClr val="FFFFFF"/>
                </a:solidFill>
              </a:uFill>
              <a:latin typeface="Meiryo"/>
              <a:ea typeface="Meiryo"/>
              <a:cs typeface="Arial"/>
            </a:endParaRPr>
          </a:p>
          <a:p>
            <a:pPr marL="742950" indent="-285750">
              <a:lnSpc>
                <a:spcPct val="150000"/>
              </a:lnSpc>
              <a:buClr>
                <a:srgbClr val="ED7D31"/>
              </a:buClr>
              <a:buFont typeface="Wingdings"/>
              <a:buChar char="§"/>
            </a:pPr>
            <a:r>
              <a:rPr lang="ja-JP" altLang="en-US" sz="1600" spc="-1">
                <a:uFill>
                  <a:solidFill>
                    <a:srgbClr val="FFFFFF"/>
                  </a:solidFill>
                </a:uFill>
                <a:latin typeface="Meiryo"/>
                <a:ea typeface="Meiryo"/>
                <a:cs typeface="Arial"/>
              </a:rPr>
              <a:t>分野より、ジャ</a:t>
            </a:r>
            <a:r>
              <a:rPr lang="ja-JP" sz="1600" spc="-1">
                <a:uFill>
                  <a:solidFill>
                    <a:srgbClr val="FFFFFF"/>
                  </a:solidFill>
                </a:uFill>
                <a:latin typeface="Meiryo"/>
                <a:ea typeface="Meiryo"/>
                <a:cs typeface="Arial"/>
              </a:rPr>
              <a:t>ーナル</a:t>
            </a:r>
            <a:r>
              <a:rPr lang="ja-JP" altLang="en-US" sz="1600" spc="-1">
                <a:uFill>
                  <a:solidFill>
                    <a:srgbClr val="FFFFFF"/>
                  </a:solidFill>
                </a:uFill>
                <a:latin typeface="Meiryo"/>
                <a:ea typeface="Meiryo"/>
                <a:cs typeface="Arial"/>
              </a:rPr>
              <a:t>に対して、偏りが強い</a:t>
            </a:r>
          </a:p>
          <a:p>
            <a:pPr marL="742950" lvl="1" indent="-285750">
              <a:lnSpc>
                <a:spcPct val="150000"/>
              </a:lnSpc>
              <a:buClr>
                <a:srgbClr val="ED7D31"/>
              </a:buClr>
              <a:buFont typeface="Wingdings"/>
              <a:buChar char="§"/>
            </a:pPr>
            <a:endParaRPr lang="ja-JP" altLang="en-US" sz="1600" spc="-1" dirty="0">
              <a:uFill>
                <a:solidFill>
                  <a:srgbClr val="FFFFFF"/>
                </a:solidFill>
              </a:uFill>
              <a:latin typeface="Meiryo"/>
              <a:ea typeface="Meiryo"/>
              <a:cs typeface="Arial"/>
            </a:endParaRPr>
          </a:p>
        </p:txBody>
      </p:sp>
      <p:sp>
        <p:nvSpPr>
          <p:cNvPr id="94" name="TextShape 3"/>
          <p:cNvSpPr txBox="1"/>
          <p:nvPr/>
        </p:nvSpPr>
        <p:spPr>
          <a:xfrm>
            <a:off x="0" y="42840"/>
            <a:ext cx="2685600" cy="478440"/>
          </a:xfrm>
          <a:prstGeom prst="rect">
            <a:avLst/>
          </a:prstGeom>
          <a:noFill/>
          <a:ln>
            <a:noFill/>
          </a:ln>
        </p:spPr>
        <p:txBody>
          <a:bodyPr/>
          <a:lstStyle/>
          <a:p>
            <a:endParaRPr lang="ja-JP" sz="1500" b="0" strike="noStrike" spc="-1">
              <a:solidFill>
                <a:srgbClr val="000000"/>
              </a:solidFill>
              <a:uFill>
                <a:solidFill>
                  <a:srgbClr val="FFFFFF"/>
                </a:solidFill>
              </a:uFill>
              <a:latin typeface="Meiryo"/>
            </a:endParaRPr>
          </a:p>
        </p:txBody>
      </p:sp>
      <p:sp>
        <p:nvSpPr>
          <p:cNvPr id="6" name="TextShape 1">
            <a:extLst>
              <a:ext uri="{FF2B5EF4-FFF2-40B4-BE49-F238E27FC236}">
                <a16:creationId xmlns:a16="http://schemas.microsoft.com/office/drawing/2014/main" id="{EFF66B2B-D310-438B-B5EE-B3136356048A}"/>
              </a:ext>
            </a:extLst>
          </p:cNvPr>
          <p:cNvSpPr txBox="1"/>
          <p:nvPr/>
        </p:nvSpPr>
        <p:spPr>
          <a:xfrm>
            <a:off x="243720" y="129599"/>
            <a:ext cx="4492388" cy="324462"/>
          </a:xfrm>
          <a:prstGeom prst="rect">
            <a:avLst/>
          </a:prstGeom>
          <a:noFill/>
          <a:ln>
            <a:noFill/>
          </a:ln>
        </p:spPr>
        <p:txBody>
          <a:bodyPr lIns="91440" tIns="45720" rIns="91440" bIns="45720" anchor="b"/>
          <a:lstStyle/>
          <a:p>
            <a:pPr>
              <a:lnSpc>
                <a:spcPct val="100000"/>
              </a:lnSpc>
            </a:pPr>
            <a:r>
              <a:rPr lang="ja-JP" altLang="en-US" sz="1400" spc="-1">
                <a:solidFill>
                  <a:srgbClr val="000000"/>
                </a:solidFill>
                <a:uFill>
                  <a:solidFill>
                    <a:srgbClr val="FFFFFF"/>
                  </a:solidFill>
                </a:uFill>
                <a:latin typeface="Meiryo"/>
                <a:ea typeface="Meiryo"/>
              </a:rPr>
              <a:t>ジャーナルメトリックス分析</a:t>
            </a:r>
            <a:endParaRPr lang="en-US" sz="1400" spc="-1" dirty="0" err="1">
              <a:uFill>
                <a:solidFill>
                  <a:srgbClr val="FFFFFF"/>
                </a:solidFill>
              </a:uFill>
              <a:ea typeface="+mn-lt"/>
              <a:cs typeface="+mn-lt"/>
            </a:endParaRPr>
          </a:p>
        </p:txBody>
      </p:sp>
      <p:sp>
        <p:nvSpPr>
          <p:cNvPr id="4" name="TextShape 2">
            <a:extLst>
              <a:ext uri="{FF2B5EF4-FFF2-40B4-BE49-F238E27FC236}">
                <a16:creationId xmlns:a16="http://schemas.microsoft.com/office/drawing/2014/main" id="{BA643ADD-EAEE-4DF8-B057-76AC5F9CCCE6}"/>
              </a:ext>
            </a:extLst>
          </p:cNvPr>
          <p:cNvSpPr txBox="1"/>
          <p:nvPr/>
        </p:nvSpPr>
        <p:spPr>
          <a:xfrm>
            <a:off x="2527862" y="1578132"/>
            <a:ext cx="4130353" cy="430742"/>
          </a:xfrm>
          <a:prstGeom prst="rect">
            <a:avLst/>
          </a:prstGeom>
          <a:noFill/>
          <a:ln>
            <a:noFill/>
          </a:ln>
        </p:spPr>
        <p:txBody>
          <a:bodyPr lIns="91440" tIns="45720" rIns="91440" bIns="45720" anchor="ctr"/>
          <a:lstStyle/>
          <a:p>
            <a:pPr algn="ctr">
              <a:lnSpc>
                <a:spcPct val="150000"/>
              </a:lnSpc>
              <a:buClr>
                <a:srgbClr val="ED7D31"/>
              </a:buClr>
            </a:pPr>
            <a:r>
              <a:rPr lang="ja-JP" altLang="en-US" sz="1400" spc="-1">
                <a:uFill>
                  <a:solidFill>
                    <a:srgbClr val="FFFFFF"/>
                  </a:solidFill>
                </a:uFill>
                <a:latin typeface="Meiryo"/>
                <a:ea typeface="Meiryo"/>
                <a:cs typeface="Arial"/>
              </a:rPr>
              <a:t>表3　早期動画のカバレッジ</a:t>
            </a:r>
            <a:endParaRPr lang="ja-JP" altLang="en-US" sz="1400" spc="-1" dirty="0">
              <a:uFill>
                <a:solidFill>
                  <a:srgbClr val="FFFFFF"/>
                </a:solidFill>
              </a:uFill>
              <a:latin typeface="Meiryo"/>
              <a:ea typeface="Meiryo"/>
              <a:cs typeface="Arial"/>
            </a:endParaRPr>
          </a:p>
        </p:txBody>
      </p:sp>
      <p:graphicFrame>
        <p:nvGraphicFramePr>
          <p:cNvPr id="5" name="Table 4">
            <a:extLst>
              <a:ext uri="{FF2B5EF4-FFF2-40B4-BE49-F238E27FC236}">
                <a16:creationId xmlns:a16="http://schemas.microsoft.com/office/drawing/2014/main" id="{C286BD31-1ECC-4655-8CCF-1C2008E18E6D}"/>
              </a:ext>
            </a:extLst>
          </p:cNvPr>
          <p:cNvGraphicFramePr>
            <a:graphicFrameLocks noGrp="1"/>
          </p:cNvGraphicFramePr>
          <p:nvPr>
            <p:extLst>
              <p:ext uri="{D42A27DB-BD31-4B8C-83A1-F6EECF244321}">
                <p14:modId xmlns:p14="http://schemas.microsoft.com/office/powerpoint/2010/main" val="2253230645"/>
              </p:ext>
            </p:extLst>
          </p:nvPr>
        </p:nvGraphicFramePr>
        <p:xfrm>
          <a:off x="2104268" y="1999054"/>
          <a:ext cx="5153660" cy="1855578"/>
        </p:xfrm>
        <a:graphic>
          <a:graphicData uri="http://schemas.openxmlformats.org/drawingml/2006/table">
            <a:tbl>
              <a:tblPr firstRow="1" bandRow="1">
                <a:tableStyleId>{5C22544A-7EE6-4342-B048-85BDC9FD1C3A}</a:tableStyleId>
              </a:tblPr>
              <a:tblGrid>
                <a:gridCol w="3070318">
                  <a:extLst>
                    <a:ext uri="{9D8B030D-6E8A-4147-A177-3AD203B41FA5}">
                      <a16:colId xmlns:a16="http://schemas.microsoft.com/office/drawing/2014/main" val="2742416406"/>
                    </a:ext>
                  </a:extLst>
                </a:gridCol>
                <a:gridCol w="1048223">
                  <a:extLst>
                    <a:ext uri="{9D8B030D-6E8A-4147-A177-3AD203B41FA5}">
                      <a16:colId xmlns:a16="http://schemas.microsoft.com/office/drawing/2014/main" val="300408133"/>
                    </a:ext>
                  </a:extLst>
                </a:gridCol>
                <a:gridCol w="1035119">
                  <a:extLst>
                    <a:ext uri="{9D8B030D-6E8A-4147-A177-3AD203B41FA5}">
                      <a16:colId xmlns:a16="http://schemas.microsoft.com/office/drawing/2014/main" val="246483690"/>
                    </a:ext>
                  </a:extLst>
                </a:gridCol>
              </a:tblGrid>
              <a:tr h="292986">
                <a:tc>
                  <a:txBody>
                    <a:bodyPr/>
                    <a:lstStyle/>
                    <a:p>
                      <a:pPr algn="ctr"/>
                      <a:r>
                        <a:rPr lang="ja-JP" altLang="en-US" sz="1200">
                          <a:effectLst/>
                        </a:rPr>
                        <a:t>年度・分野</a:t>
                      </a:r>
                    </a:p>
                  </a:txBody>
                  <a:tcPr marL="38100" marR="38100" marT="38100" marB="38100" anchor="ctr"/>
                </a:tc>
                <a:tc>
                  <a:txBody>
                    <a:bodyPr/>
                    <a:lstStyle/>
                    <a:p>
                      <a:pPr algn="ctr"/>
                      <a:r>
                        <a:rPr lang="en-US" sz="1200" dirty="0">
                          <a:effectLst/>
                        </a:rPr>
                        <a:t>2019 comp</a:t>
                      </a:r>
                    </a:p>
                  </a:txBody>
                  <a:tcPr marL="38100" marR="38100" marT="38100" marB="38100" anchor="ctr"/>
                </a:tc>
                <a:tc>
                  <a:txBody>
                    <a:bodyPr/>
                    <a:lstStyle/>
                    <a:p>
                      <a:pPr algn="ctr"/>
                      <a:r>
                        <a:rPr lang="en-US" sz="1200" dirty="0">
                          <a:effectLst/>
                        </a:rPr>
                        <a:t>2014 comp</a:t>
                      </a:r>
                    </a:p>
                  </a:txBody>
                  <a:tcPr marL="38100" marR="38100" marT="38100" marB="38100" anchor="ctr"/>
                </a:tc>
                <a:extLst>
                  <a:ext uri="{0D108BD9-81ED-4DB2-BD59-A6C34878D82A}">
                    <a16:rowId xmlns:a16="http://schemas.microsoft.com/office/drawing/2014/main" val="846285107"/>
                  </a:ext>
                </a:extLst>
              </a:tr>
              <a:tr h="488310">
                <a:tc>
                  <a:txBody>
                    <a:bodyPr/>
                    <a:lstStyle/>
                    <a:p>
                      <a:pPr algn="ctr"/>
                      <a:r>
                        <a:rPr lang="ja-JP" altLang="en-US" sz="1200">
                          <a:effectLst/>
                        </a:rPr>
                        <a:t>早期動画付き論稿数</a:t>
                      </a:r>
                    </a:p>
                    <a:p>
                      <a:pPr algn="ctr"/>
                      <a:r>
                        <a:rPr lang="ja-JP" altLang="en-US" sz="1200">
                          <a:effectLst/>
                        </a:rPr>
                        <a:t>（全論稿数）</a:t>
                      </a:r>
                    </a:p>
                  </a:txBody>
                  <a:tcPr marL="38100" marR="38100" marT="38100" marB="38100" anchor="ctr"/>
                </a:tc>
                <a:tc>
                  <a:txBody>
                    <a:bodyPr/>
                    <a:lstStyle/>
                    <a:p>
                      <a:pPr algn="r"/>
                      <a:r>
                        <a:rPr lang="en-US" sz="1200" dirty="0">
                          <a:effectLst/>
                        </a:rPr>
                        <a:t>50(14330)</a:t>
                      </a:r>
                    </a:p>
                  </a:txBody>
                  <a:tcPr marL="38100" marR="38100" marT="38100" marB="38100" anchor="ctr"/>
                </a:tc>
                <a:tc>
                  <a:txBody>
                    <a:bodyPr/>
                    <a:lstStyle/>
                    <a:p>
                      <a:pPr algn="r"/>
                      <a:r>
                        <a:rPr lang="en-US" sz="1200" dirty="0">
                          <a:effectLst/>
                        </a:rPr>
                        <a:t>67(9336)</a:t>
                      </a:r>
                    </a:p>
                  </a:txBody>
                  <a:tcPr marL="38100" marR="38100" marT="38100" marB="38100" anchor="ctr"/>
                </a:tc>
                <a:extLst>
                  <a:ext uri="{0D108BD9-81ED-4DB2-BD59-A6C34878D82A}">
                    <a16:rowId xmlns:a16="http://schemas.microsoft.com/office/drawing/2014/main" val="3172074027"/>
                  </a:ext>
                </a:extLst>
              </a:tr>
              <a:tr h="292986">
                <a:tc>
                  <a:txBody>
                    <a:bodyPr/>
                    <a:lstStyle/>
                    <a:p>
                      <a:pPr algn="ctr"/>
                      <a:r>
                        <a:rPr lang="ja-JP" altLang="en-US" sz="1200">
                          <a:effectLst/>
                        </a:rPr>
                        <a:t>早期動画数（累積動画数）</a:t>
                      </a:r>
                      <a:endParaRPr lang="en-US" altLang="ja-JP"/>
                    </a:p>
                  </a:txBody>
                  <a:tcPr marL="38100" marR="38100" marT="38100" marB="38100" anchor="ctr"/>
                </a:tc>
                <a:tc>
                  <a:txBody>
                    <a:bodyPr/>
                    <a:lstStyle/>
                    <a:p>
                      <a:pPr algn="r"/>
                      <a:r>
                        <a:rPr lang="en-US" sz="1200" dirty="0">
                          <a:effectLst/>
                        </a:rPr>
                        <a:t>63(79)</a:t>
                      </a:r>
                    </a:p>
                  </a:txBody>
                  <a:tcPr marL="38100" marR="38100" marT="38100" marB="38100" anchor="ctr"/>
                </a:tc>
                <a:tc>
                  <a:txBody>
                    <a:bodyPr/>
                    <a:lstStyle/>
                    <a:p>
                      <a:pPr algn="r"/>
                      <a:r>
                        <a:rPr lang="en-US" sz="1200" dirty="0">
                          <a:effectLst/>
                        </a:rPr>
                        <a:t>79(143)</a:t>
                      </a:r>
                    </a:p>
                  </a:txBody>
                  <a:tcPr marL="38100" marR="38100" marT="38100" marB="38100" anchor="ctr"/>
                </a:tc>
                <a:extLst>
                  <a:ext uri="{0D108BD9-81ED-4DB2-BD59-A6C34878D82A}">
                    <a16:rowId xmlns:a16="http://schemas.microsoft.com/office/drawing/2014/main" val="2105819333"/>
                  </a:ext>
                </a:extLst>
              </a:tr>
              <a:tr h="292986">
                <a:tc>
                  <a:txBody>
                    <a:bodyPr/>
                    <a:lstStyle/>
                    <a:p>
                      <a:pPr algn="ctr"/>
                      <a:r>
                        <a:rPr lang="ja-JP" altLang="en-US" sz="1200">
                          <a:effectLst/>
                        </a:rPr>
                        <a:t>早期動画付き</a:t>
                      </a:r>
                      <a:r>
                        <a:rPr lang="en-US" sz="1200" dirty="0">
                          <a:effectLst/>
                        </a:rPr>
                        <a:t>Scopus </a:t>
                      </a:r>
                      <a:r>
                        <a:rPr lang="ja-JP" altLang="en-US" sz="1200">
                          <a:effectLst/>
                        </a:rPr>
                        <a:t>詳細分野数（全数）</a:t>
                      </a:r>
                    </a:p>
                  </a:txBody>
                  <a:tcPr marL="38100" marR="38100" marT="38100" marB="38100" anchor="ctr"/>
                </a:tc>
                <a:tc>
                  <a:txBody>
                    <a:bodyPr/>
                    <a:lstStyle/>
                    <a:p>
                      <a:pPr algn="r"/>
                      <a:r>
                        <a:rPr lang="en-US" sz="1200" dirty="0">
                          <a:effectLst/>
                        </a:rPr>
                        <a:t>20(46)</a:t>
                      </a:r>
                    </a:p>
                  </a:txBody>
                  <a:tcPr marL="38100" marR="38100" marT="38100" marB="38100" anchor="ctr"/>
                </a:tc>
                <a:tc>
                  <a:txBody>
                    <a:bodyPr/>
                    <a:lstStyle/>
                    <a:p>
                      <a:pPr algn="r"/>
                      <a:r>
                        <a:rPr lang="en-US" sz="1200" dirty="0">
                          <a:effectLst/>
                        </a:rPr>
                        <a:t>18(43)</a:t>
                      </a:r>
                    </a:p>
                  </a:txBody>
                  <a:tcPr marL="38100" marR="38100" marT="38100" marB="38100" anchor="ctr"/>
                </a:tc>
                <a:extLst>
                  <a:ext uri="{0D108BD9-81ED-4DB2-BD59-A6C34878D82A}">
                    <a16:rowId xmlns:a16="http://schemas.microsoft.com/office/drawing/2014/main" val="4230273589"/>
                  </a:ext>
                </a:extLst>
              </a:tr>
              <a:tr h="488310">
                <a:tc>
                  <a:txBody>
                    <a:bodyPr/>
                    <a:lstStyle/>
                    <a:p>
                      <a:pPr algn="ctr"/>
                      <a:r>
                        <a:rPr lang="ja-JP" altLang="en-US" sz="1200">
                          <a:effectLst/>
                        </a:rPr>
                        <a:t>早期動画付き ジャーナル数</a:t>
                      </a:r>
                    </a:p>
                    <a:p>
                      <a:pPr algn="ctr"/>
                      <a:r>
                        <a:rPr lang="ja-JP" altLang="en-US" sz="1200">
                          <a:effectLst/>
                        </a:rPr>
                        <a:t>（全ジャーナル数）</a:t>
                      </a:r>
                    </a:p>
                  </a:txBody>
                  <a:tcPr marL="38100" marR="38100" marT="38100" marB="38100" anchor="ctr"/>
                </a:tc>
                <a:tc>
                  <a:txBody>
                    <a:bodyPr/>
                    <a:lstStyle/>
                    <a:p>
                      <a:pPr algn="r"/>
                      <a:r>
                        <a:rPr lang="en-US" sz="1200" dirty="0">
                          <a:effectLst/>
                        </a:rPr>
                        <a:t>26(133)</a:t>
                      </a:r>
                    </a:p>
                  </a:txBody>
                  <a:tcPr marL="38100" marR="38100" marT="38100" marB="38100" anchor="ctr"/>
                </a:tc>
                <a:tc>
                  <a:txBody>
                    <a:bodyPr/>
                    <a:lstStyle/>
                    <a:p>
                      <a:pPr algn="r"/>
                      <a:r>
                        <a:rPr lang="en-US" sz="1200" dirty="0">
                          <a:effectLst/>
                        </a:rPr>
                        <a:t>25(134)</a:t>
                      </a:r>
                    </a:p>
                  </a:txBody>
                  <a:tcPr marL="38100" marR="38100" marT="38100" marB="38100" anchor="ctr"/>
                </a:tc>
                <a:extLst>
                  <a:ext uri="{0D108BD9-81ED-4DB2-BD59-A6C34878D82A}">
                    <a16:rowId xmlns:a16="http://schemas.microsoft.com/office/drawing/2014/main" val="3415702509"/>
                  </a:ext>
                </a:extLst>
              </a:tr>
            </a:tbl>
          </a:graphicData>
        </a:graphic>
      </p:graphicFrame>
      <p:sp>
        <p:nvSpPr>
          <p:cNvPr id="2" name="TextShape 1">
            <a:extLst>
              <a:ext uri="{FF2B5EF4-FFF2-40B4-BE49-F238E27FC236}">
                <a16:creationId xmlns:a16="http://schemas.microsoft.com/office/drawing/2014/main" id="{7E6C18F0-66C6-4555-9C6E-F910F71B6AD0}"/>
              </a:ext>
            </a:extLst>
          </p:cNvPr>
          <p:cNvSpPr txBox="1"/>
          <p:nvPr/>
        </p:nvSpPr>
        <p:spPr>
          <a:xfrm>
            <a:off x="243720" y="129600"/>
            <a:ext cx="8671320" cy="800280"/>
          </a:xfrm>
          <a:prstGeom prst="rect">
            <a:avLst/>
          </a:prstGeom>
          <a:noFill/>
          <a:ln>
            <a:noFill/>
          </a:ln>
        </p:spPr>
        <p:txBody>
          <a:bodyPr lIns="91440" tIns="45720" rIns="91440" bIns="45720" anchor="b"/>
          <a:lstStyle/>
          <a:p>
            <a:r>
              <a:rPr lang="ja-JP" altLang="en-US" sz="2400" spc="-1">
                <a:uFill>
                  <a:solidFill>
                    <a:srgbClr val="FFFFFF"/>
                  </a:solidFill>
                </a:uFill>
                <a:latin typeface="Meiryo"/>
                <a:ea typeface="Meiryo"/>
                <a:cs typeface="+mn-lt"/>
              </a:rPr>
              <a:t>出版早期動画と動画RC活性度(2/2)</a:t>
            </a:r>
            <a:endParaRPr lang="en-US" altLang="ja-JP" sz="2400" spc="-1">
              <a:uFill>
                <a:solidFill>
                  <a:srgbClr val="FFFFFF"/>
                </a:solidFill>
              </a:uFill>
              <a:latin typeface="Meiryo"/>
              <a:ea typeface="Meiryo"/>
              <a:cs typeface="Arial"/>
            </a:endParaRPr>
          </a:p>
        </p:txBody>
      </p:sp>
    </p:spTree>
    <p:extLst>
      <p:ext uri="{BB962C8B-B14F-4D97-AF65-F5344CB8AC3E}">
        <p14:creationId xmlns:p14="http://schemas.microsoft.com/office/powerpoint/2010/main" val="6714878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243720" y="129600"/>
            <a:ext cx="8671320" cy="800280"/>
          </a:xfrm>
          <a:prstGeom prst="rect">
            <a:avLst/>
          </a:prstGeom>
          <a:noFill/>
          <a:ln>
            <a:noFill/>
          </a:ln>
        </p:spPr>
        <p:txBody>
          <a:bodyPr lIns="91440" tIns="45720" rIns="91440" bIns="45720" anchor="b"/>
          <a:lstStyle/>
          <a:p>
            <a:pPr>
              <a:lnSpc>
                <a:spcPct val="100000"/>
              </a:lnSpc>
            </a:pPr>
            <a:r>
              <a:rPr lang="en-US" altLang="ja-JP" sz="2400" spc="-1" dirty="0" err="1">
                <a:solidFill>
                  <a:srgbClr val="000000"/>
                </a:solidFill>
                <a:uFill>
                  <a:solidFill>
                    <a:srgbClr val="FFFFFF"/>
                  </a:solidFill>
                </a:uFill>
                <a:latin typeface="Meiryo"/>
                <a:ea typeface="Meiryo"/>
              </a:rPr>
              <a:t>修論展開と実験の対応付け</a:t>
            </a:r>
            <a:endParaRPr lang="en-US" altLang="ja-JP" sz="2400" b="0" strike="noStrike" spc="-1" dirty="0" err="1">
              <a:solidFill>
                <a:srgbClr val="000000"/>
              </a:solidFill>
              <a:uFill>
                <a:solidFill>
                  <a:srgbClr val="FFFFFF"/>
                </a:solidFill>
              </a:uFill>
              <a:latin typeface="Meiryo"/>
              <a:ea typeface="Meiryo"/>
            </a:endParaRPr>
          </a:p>
        </p:txBody>
      </p:sp>
      <p:sp>
        <p:nvSpPr>
          <p:cNvPr id="93" name="TextShape 2"/>
          <p:cNvSpPr txBox="1"/>
          <p:nvPr/>
        </p:nvSpPr>
        <p:spPr>
          <a:xfrm>
            <a:off x="243719" y="1175350"/>
            <a:ext cx="8470456" cy="5327043"/>
          </a:xfrm>
          <a:prstGeom prst="rect">
            <a:avLst/>
          </a:prstGeom>
          <a:noFill/>
          <a:ln>
            <a:noFill/>
          </a:ln>
        </p:spPr>
        <p:txBody>
          <a:bodyPr lIns="91440" tIns="45720" rIns="91440" bIns="45720" anchor="t"/>
          <a:lstStyle/>
          <a:p>
            <a:pPr marL="285750" indent="-285750">
              <a:buFont typeface="Wingdings,Sans-Serif"/>
              <a:buChar char="q"/>
            </a:pPr>
            <a:r>
              <a:rPr lang="ja-JP" altLang="en-US" sz="1600" spc="-1">
                <a:uFill>
                  <a:solidFill>
                    <a:srgbClr val="FFFFFF"/>
                  </a:solidFill>
                </a:uFill>
                <a:latin typeface="Meiryo"/>
                <a:ea typeface="Meiryo"/>
                <a:cs typeface="Arial"/>
              </a:rPr>
              <a:t>悩み</a:t>
            </a:r>
            <a:endParaRPr lang="en-US" sz="1600" spc="-1">
              <a:uFill>
                <a:solidFill>
                  <a:srgbClr val="FFFFFF"/>
                </a:solidFill>
              </a:uFill>
              <a:latin typeface="Meiryo"/>
              <a:ea typeface="Meiryo"/>
              <a:cs typeface="+mn-lt"/>
            </a:endParaRPr>
          </a:p>
          <a:p>
            <a:pPr lvl="1"/>
            <a:r>
              <a:rPr lang="ja-JP" altLang="en-US" sz="1600" spc="-1">
                <a:uFill>
                  <a:solidFill>
                    <a:srgbClr val="FFFFFF"/>
                  </a:solidFill>
                </a:uFill>
                <a:latin typeface="Meiryo"/>
                <a:ea typeface="Meiryo"/>
                <a:cs typeface="+mn-lt"/>
              </a:rPr>
              <a:t>1. 大分野間（コンピュータ科学・生命科学）の違いにどのようにアプローチするか？</a:t>
            </a:r>
            <a:r>
              <a:rPr lang="en-US" altLang="ja-JP" sz="1600" spc="-1" dirty="0">
                <a:uFill>
                  <a:solidFill>
                    <a:srgbClr val="FFFFFF"/>
                  </a:solidFill>
                </a:uFill>
                <a:latin typeface="Meiryo"/>
                <a:ea typeface="Meiryo"/>
                <a:cs typeface="+mn-lt"/>
              </a:rPr>
              <a:t> </a:t>
            </a:r>
            <a:r>
              <a:rPr lang="en-US" altLang="ja-JP" sz="1600" spc="-1" dirty="0" err="1">
                <a:solidFill>
                  <a:srgbClr val="FF0000"/>
                </a:solidFill>
                <a:uFill>
                  <a:solidFill>
                    <a:srgbClr val="FFFFFF"/>
                  </a:solidFill>
                </a:uFill>
                <a:latin typeface="Meiryo"/>
                <a:ea typeface="Meiryo"/>
                <a:cs typeface="+mn-lt"/>
              </a:rPr>
              <a:t>バイオだったら一般人が単純目的するケースが顕著→バイオの特徴と言える</a:t>
            </a:r>
            <a:endParaRPr lang="en-US" sz="1600" spc="-1" dirty="0" err="1">
              <a:solidFill>
                <a:srgbClr val="FF0000"/>
              </a:solidFill>
              <a:uFill>
                <a:solidFill>
                  <a:srgbClr val="FFFFFF"/>
                </a:solidFill>
              </a:uFill>
              <a:latin typeface="Meiryo"/>
              <a:ea typeface="Meiryo"/>
              <a:cs typeface="+mn-lt"/>
            </a:endParaRPr>
          </a:p>
          <a:p>
            <a:pPr marL="342900" indent="-342900">
              <a:buFont typeface="Wingdings,Sans-Serif"/>
              <a:buChar char="q"/>
            </a:pPr>
            <a:endParaRPr lang="en-US" sz="1600" spc="-1" dirty="0">
              <a:uFill>
                <a:solidFill>
                  <a:srgbClr val="FFFFFF"/>
                </a:solidFill>
              </a:uFill>
              <a:latin typeface="Meiryo"/>
              <a:ea typeface="Meiryo"/>
              <a:cs typeface="Arial"/>
            </a:endParaRPr>
          </a:p>
          <a:p>
            <a:pPr marL="1257300" lvl="2" indent="-342900">
              <a:buFont typeface="Wingdings,Sans-Serif"/>
              <a:buChar char="q"/>
            </a:pPr>
            <a:r>
              <a:rPr lang="ja-JP" altLang="en-US" sz="1600" spc="-1">
                <a:solidFill>
                  <a:srgbClr val="FF0000"/>
                </a:solidFill>
                <a:uFill>
                  <a:solidFill>
                    <a:srgbClr val="FFFFFF"/>
                  </a:solidFill>
                </a:uFill>
                <a:latin typeface="Meiryo"/>
                <a:ea typeface="Meiryo"/>
                <a:cs typeface="Arial"/>
              </a:rPr>
              <a:t>特に大分野間</a:t>
            </a:r>
            <a:r>
              <a:rPr lang="en-US" sz="1600" spc="-1" dirty="0">
                <a:solidFill>
                  <a:srgbClr val="FF0000"/>
                </a:solidFill>
                <a:uFill>
                  <a:solidFill>
                    <a:srgbClr val="FFFFFF"/>
                  </a:solidFill>
                </a:uFill>
                <a:latin typeface="Meiryo"/>
                <a:ea typeface="Meiryo"/>
                <a:cs typeface="Arial"/>
              </a:rPr>
              <a:t>AAS</a:t>
            </a:r>
            <a:r>
              <a:rPr lang="ja-JP" altLang="en-US" sz="1600" spc="-1">
                <a:solidFill>
                  <a:srgbClr val="FF0000"/>
                </a:solidFill>
                <a:uFill>
                  <a:solidFill>
                    <a:srgbClr val="FFFFFF"/>
                  </a:solidFill>
                </a:uFill>
                <a:latin typeface="Meiryo"/>
                <a:ea typeface="Meiryo"/>
                <a:cs typeface="Arial"/>
              </a:rPr>
              <a:t>の違いに関する研究は少ない</a:t>
            </a:r>
          </a:p>
        </p:txBody>
      </p:sp>
      <p:sp>
        <p:nvSpPr>
          <p:cNvPr id="94" name="TextShape 3"/>
          <p:cNvSpPr txBox="1"/>
          <p:nvPr/>
        </p:nvSpPr>
        <p:spPr>
          <a:xfrm>
            <a:off x="0" y="42840"/>
            <a:ext cx="2685600" cy="478440"/>
          </a:xfrm>
          <a:prstGeom prst="rect">
            <a:avLst/>
          </a:prstGeom>
          <a:noFill/>
          <a:ln>
            <a:noFill/>
          </a:ln>
        </p:spPr>
        <p:txBody>
          <a:bodyPr/>
          <a:lstStyle/>
          <a:p>
            <a:endParaRPr lang="ja-JP" sz="1500" b="0" strike="noStrike" spc="-1">
              <a:solidFill>
                <a:srgbClr val="000000"/>
              </a:solidFill>
              <a:uFill>
                <a:solidFill>
                  <a:srgbClr val="FFFFFF"/>
                </a:solidFill>
              </a:uFill>
              <a:latin typeface="Meiryo"/>
            </a:endParaRPr>
          </a:p>
        </p:txBody>
      </p:sp>
      <p:pic>
        <p:nvPicPr>
          <p:cNvPr id="2" name="Picture 2" descr="Chart, box and whisker chart&#10;&#10;Description automatically generated">
            <a:extLst>
              <a:ext uri="{FF2B5EF4-FFF2-40B4-BE49-F238E27FC236}">
                <a16:creationId xmlns:a16="http://schemas.microsoft.com/office/drawing/2014/main" id="{9F0141E9-4722-45D3-831E-1EB9E646F3E6}"/>
              </a:ext>
            </a:extLst>
          </p:cNvPr>
          <p:cNvPicPr>
            <a:picLocks noChangeAspect="1"/>
          </p:cNvPicPr>
          <p:nvPr/>
        </p:nvPicPr>
        <p:blipFill>
          <a:blip r:embed="rId2"/>
          <a:stretch>
            <a:fillRect/>
          </a:stretch>
        </p:blipFill>
        <p:spPr>
          <a:xfrm>
            <a:off x="-669799" y="2051377"/>
            <a:ext cx="10253189" cy="4681752"/>
          </a:xfrm>
          <a:prstGeom prst="rect">
            <a:avLst/>
          </a:prstGeom>
        </p:spPr>
      </p:pic>
    </p:spTree>
    <p:extLst>
      <p:ext uri="{BB962C8B-B14F-4D97-AF65-F5344CB8AC3E}">
        <p14:creationId xmlns:p14="http://schemas.microsoft.com/office/powerpoint/2010/main" val="14476574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243720" y="129600"/>
            <a:ext cx="8671320" cy="800280"/>
          </a:xfrm>
          <a:prstGeom prst="rect">
            <a:avLst/>
          </a:prstGeom>
          <a:noFill/>
          <a:ln>
            <a:noFill/>
          </a:ln>
        </p:spPr>
        <p:txBody>
          <a:bodyPr lIns="91440" tIns="45720" rIns="91440" bIns="45720" anchor="b"/>
          <a:lstStyle/>
          <a:p>
            <a:pPr>
              <a:lnSpc>
                <a:spcPct val="100000"/>
              </a:lnSpc>
            </a:pPr>
            <a:r>
              <a:rPr lang="en-US" altLang="ja-JP" sz="2400" spc="-1" dirty="0" err="1">
                <a:solidFill>
                  <a:srgbClr val="000000"/>
                </a:solidFill>
                <a:uFill>
                  <a:solidFill>
                    <a:srgbClr val="FFFFFF"/>
                  </a:solidFill>
                </a:uFill>
                <a:latin typeface="Meiryo"/>
                <a:ea typeface="Meiryo"/>
              </a:rPr>
              <a:t>修論展開と実験の対応付け</a:t>
            </a:r>
            <a:endParaRPr lang="en-US" altLang="ja-JP" sz="2400" b="0" strike="noStrike" spc="-1" dirty="0" err="1">
              <a:solidFill>
                <a:srgbClr val="000000"/>
              </a:solidFill>
              <a:uFill>
                <a:solidFill>
                  <a:srgbClr val="FFFFFF"/>
                </a:solidFill>
              </a:uFill>
              <a:latin typeface="Meiryo"/>
              <a:ea typeface="Meiryo"/>
            </a:endParaRPr>
          </a:p>
        </p:txBody>
      </p:sp>
      <p:sp>
        <p:nvSpPr>
          <p:cNvPr id="93" name="TextShape 2"/>
          <p:cNvSpPr txBox="1"/>
          <p:nvPr/>
        </p:nvSpPr>
        <p:spPr>
          <a:xfrm>
            <a:off x="243719" y="1175350"/>
            <a:ext cx="8441762" cy="5327043"/>
          </a:xfrm>
          <a:prstGeom prst="rect">
            <a:avLst/>
          </a:prstGeom>
          <a:noFill/>
          <a:ln>
            <a:noFill/>
          </a:ln>
        </p:spPr>
        <p:txBody>
          <a:bodyPr lIns="91440" tIns="45720" rIns="91440" bIns="45720" anchor="t"/>
          <a:lstStyle/>
          <a:p>
            <a:pPr marL="285750" indent="-285750">
              <a:buFont typeface="Wingdings,Sans-Serif"/>
              <a:buChar char="q"/>
            </a:pPr>
            <a:r>
              <a:rPr lang="ja-JP" altLang="en-US" sz="1600" spc="-1">
                <a:uFill>
                  <a:solidFill>
                    <a:srgbClr val="FFFFFF"/>
                  </a:solidFill>
                </a:uFill>
                <a:latin typeface="Meiryo"/>
                <a:ea typeface="Meiryo"/>
                <a:cs typeface="Arial"/>
              </a:rPr>
              <a:t>悩み</a:t>
            </a:r>
            <a:endParaRPr lang="en-US" sz="1600" spc="-1">
              <a:uFill>
                <a:solidFill>
                  <a:srgbClr val="FFFFFF"/>
                </a:solidFill>
              </a:uFill>
              <a:latin typeface="Meiryo"/>
              <a:ea typeface="Meiryo"/>
              <a:cs typeface="+mn-lt"/>
            </a:endParaRPr>
          </a:p>
          <a:p>
            <a:pPr lvl="1"/>
            <a:r>
              <a:rPr lang="ja-JP" altLang="en-US" sz="1600" spc="-1">
                <a:uFill>
                  <a:solidFill>
                    <a:srgbClr val="FFFFFF"/>
                  </a:solidFill>
                </a:uFill>
                <a:latin typeface="Meiryo"/>
                <a:ea typeface="Meiryo"/>
                <a:cs typeface="+mn-lt"/>
              </a:rPr>
              <a:t>2. （坂田先生FB）</a:t>
            </a:r>
            <a:endParaRPr lang="en-US" altLang="ja-JP" sz="1600" spc="-1" dirty="0">
              <a:uFill>
                <a:solidFill>
                  <a:srgbClr val="FFFFFF"/>
                </a:solidFill>
              </a:uFill>
              <a:latin typeface="Meiryo"/>
              <a:ea typeface="Meiryo"/>
              <a:cs typeface="+mn-lt"/>
            </a:endParaRPr>
          </a:p>
          <a:p>
            <a:pPr marL="742950" lvl="1" indent="-285750">
              <a:buFont typeface="Wingdings"/>
              <a:buChar char="§"/>
            </a:pPr>
            <a:r>
              <a:rPr lang="ko-KR" altLang="en-US" sz="1600" spc="-1" dirty="0">
                <a:uFill>
                  <a:solidFill>
                    <a:srgbClr val="FFFFFF"/>
                  </a:solidFill>
                </a:uFill>
                <a:latin typeface="Meiryo"/>
                <a:ea typeface="Meiryo"/>
                <a:cs typeface="+mn-lt"/>
              </a:rPr>
              <a:t>論文指標の代表の</a:t>
            </a:r>
            <a:r>
              <a:rPr lang="ja-JP" sz="1600" spc="-1">
                <a:uFill>
                  <a:solidFill>
                    <a:srgbClr val="FFFFFF"/>
                  </a:solidFill>
                </a:uFill>
                <a:latin typeface="Meiryo"/>
                <a:ea typeface="Meiryo"/>
                <a:cs typeface="+mn-lt"/>
              </a:rPr>
              <a:t>citation</a:t>
            </a:r>
            <a:r>
              <a:rPr lang="ko-KR" altLang="en-US" sz="1600" spc="-1" dirty="0">
                <a:uFill>
                  <a:solidFill>
                    <a:srgbClr val="FFFFFF"/>
                  </a:solidFill>
                </a:uFill>
                <a:latin typeface="Meiryo"/>
                <a:ea typeface="Meiryo"/>
                <a:cs typeface="+mn-lt"/>
              </a:rPr>
              <a:t>を左右する大きな要素はほかにある（例えば、掲載</a:t>
            </a:r>
            <a:r>
              <a:rPr lang="ja-JP" sz="1600" spc="-1">
                <a:uFill>
                  <a:solidFill>
                    <a:srgbClr val="FFFFFF"/>
                  </a:solidFill>
                </a:uFill>
                <a:latin typeface="Meiryo"/>
                <a:ea typeface="Meiryo"/>
                <a:cs typeface="+mn-lt"/>
              </a:rPr>
              <a:t>Journal</a:t>
            </a:r>
            <a:r>
              <a:rPr lang="ko-KR" altLang="en-US" sz="1600" spc="-1" dirty="0">
                <a:uFill>
                  <a:solidFill>
                    <a:srgbClr val="FFFFFF"/>
                  </a:solidFill>
                </a:uFill>
                <a:latin typeface="Meiryo"/>
                <a:ea typeface="Meiryo"/>
                <a:cs typeface="+mn-lt"/>
              </a:rPr>
              <a:t>の質）中で、本来的に、明確な関係性を見い出しにくいところが課題です。</a:t>
            </a:r>
            <a:r>
              <a:rPr lang="ko-KR" sz="1600" spc="-1" dirty="0">
                <a:uFill>
                  <a:solidFill>
                    <a:srgbClr val="FFFFFF"/>
                  </a:solidFill>
                </a:uFill>
                <a:latin typeface="Meiryo"/>
                <a:ea typeface="Meiryo"/>
                <a:cs typeface="+mn-lt"/>
              </a:rPr>
              <a:t>萌芽的な研究であることを序論でアピールすることが必要です。</a:t>
            </a:r>
            <a:endParaRPr lang="en-US" altLang="ja-JP" sz="1600" spc="-1" dirty="0">
              <a:uFill>
                <a:solidFill>
                  <a:srgbClr val="FFFFFF"/>
                </a:solidFill>
              </a:uFill>
              <a:latin typeface="Meiryo"/>
              <a:ea typeface="Meiryo"/>
              <a:cs typeface="+mn-lt"/>
            </a:endParaRPr>
          </a:p>
          <a:p>
            <a:pPr marL="1257300" lvl="2" indent="-342900">
              <a:buFont typeface="Arial"/>
              <a:buChar char="•"/>
            </a:pPr>
            <a:r>
              <a:rPr lang="ko-KR" altLang="en-US" sz="1600" spc="-1" dirty="0">
                <a:uFill>
                  <a:solidFill>
                    <a:srgbClr val="FFFFFF"/>
                  </a:solidFill>
                </a:uFill>
                <a:latin typeface="Meiryo"/>
                <a:ea typeface="Meiryo"/>
                <a:cs typeface="+mn-lt"/>
              </a:rPr>
              <a:t>ジャーナルの質は、論文ソースをジャーナルスコア最上位に絞ることで均質化を図った</a:t>
            </a:r>
          </a:p>
          <a:p>
            <a:pPr marL="1257300" lvl="2" indent="-342900">
              <a:buFont typeface="Arial"/>
              <a:buChar char="•"/>
            </a:pPr>
            <a:r>
              <a:rPr lang="ko-KR" altLang="en-US" sz="1600" spc="-1" dirty="0">
                <a:uFill>
                  <a:solidFill>
                    <a:srgbClr val="FFFFFF"/>
                  </a:solidFill>
                </a:uFill>
                <a:latin typeface="Meiryo"/>
                <a:ea typeface="Meiryo"/>
                <a:cs typeface="+mn-lt"/>
              </a:rPr>
              <a:t>また、動画は、ジャーナルスコアに対して均等に分布していることがわかった</a:t>
            </a:r>
          </a:p>
          <a:p>
            <a:pPr marL="1257300" lvl="2" indent="-342900">
              <a:buFont typeface="Arial"/>
              <a:buChar char="•"/>
            </a:pPr>
            <a:r>
              <a:rPr lang="ko-KR" altLang="en-US" sz="1600" spc="-1" dirty="0">
                <a:uFill>
                  <a:solidFill>
                    <a:srgbClr val="FFFFFF"/>
                  </a:solidFill>
                </a:uFill>
                <a:latin typeface="Meiryo"/>
                <a:ea typeface="Meiryo"/>
                <a:cs typeface="+mn-lt"/>
              </a:rPr>
              <a:t>相変わらず、動画と指標間の因果関係を説明できていない</a:t>
            </a:r>
          </a:p>
          <a:p>
            <a:pPr marL="1257300" lvl="2" indent="-342900">
              <a:buFont typeface="Arial"/>
              <a:buChar char="•"/>
            </a:pPr>
            <a:r>
              <a:rPr lang="ko-KR" altLang="en-US" sz="1600" spc="-1" dirty="0">
                <a:uFill>
                  <a:solidFill>
                    <a:srgbClr val="FFFFFF"/>
                  </a:solidFill>
                </a:uFill>
                <a:latin typeface="Meiryo"/>
                <a:ea typeface="Meiryo"/>
                <a:cs typeface="+mn-lt"/>
              </a:rPr>
              <a:t>アカデミック動画と論文指標間の計量的な関係性を明かす初めての研究である＋「手法の提案：定量性・ラベル付け方」＋「手法の</a:t>
            </a:r>
            <a:r>
              <a:rPr lang="ko-KR" sz="1600" spc="-1" dirty="0">
                <a:uFill>
                  <a:solidFill>
                    <a:srgbClr val="FFFFFF"/>
                  </a:solidFill>
                </a:uFill>
                <a:ea typeface="+mn-lt"/>
                <a:cs typeface="+mn-lt"/>
              </a:rPr>
              <a:t>モチベーション・バックグラウンド</a:t>
            </a:r>
            <a:r>
              <a:rPr lang="ko-KR" altLang="en-US" sz="1600" spc="-1" dirty="0">
                <a:uFill>
                  <a:solidFill>
                    <a:srgbClr val="FFFFFF"/>
                  </a:solidFill>
                </a:uFill>
                <a:latin typeface="Meiryo"/>
                <a:ea typeface="+mn-lt"/>
                <a:cs typeface="+mn-lt"/>
              </a:rPr>
              <a:t>」＋「</a:t>
            </a:r>
            <a:r>
              <a:rPr lang="ko-KR" altLang="en-US" sz="1600" spc="-1" dirty="0">
                <a:uFill>
                  <a:solidFill>
                    <a:srgbClr val="FFFFFF"/>
                  </a:solidFill>
                </a:uFill>
                <a:latin typeface="Meiryo"/>
                <a:ea typeface="Meiryo"/>
                <a:cs typeface="+mn-lt"/>
              </a:rPr>
              <a:t>動画大事ですよ」</a:t>
            </a:r>
          </a:p>
          <a:p>
            <a:pPr lvl="1"/>
            <a:endParaRPr lang="ko-KR" altLang="en-US" sz="1600" spc="-1" dirty="0">
              <a:uFill>
                <a:solidFill>
                  <a:srgbClr val="FFFFFF"/>
                </a:solidFill>
              </a:uFill>
              <a:latin typeface="Meiryo"/>
              <a:ea typeface="Meiryo"/>
              <a:cs typeface="+mn-lt"/>
            </a:endParaRPr>
          </a:p>
          <a:p>
            <a:pPr lvl="1"/>
            <a:r>
              <a:rPr lang="ko-KR" altLang="en-US" sz="1600" spc="-1" dirty="0">
                <a:uFill>
                  <a:solidFill>
                    <a:srgbClr val="FFFFFF"/>
                  </a:solidFill>
                </a:uFill>
                <a:latin typeface="Meiryo"/>
                <a:ea typeface="Meiryo"/>
                <a:cs typeface="+mn-lt"/>
              </a:rPr>
              <a:t>3. </a:t>
            </a:r>
            <a:r>
              <a:rPr lang="ko-KR" altLang="en-US" sz="1600" spc="-1" dirty="0" err="1">
                <a:uFill>
                  <a:solidFill>
                    <a:srgbClr val="FFFFFF"/>
                  </a:solidFill>
                </a:uFill>
                <a:latin typeface="Meiryo"/>
                <a:ea typeface="Meiryo"/>
                <a:cs typeface="+mn-lt"/>
              </a:rPr>
              <a:t>SciBERT</a:t>
            </a:r>
            <a:r>
              <a:rPr lang="ko-KR" altLang="en-US" sz="1600" spc="-1" dirty="0">
                <a:uFill>
                  <a:solidFill>
                    <a:srgbClr val="FFFFFF"/>
                  </a:solidFill>
                </a:uFill>
                <a:latin typeface="Meiryo"/>
                <a:ea typeface="Meiryo"/>
                <a:cs typeface="+mn-lt"/>
              </a:rPr>
              <a:t>(</a:t>
            </a:r>
            <a:r>
              <a:rPr lang="ko-KR" altLang="en-US" sz="1600" spc="-1" dirty="0" err="1">
                <a:uFill>
                  <a:solidFill>
                    <a:srgbClr val="FFFFFF"/>
                  </a:solidFill>
                </a:uFill>
                <a:latin typeface="Meiryo"/>
                <a:ea typeface="Meiryo"/>
                <a:cs typeface="+mn-lt"/>
              </a:rPr>
              <a:t>AllenAI</a:t>
            </a:r>
            <a:r>
              <a:rPr lang="ko-KR" altLang="en-US" sz="1600" spc="-1" dirty="0">
                <a:uFill>
                  <a:solidFill>
                    <a:srgbClr val="FFFFFF"/>
                  </a:solidFill>
                </a:uFill>
                <a:latin typeface="Meiryo"/>
                <a:ea typeface="Meiryo"/>
                <a:cs typeface="+mn-lt"/>
              </a:rPr>
              <a:t>)の使い方</a:t>
            </a:r>
          </a:p>
          <a:p>
            <a:pPr lvl="1"/>
            <a:endParaRPr lang="ja-JP" altLang="en-US" sz="1600" spc="-1" dirty="0">
              <a:uFill>
                <a:solidFill>
                  <a:srgbClr val="FFFFFF"/>
                </a:solidFill>
              </a:uFill>
              <a:latin typeface="Meiryo"/>
              <a:ea typeface="Meiryo"/>
              <a:cs typeface="Arial"/>
            </a:endParaRPr>
          </a:p>
          <a:p>
            <a:pPr marL="342900" indent="-342900">
              <a:buFont typeface="Wingdings,Sans-Serif"/>
              <a:buChar char="q"/>
            </a:pPr>
            <a:endParaRPr lang="en-US" sz="1600" spc="-1" dirty="0">
              <a:uFill>
                <a:solidFill>
                  <a:srgbClr val="FFFFFF"/>
                </a:solidFill>
              </a:uFill>
              <a:latin typeface="Meiryo"/>
              <a:ea typeface="Meiryo"/>
              <a:cs typeface="Arial"/>
            </a:endParaRPr>
          </a:p>
        </p:txBody>
      </p:sp>
      <p:sp>
        <p:nvSpPr>
          <p:cNvPr id="94" name="TextShape 3"/>
          <p:cNvSpPr txBox="1"/>
          <p:nvPr/>
        </p:nvSpPr>
        <p:spPr>
          <a:xfrm>
            <a:off x="0" y="42840"/>
            <a:ext cx="2685600" cy="478440"/>
          </a:xfrm>
          <a:prstGeom prst="rect">
            <a:avLst/>
          </a:prstGeom>
          <a:noFill/>
          <a:ln>
            <a:noFill/>
          </a:ln>
        </p:spPr>
        <p:txBody>
          <a:bodyPr/>
          <a:lstStyle/>
          <a:p>
            <a:endParaRPr lang="ja-JP" sz="1500" b="0" strike="noStrike" spc="-1">
              <a:solidFill>
                <a:srgbClr val="000000"/>
              </a:solidFill>
              <a:uFill>
                <a:solidFill>
                  <a:srgbClr val="FFFFFF"/>
                </a:solidFill>
              </a:uFill>
              <a:latin typeface="Meiryo"/>
            </a:endParaRPr>
          </a:p>
        </p:txBody>
      </p:sp>
    </p:spTree>
    <p:extLst>
      <p:ext uri="{BB962C8B-B14F-4D97-AF65-F5344CB8AC3E}">
        <p14:creationId xmlns:p14="http://schemas.microsoft.com/office/powerpoint/2010/main" val="24445886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glow</Template>
  <Application>Microsoft Office PowerPoint</Application>
  <PresentationFormat>On-screen Show (4:3)</PresentationFormat>
  <Slides>9</Slides>
  <Notes>0</Notes>
  <HiddenSlides>0</HiddenSlide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中　元　　雪　絵</dc:creator>
  <dc:description/>
  <cp:revision>4159</cp:revision>
  <dcterms:created xsi:type="dcterms:W3CDTF">2020-01-21T06:13:03Z</dcterms:created>
  <dcterms:modified xsi:type="dcterms:W3CDTF">2020-12-02T05:15:34Z</dcterms:modified>
  <dc:language>ko-KR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15.0036</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画面に合わせる (4:3)</vt:lpwstr>
  </property>
  <property fmtid="{D5CDD505-2E9C-101B-9397-08002B2CF9AE}" pid="9" name="ScaleCrop">
    <vt:bool>false</vt:bool>
  </property>
  <property fmtid="{D5CDD505-2E9C-101B-9397-08002B2CF9AE}" pid="10" name="ShareDoc">
    <vt:bool>false</vt:bool>
  </property>
  <property fmtid="{D5CDD505-2E9C-101B-9397-08002B2CF9AE}" pid="11" name="Slides">
    <vt:i4>29</vt:i4>
  </property>
</Properties>
</file>