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  <p:sldMasterId id="2147483674" r:id="rId3"/>
  </p:sldMasterIdLst>
  <p:notesMasterIdLst>
    <p:notesMasterId r:id="rId7"/>
  </p:notesMasterIdLst>
  <p:sldIdLst>
    <p:sldId id="324" r:id="rId4"/>
    <p:sldId id="326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29B46C8-8DFD-BBA0-1360-302291600F67}" v="579" dt="2020-10-26T02:20:20.111"/>
    <p1510:client id="{1396BB13-6339-D1DC-DDBD-4727A5D21F44}" v="1441" dt="2020-10-04T06:56:34.826"/>
    <p1510:client id="{15FA0A40-66B1-E58F-C53A-C640B0764481}" v="20" dt="2020-11-30T10:58:15.271"/>
    <p1510:client id="{19B06939-9A26-24CF-707C-FFF196AB4A4C}" v="241" dt="2020-10-06T12:40:36.585"/>
    <p1510:client id="{24832713-878A-D7EA-867E-FFE97D4AD8AD}" v="3691" dt="2020-06-15T10:58:33.804"/>
    <p1510:client id="{290D566B-6F85-61EC-60AD-6FC6D4F39042}" v="257" dt="2020-11-30T02:48:36.768"/>
    <p1510:client id="{2B633CDC-EAD4-5D73-FF89-3EE4977DCBE6}" v="25" dt="2020-06-14T02:06:42.309"/>
    <p1510:client id="{2F3CB3D5-7509-B90A-4566-33154B06B382}" v="1222" dt="2020-09-08T08:48:52.759"/>
    <p1510:client id="{305E7513-6EE9-CF85-CA9F-72CFD3886460}" v="4" dt="2020-12-01T08:06:30.649"/>
    <p1510:client id="{349FB5A6-0C49-F00F-64EA-BA24183BF4E1}" v="39" dt="2020-06-09T12:00:07.421"/>
    <p1510:client id="{3530B81C-FDA8-C261-5EEE-75F7809812B0}" v="981" dt="2020-11-30T01:50:35.797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4B92025-7733-0828-419F-D0187BDB10B7}" v="1" dt="2020-12-02T05:15:34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5925AE1E-1F98-3C88-C42F-9E12EC6D8244}" v="270" dt="2020-11-29T15:33:11.343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13D22CA-5669-5977-53FF-2B63A01B71D9}" v="4" dt="2020-10-18T09:37:03.464"/>
    <p1510:client id="{76A4D374-4611-4E47-2BA9-813B14397E5E}" v="198" dt="2020-06-22T02:34:11.499"/>
    <p1510:client id="{7EA1C431-644E-1065-45A0-4E23DE9CB662}" v="516" dt="2020-10-20T02:32:51.111"/>
    <p1510:client id="{88113837-46EB-6C2F-E8D3-2E71C4C6F1AB}" v="9" dt="2020-06-25T00:31:46.385"/>
    <p1510:client id="{8B4F47FD-81DF-0F10-256A-14E9A1DCC8E4}" v="37" dt="2020-07-20T09:36:08.266"/>
    <p1510:client id="{902FB8D0-23EC-7B6C-53B1-4A29BB5A5D00}" v="290" dt="2020-11-29T06:31:35.080"/>
    <p1510:client id="{9148CFC9-B7BA-6719-97C7-E8F10688C6C2}" v="1060" dt="2020-10-06T08:57:13.952"/>
    <p1510:client id="{9864E8EC-6F70-6A45-65BC-8777DF1B7638}" v="195" dt="2020-11-28T04:24:41.121"/>
    <p1510:client id="{9A230F39-95A3-2EDF-785E-7EDB9592B4BD}" v="97" dt="2020-07-20T09:31:07.757"/>
    <p1510:client id="{9CCC87CC-C846-E83B-236B-519F76BD189A}" v="354" dt="2020-06-11T14:23:05.326"/>
    <p1510:client id="{9FE6AD07-9360-488E-9668-4D62CE21AEAF}" v="606" dt="2020-12-15T02:39:49.132"/>
    <p1510:client id="{A1A1DEBE-B995-213A-172A-D223288DD476}" v="40" dt="2020-06-24T07:58:01.164"/>
    <p1510:client id="{AEC8823C-4082-C07E-FA89-96BD805960B3}" v="365" dt="2020-11-09T02:20:13.61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8807C6B-B46C-0355-3E22-C4B1C299D5CD}" v="521" dt="2020-10-19T02:54:51.36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　輝溟" userId="S::7796674846@utac.u-tokyo.ac.jp::971cad96-f269-4d17-834e-61d62a92d69f" providerId="AD" clId="Web-{9FE6AD07-9360-488E-9668-4D62CE21AEAF}"/>
    <pc:docChg chg="addSld delSld modSld">
      <pc:chgData name="金　輝溟" userId="S::7796674846@utac.u-tokyo.ac.jp::971cad96-f269-4d17-834e-61d62a92d69f" providerId="AD" clId="Web-{9FE6AD07-9360-488E-9668-4D62CE21AEAF}" dt="2020-12-15T02:39:49.132" v="602" actId="20577"/>
      <pc:docMkLst>
        <pc:docMk/>
      </pc:docMkLst>
      <pc:sldChg chg="delSp modSp">
        <pc:chgData name="金　輝溟" userId="S::7796674846@utac.u-tokyo.ac.jp::971cad96-f269-4d17-834e-61d62a92d69f" providerId="AD" clId="Web-{9FE6AD07-9360-488E-9668-4D62CE21AEAF}" dt="2020-12-15T02:32:51.545" v="377" actId="20577"/>
        <pc:sldMkLst>
          <pc:docMk/>
          <pc:sldMk cId="600395994" sldId="326"/>
        </pc:sldMkLst>
        <pc:spChg chg="mod">
          <ac:chgData name="金　輝溟" userId="S::7796674846@utac.u-tokyo.ac.jp::971cad96-f269-4d17-834e-61d62a92d69f" providerId="AD" clId="Web-{9FE6AD07-9360-488E-9668-4D62CE21AEAF}" dt="2020-12-15T01:37:42.029" v="75" actId="20577"/>
          <ac:spMkLst>
            <pc:docMk/>
            <pc:sldMk cId="600395994" sldId="326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9FE6AD07-9360-488E-9668-4D62CE21AEAF}" dt="2020-12-15T02:32:51.545" v="377" actId="20577"/>
          <ac:spMkLst>
            <pc:docMk/>
            <pc:sldMk cId="600395994" sldId="326"/>
            <ac:spMk id="93" creationId="{00000000-0000-0000-0000-000000000000}"/>
          </ac:spMkLst>
        </pc:spChg>
        <pc:grpChg chg="del">
          <ac:chgData name="金　輝溟" userId="S::7796674846@utac.u-tokyo.ac.jp::971cad96-f269-4d17-834e-61d62a92d69f" providerId="AD" clId="Web-{9FE6AD07-9360-488E-9668-4D62CE21AEAF}" dt="2020-12-15T01:34:24.446" v="0"/>
          <ac:grpSpMkLst>
            <pc:docMk/>
            <pc:sldMk cId="600395994" sldId="326"/>
            <ac:grpSpMk id="4" creationId="{6B8C70DC-47CA-4FF1-99C2-E93DB3B2C15F}"/>
          </ac:grpSpMkLst>
        </pc:grpChg>
        <pc:grpChg chg="del">
          <ac:chgData name="金　輝溟" userId="S::7796674846@utac.u-tokyo.ac.jp::971cad96-f269-4d17-834e-61d62a92d69f" providerId="AD" clId="Web-{9FE6AD07-9360-488E-9668-4D62CE21AEAF}" dt="2020-12-15T01:34:25.150" v="1"/>
          <ac:grpSpMkLst>
            <pc:docMk/>
            <pc:sldMk cId="600395994" sldId="326"/>
            <ac:grpSpMk id="5" creationId="{64F5631D-30FB-4B6E-BD2C-7CA122D471DF}"/>
          </ac:grpSpMkLst>
        </pc:grpChg>
      </pc:sldChg>
      <pc:sldChg chg="modSp add replId">
        <pc:chgData name="金　輝溟" userId="S::7796674846@utac.u-tokyo.ac.jp::971cad96-f269-4d17-834e-61d62a92d69f" providerId="AD" clId="Web-{9FE6AD07-9360-488E-9668-4D62CE21AEAF}" dt="2020-12-15T02:39:49.132" v="602" actId="20577"/>
        <pc:sldMkLst>
          <pc:docMk/>
          <pc:sldMk cId="3474442764" sldId="327"/>
        </pc:sldMkLst>
        <pc:spChg chg="mod">
          <ac:chgData name="金　輝溟" userId="S::7796674846@utac.u-tokyo.ac.jp::971cad96-f269-4d17-834e-61d62a92d69f" providerId="AD" clId="Web-{9FE6AD07-9360-488E-9668-4D62CE21AEAF}" dt="2020-12-15T02:39:49.132" v="602" actId="20577"/>
          <ac:spMkLst>
            <pc:docMk/>
            <pc:sldMk cId="3474442764" sldId="327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9FE6AD07-9360-488E-9668-4D62CE21AEAF}" dt="2020-12-15T02:39:41.944" v="593" actId="20577"/>
          <ac:spMkLst>
            <pc:docMk/>
            <pc:sldMk cId="3474442764" sldId="327"/>
            <ac:spMk id="93" creationId="{00000000-0000-0000-0000-000000000000}"/>
          </ac:spMkLst>
        </pc:spChg>
      </pc:sldChg>
      <pc:sldChg chg="del">
        <pc:chgData name="金　輝溟" userId="S::7796674846@utac.u-tokyo.ac.jp::971cad96-f269-4d17-834e-61d62a92d69f" providerId="AD" clId="Web-{9FE6AD07-9360-488E-9668-4D62CE21AEAF}" dt="2020-12-15T01:40:27.205" v="121"/>
        <pc:sldMkLst>
          <pc:docMk/>
          <pc:sldMk cId="4172013290" sldId="327"/>
        </pc:sldMkLst>
      </pc:sldChg>
      <pc:sldChg chg="del">
        <pc:chgData name="金　輝溟" userId="S::7796674846@utac.u-tokyo.ac.jp::971cad96-f269-4d17-834e-61d62a92d69f" providerId="AD" clId="Web-{9FE6AD07-9360-488E-9668-4D62CE21AEAF}" dt="2020-12-15T01:40:27.205" v="119"/>
        <pc:sldMkLst>
          <pc:docMk/>
          <pc:sldMk cId="2004025671" sldId="329"/>
        </pc:sldMkLst>
      </pc:sldChg>
      <pc:sldChg chg="del">
        <pc:chgData name="金　輝溟" userId="S::7796674846@utac.u-tokyo.ac.jp::971cad96-f269-4d17-834e-61d62a92d69f" providerId="AD" clId="Web-{9FE6AD07-9360-488E-9668-4D62CE21AEAF}" dt="2020-12-15T01:40:27.189" v="118"/>
        <pc:sldMkLst>
          <pc:docMk/>
          <pc:sldMk cId="3334617971" sldId="330"/>
        </pc:sldMkLst>
      </pc:sldChg>
      <pc:sldChg chg="del">
        <pc:chgData name="金　輝溟" userId="S::7796674846@utac.u-tokyo.ac.jp::971cad96-f269-4d17-834e-61d62a92d69f" providerId="AD" clId="Web-{9FE6AD07-9360-488E-9668-4D62CE21AEAF}" dt="2020-12-15T01:40:27.189" v="117"/>
        <pc:sldMkLst>
          <pc:docMk/>
          <pc:sldMk cId="671487839" sldId="331"/>
        </pc:sldMkLst>
      </pc:sldChg>
      <pc:sldChg chg="del">
        <pc:chgData name="金　輝溟" userId="S::7796674846@utac.u-tokyo.ac.jp::971cad96-f269-4d17-834e-61d62a92d69f" providerId="AD" clId="Web-{9FE6AD07-9360-488E-9668-4D62CE21AEAF}" dt="2020-12-15T01:40:27.189" v="116"/>
        <pc:sldMkLst>
          <pc:docMk/>
          <pc:sldMk cId="1447657491" sldId="332"/>
        </pc:sldMkLst>
      </pc:sldChg>
      <pc:sldChg chg="del">
        <pc:chgData name="金　輝溟" userId="S::7796674846@utac.u-tokyo.ac.jp::971cad96-f269-4d17-834e-61d62a92d69f" providerId="AD" clId="Web-{9FE6AD07-9360-488E-9668-4D62CE21AEAF}" dt="2020-12-15T01:40:27.189" v="115"/>
        <pc:sldMkLst>
          <pc:docMk/>
          <pc:sldMk cId="2444588642" sldId="333"/>
        </pc:sldMkLst>
      </pc:sldChg>
      <pc:sldChg chg="del">
        <pc:chgData name="金　輝溟" userId="S::7796674846@utac.u-tokyo.ac.jp::971cad96-f269-4d17-834e-61d62a92d69f" providerId="AD" clId="Web-{9FE6AD07-9360-488E-9668-4D62CE21AEAF}" dt="2020-12-15T01:40:27.205" v="120"/>
        <pc:sldMkLst>
          <pc:docMk/>
          <pc:sldMk cId="2446975163" sldId="334"/>
        </pc:sldMkLst>
      </pc:sldChg>
    </pc:docChg>
  </pc:docChgLst>
  <pc:docChgLst>
    <pc:chgData clId="Web-{9FE6AD07-9360-488E-9668-4D62CE21AEAF}"/>
    <pc:docChg chg="modSld">
      <pc:chgData name="" userId="" providerId="" clId="Web-{9FE6AD07-9360-488E-9668-4D62CE21AEAF}" dt="2020-12-15T01:34:19.649" v="1" actId="20577"/>
      <pc:docMkLst>
        <pc:docMk/>
      </pc:docMkLst>
      <pc:sldChg chg="modSp">
        <pc:chgData name="" userId="" providerId="" clId="Web-{9FE6AD07-9360-488E-9668-4D62CE21AEAF}" dt="2020-12-15T01:34:19.649" v="1" actId="20577"/>
        <pc:sldMkLst>
          <pc:docMk/>
          <pc:sldMk cId="187915968" sldId="324"/>
        </pc:sldMkLst>
        <pc:spChg chg="mod">
          <ac:chgData name="" userId="" providerId="" clId="Web-{9FE6AD07-9360-488E-9668-4D62CE21AEAF}" dt="2020-12-15T01:34:19.649" v="1" actId="20577"/>
          <ac:spMkLst>
            <pc:docMk/>
            <pc:sldMk cId="187915968" sldId="32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2020/12/15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題目候補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451328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YouTube動画（オンライン学術動画）を用いた学術コミュニケーションが論文評価指標に与えるインパクトに関す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る研究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en-US" alt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動画上の学術文献への言及が</a:t>
            </a:r>
          </a:p>
          <a:p>
            <a:pPr marL="342900" indent="-342900"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被引用数及びオルトメトリクス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に与える影響に関す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る研究</a:t>
            </a:r>
            <a:endParaRPr lang="ja-JP" altLang="en-US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en-US" alt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動画を用いた学術コミュニケーションが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被引用数及びオルトメトリクスの影響に関する研究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学術コミュニケーション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Scholarly communication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＜ー＞YTで論文を引用する活動</a:t>
            </a:r>
          </a:p>
          <a:p>
            <a:pPr marL="342900" indent="-342900"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より踏み込んだ題目でもいいのでは？「影響」だけを論じてないので。提案などもあるので。結論のことをまず考えてみて。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粒度（言葉のレベル）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動画を用いた学術コミュニケーションが論文評価指標に与える影響の推定に関する研究</a:t>
            </a:r>
          </a:p>
          <a:p>
            <a:pPr marL="342900" indent="-342900">
              <a:buFont typeface="Wingdings"/>
              <a:buChar char="§"/>
            </a:pPr>
            <a:endParaRPr 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600395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YTscore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451328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YT伸びが被引用数伸びより早い</a:t>
            </a: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2019년 유튜브스코어 분포와 2014년 유튜브스코어 분포가 크게 다르지 않음</a:t>
            </a: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한편 2019년 피인용수와 2014년 피인용수는 크게 증가해있음</a:t>
            </a: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2014년 시점에서 유튜브스코어와 피인용수의 상관이 강함(특히 라벨 별)</a:t>
            </a: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-&gt; 상관이 강한 라벨의 비디오에 한해, 논문의 초기 유튜브 스코어는 통해 5~6년후의 피인용수를 예측 지표로 작용할 수 있다.</a:t>
            </a:r>
          </a:p>
          <a:p>
            <a:pPr marL="342900" indent="-342900"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+ 라벨별 보정계수를 이용하면?: 2014년 보정계수를 2019년에도 쓸 수 있는가를 증명할 수 없음.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474442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4283</cp:revision>
  <dcterms:created xsi:type="dcterms:W3CDTF">2020-01-21T06:13:03Z</dcterms:created>
  <dcterms:modified xsi:type="dcterms:W3CDTF">2020-12-15T02:39:58Z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