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瀚文" initials="张瀚文" lastIdx="2" clrIdx="0">
    <p:extLst>
      <p:ext uri="{19B8F6BF-5375-455C-9EA6-DF929625EA0E}">
        <p15:presenceInfo xmlns:p15="http://schemas.microsoft.com/office/powerpoint/2012/main" userId="3d7dc96ea56e06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FF"/>
    <a:srgbClr val="001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6"/>
    <p:restoredTop sz="93381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C25EA-F226-D241-8499-45C9ECA98232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30B85-AE9C-F84F-9771-1CAB879F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0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30B85-AE9C-F84F-9771-1CAB879F1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0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16C8-AED8-4216-944B-8EFDF6442E35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C1B4-55F9-4C98-A801-B49A3632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21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16C8-AED8-4216-944B-8EFDF6442E35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C1B4-55F9-4C98-A801-B49A3632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2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16C8-AED8-4216-944B-8EFDF6442E35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C1B4-55F9-4C98-A801-B49A3632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9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16C8-AED8-4216-944B-8EFDF6442E35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C1B4-55F9-4C98-A801-B49A3632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82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16C8-AED8-4216-944B-8EFDF6442E35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C1B4-55F9-4C98-A801-B49A3632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4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16C8-AED8-4216-944B-8EFDF6442E35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C1B4-55F9-4C98-A801-B49A3632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2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16C8-AED8-4216-944B-8EFDF6442E35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C1B4-55F9-4C98-A801-B49A3632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56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16C8-AED8-4216-944B-8EFDF6442E35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C1B4-55F9-4C98-A801-B49A3632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16C8-AED8-4216-944B-8EFDF6442E35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C1B4-55F9-4C98-A801-B49A3632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2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16C8-AED8-4216-944B-8EFDF6442E35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C1B4-55F9-4C98-A801-B49A3632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66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16C8-AED8-4216-944B-8EFDF6442E35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C1B4-55F9-4C98-A801-B49A3632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16C8-AED8-4216-944B-8EFDF6442E35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BC1B4-55F9-4C98-A801-B49A3632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0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C9B6C3A-5389-204A-9412-EDDC9CC7EAA0}"/>
              </a:ext>
            </a:extLst>
          </p:cNvPr>
          <p:cNvCxnSpPr>
            <a:cxnSpLocks/>
          </p:cNvCxnSpPr>
          <p:nvPr/>
        </p:nvCxnSpPr>
        <p:spPr>
          <a:xfrm flipH="1">
            <a:off x="14311200" y="3454257"/>
            <a:ext cx="258091" cy="146294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7F5A301-157B-4F4A-8F3F-3651FD1F8F0E}"/>
              </a:ext>
            </a:extLst>
          </p:cNvPr>
          <p:cNvGrpSpPr/>
          <p:nvPr/>
        </p:nvGrpSpPr>
        <p:grpSpPr>
          <a:xfrm>
            <a:off x="1212244" y="2224685"/>
            <a:ext cx="9219643" cy="3142951"/>
            <a:chOff x="1212244" y="2224685"/>
            <a:chExt cx="9219643" cy="31429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F125C6-E61F-044A-890D-DCBB806C6CC9}"/>
                    </a:ext>
                  </a:extLst>
                </p:cNvPr>
                <p:cNvSpPr/>
                <p:nvPr/>
              </p:nvSpPr>
              <p:spPr>
                <a:xfrm>
                  <a:off x="8540390" y="5003679"/>
                  <a:ext cx="266883" cy="2197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altLang="zh-CN" sz="2400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>
                    <a:ln w="0"/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F125C6-E61F-044A-890D-DCBB806C6C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390" y="5003679"/>
                  <a:ext cx="266883" cy="219760"/>
                </a:xfrm>
                <a:prstGeom prst="rect">
                  <a:avLst/>
                </a:prstGeom>
                <a:blipFill>
                  <a:blip r:embed="rId3"/>
                  <a:stretch>
                    <a:fillRect l="-34783" t="-42105" b="-8421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9862E7-C811-554E-8CFE-F516354CC7BA}"/>
                </a:ext>
              </a:extLst>
            </p:cNvPr>
            <p:cNvCxnSpPr>
              <a:cxnSpLocks/>
            </p:cNvCxnSpPr>
            <p:nvPr/>
          </p:nvCxnSpPr>
          <p:spPr>
            <a:xfrm>
              <a:off x="7074183" y="5266404"/>
              <a:ext cx="3120310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cxnSpLocks/>
            </p:cNvCxnSpPr>
            <p:nvPr/>
          </p:nvCxnSpPr>
          <p:spPr>
            <a:xfrm>
              <a:off x="1563329" y="3711575"/>
              <a:ext cx="8602623" cy="15160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5497591" y="4407388"/>
              <a:ext cx="2816192" cy="496307"/>
            </a:xfrm>
            <a:prstGeom prst="straightConnector1">
              <a:avLst/>
            </a:prstGeom>
            <a:ln w="25400">
              <a:headEnd w="med" len="med"/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D9C9030-7543-E342-9A06-645FF6A9E30D}"/>
                </a:ext>
              </a:extLst>
            </p:cNvPr>
            <p:cNvCxnSpPr>
              <a:cxnSpLocks/>
            </p:cNvCxnSpPr>
            <p:nvPr/>
          </p:nvCxnSpPr>
          <p:spPr>
            <a:xfrm>
              <a:off x="1790163" y="2239188"/>
              <a:ext cx="8641724" cy="1523769"/>
            </a:xfrm>
            <a:prstGeom prst="line">
              <a:avLst/>
            </a:prstGeom>
            <a:ln w="50800">
              <a:solidFill>
                <a:srgbClr val="00B0F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Isosceles Triangle 71">
              <a:extLst>
                <a:ext uri="{FF2B5EF4-FFF2-40B4-BE49-F238E27FC236}">
                  <a16:creationId xmlns:a16="http://schemas.microsoft.com/office/drawing/2014/main" id="{5B05BEFA-00B8-2C4D-B893-2512E83D07F6}"/>
                </a:ext>
              </a:extLst>
            </p:cNvPr>
            <p:cNvSpPr/>
            <p:nvPr/>
          </p:nvSpPr>
          <p:spPr>
            <a:xfrm rot="600000">
              <a:off x="6649771" y="3793643"/>
              <a:ext cx="153484" cy="815143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 rot="600000">
              <a:off x="2790548" y="2473069"/>
              <a:ext cx="314036" cy="1474583"/>
              <a:chOff x="3306619" y="2761673"/>
              <a:chExt cx="314036" cy="147536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H="1">
                <a:off x="3463047" y="2761673"/>
                <a:ext cx="589" cy="147536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3306619" y="3416080"/>
                    <a:ext cx="314036" cy="2586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altLang="zh-CN" sz="24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400" dirty="0">
                      <a:ln w="0"/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6619" y="3416080"/>
                    <a:ext cx="314036" cy="25861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581" t="-25926" b="-51852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252650" y="2499474"/>
              <a:ext cx="5126400" cy="90359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600000" flipV="1">
              <a:off x="5753600" y="2227062"/>
              <a:ext cx="0" cy="2204652"/>
            </a:xfrm>
            <a:prstGeom prst="straightConnector1">
              <a:avLst/>
            </a:prstGeom>
            <a:ln w="25400"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8922241" y="2804846"/>
              <a:ext cx="0" cy="4375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 rot="600000">
              <a:off x="4497659" y="4215362"/>
              <a:ext cx="36000" cy="3598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val 31"/>
            <p:cNvSpPr/>
            <p:nvPr/>
          </p:nvSpPr>
          <p:spPr>
            <a:xfrm rot="600000">
              <a:off x="6623795" y="4596638"/>
              <a:ext cx="36000" cy="3598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600000" flipH="1">
              <a:off x="4473663" y="4444717"/>
              <a:ext cx="468000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600000" flipH="1">
              <a:off x="5030992" y="4543860"/>
              <a:ext cx="468000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600000" flipH="1">
              <a:off x="6145650" y="4742145"/>
              <a:ext cx="468000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600000" flipH="1">
              <a:off x="5588321" y="4643003"/>
              <a:ext cx="468000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600000">
              <a:off x="4484878" y="4232256"/>
              <a:ext cx="0" cy="3688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600000">
              <a:off x="6610937" y="4613519"/>
              <a:ext cx="0" cy="3688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422B2D8-23AC-0143-8CD5-7F7F0D62A46B}"/>
                </a:ext>
              </a:extLst>
            </p:cNvPr>
            <p:cNvGrpSpPr/>
            <p:nvPr/>
          </p:nvGrpSpPr>
          <p:grpSpPr>
            <a:xfrm>
              <a:off x="2868650" y="4145367"/>
              <a:ext cx="1535703" cy="226190"/>
              <a:chOff x="3173524" y="4119660"/>
              <a:chExt cx="1535703" cy="226309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 rot="600000" flipH="1">
                <a:off x="4457227" y="4345969"/>
                <a:ext cx="252000" cy="0"/>
              </a:xfrm>
              <a:prstGeom prst="straightConnector1">
                <a:avLst/>
              </a:prstGeom>
              <a:ln w="12700">
                <a:headEnd w="lg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600000" flipH="1">
                <a:off x="3173524" y="4119660"/>
                <a:ext cx="252000" cy="0"/>
              </a:xfrm>
              <a:prstGeom prst="straightConnector1">
                <a:avLst/>
              </a:prstGeom>
              <a:ln w="12700">
                <a:headEnd w="lg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rot="600000" flipH="1">
                <a:off x="3601425" y="4195068"/>
                <a:ext cx="252000" cy="0"/>
              </a:xfrm>
              <a:prstGeom prst="straightConnector1">
                <a:avLst/>
              </a:prstGeom>
              <a:ln w="12700">
                <a:headEnd w="lg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rot="600000" flipH="1">
                <a:off x="4029326" y="4270521"/>
                <a:ext cx="252000" cy="0"/>
              </a:xfrm>
              <a:prstGeom prst="straightConnector1">
                <a:avLst/>
              </a:prstGeom>
              <a:ln w="12700">
                <a:headEnd w="lg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/>
            <p:nvPr/>
          </p:nvCxnSpPr>
          <p:spPr>
            <a:xfrm rot="600000" flipH="1">
              <a:off x="6796411" y="4837550"/>
              <a:ext cx="252000" cy="0"/>
            </a:xfrm>
            <a:prstGeom prst="straightConnector1">
              <a:avLst/>
            </a:prstGeom>
            <a:ln w="12700"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600000" flipH="1">
              <a:off x="7224313" y="4912961"/>
              <a:ext cx="252000" cy="0"/>
            </a:xfrm>
            <a:prstGeom prst="straightConnector1">
              <a:avLst/>
            </a:prstGeom>
            <a:ln w="12700"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600000" flipH="1">
              <a:off x="7652214" y="4988371"/>
              <a:ext cx="252000" cy="0"/>
            </a:xfrm>
            <a:prstGeom prst="straightConnector1">
              <a:avLst/>
            </a:prstGeom>
            <a:ln w="12700"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Isosceles Triangle 71"/>
            <p:cNvSpPr/>
            <p:nvPr/>
          </p:nvSpPr>
          <p:spPr>
            <a:xfrm rot="600000">
              <a:off x="6643126" y="3729157"/>
              <a:ext cx="168175" cy="892689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2996011" y="2224685"/>
              <a:ext cx="306612" cy="17379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cxnSpLocks/>
            </p:cNvCxnSpPr>
            <p:nvPr/>
          </p:nvCxnSpPr>
          <p:spPr>
            <a:xfrm flipH="1">
              <a:off x="8113895" y="3138452"/>
              <a:ext cx="304378" cy="1725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278612" y="2355971"/>
              <a:ext cx="2552367" cy="449810"/>
              <a:chOff x="3583486" y="2329331"/>
              <a:chExt cx="2552367" cy="450050"/>
            </a:xfrm>
          </p:grpSpPr>
          <p:cxnSp>
            <p:nvCxnSpPr>
              <p:cNvPr id="59" name="Straight Arrow Connector 58"/>
              <p:cNvCxnSpPr>
                <a:cxnSpLocks/>
              </p:cNvCxnSpPr>
              <p:nvPr/>
            </p:nvCxnSpPr>
            <p:spPr>
              <a:xfrm flipH="1" flipV="1">
                <a:off x="3583486" y="2329331"/>
                <a:ext cx="2552367" cy="4500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Rectangle 60"/>
                  <p:cNvSpPr/>
                  <p:nvPr/>
                </p:nvSpPr>
                <p:spPr>
                  <a:xfrm rot="600000">
                    <a:off x="4731679" y="2414727"/>
                    <a:ext cx="314036" cy="2586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altLang="zh-CN" sz="24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400" dirty="0">
                      <a:ln w="0"/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4731679" y="2414727"/>
                    <a:ext cx="314036" cy="2586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667" t="-25926" b="-48148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/>
            <p:cNvGrpSpPr/>
            <p:nvPr/>
          </p:nvGrpSpPr>
          <p:grpSpPr>
            <a:xfrm>
              <a:off x="5839573" y="2814859"/>
              <a:ext cx="2552400" cy="450000"/>
              <a:chOff x="2499812" y="2149670"/>
              <a:chExt cx="3003355" cy="529571"/>
            </a:xfrm>
          </p:grpSpPr>
          <p:cxnSp>
            <p:nvCxnSpPr>
              <p:cNvPr id="64" name="Straight Arrow Connector 63"/>
              <p:cNvCxnSpPr>
                <a:cxnSpLocks/>
              </p:cNvCxnSpPr>
              <p:nvPr/>
            </p:nvCxnSpPr>
            <p:spPr>
              <a:xfrm flipH="1" flipV="1">
                <a:off x="2499812" y="2149670"/>
                <a:ext cx="3003355" cy="52957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Rectangle 66"/>
                  <p:cNvSpPr/>
                  <p:nvPr/>
                </p:nvSpPr>
                <p:spPr>
                  <a:xfrm rot="600000">
                    <a:off x="3880266" y="2249630"/>
                    <a:ext cx="314036" cy="2586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altLang="zh-CN" sz="2400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400" dirty="0">
                      <a:ln w="0"/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880266" y="2249630"/>
                    <a:ext cx="314036" cy="25861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8462" t="-37500" r="-3846" b="-62500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BFF17B7-C648-EA4C-AD42-8FC1F4A29FDE}"/>
                </a:ext>
              </a:extLst>
            </p:cNvPr>
            <p:cNvCxnSpPr>
              <a:cxnSpLocks/>
            </p:cNvCxnSpPr>
            <p:nvPr/>
          </p:nvCxnSpPr>
          <p:spPr>
            <a:xfrm>
              <a:off x="6798321" y="3733086"/>
              <a:ext cx="427902" cy="7545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68A04E1-D6C3-9540-B98C-79AA217F9F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2554" y="3781115"/>
              <a:ext cx="150996" cy="8563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B236ABC-F886-E348-8233-08CA7E766EE8}"/>
                </a:ext>
              </a:extLst>
            </p:cNvPr>
            <p:cNvSpPr/>
            <p:nvPr/>
          </p:nvSpPr>
          <p:spPr>
            <a:xfrm rot="600000">
              <a:off x="4520749" y="4425374"/>
              <a:ext cx="2086068" cy="720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98EA71E-2C65-E641-8E1F-9EF0D2E233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6169" y="2499474"/>
              <a:ext cx="258091" cy="14629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3D6620E-D2FA-9D40-BAF2-1B61B1037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9104" y="3397799"/>
              <a:ext cx="258091" cy="14629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6CA625F-0912-C144-B74C-059D8B7A27E7}"/>
                </a:ext>
              </a:extLst>
            </p:cNvPr>
            <p:cNvCxnSpPr>
              <a:cxnSpLocks/>
            </p:cNvCxnSpPr>
            <p:nvPr/>
          </p:nvCxnSpPr>
          <p:spPr>
            <a:xfrm>
              <a:off x="2987666" y="3963365"/>
              <a:ext cx="5126229" cy="90341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11A43D3-B9FA-2C44-91EE-F262FA3EC77E}"/>
                </a:ext>
              </a:extLst>
            </p:cNvPr>
            <p:cNvCxnSpPr>
              <a:cxnSpLocks/>
            </p:cNvCxnSpPr>
            <p:nvPr/>
          </p:nvCxnSpPr>
          <p:spPr>
            <a:xfrm>
              <a:off x="1212244" y="2696864"/>
              <a:ext cx="1669127" cy="294312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4BBBAFF-55A4-B844-9F1B-BA3FABBB3706}"/>
                </a:ext>
              </a:extLst>
            </p:cNvPr>
            <p:cNvSpPr txBox="1"/>
            <p:nvPr/>
          </p:nvSpPr>
          <p:spPr>
            <a:xfrm rot="600000">
              <a:off x="1254496" y="2404828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Flow Direction</a:t>
              </a: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BBE2E394-A42D-504F-AC4B-F7F7558F651D}"/>
                </a:ext>
              </a:extLst>
            </p:cNvPr>
            <p:cNvSpPr/>
            <p:nvPr/>
          </p:nvSpPr>
          <p:spPr>
            <a:xfrm rot="14491547">
              <a:off x="8867215" y="5016754"/>
              <a:ext cx="387045" cy="314720"/>
            </a:xfrm>
            <a:prstGeom prst="arc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D4E71AB-CC37-2F4E-87A1-C6B6E56310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00000">
            <a:off x="7064625" y="2877941"/>
            <a:ext cx="165100" cy="19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98F6FE-2FFF-1B42-8045-2C58C9381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00000">
            <a:off x="4484878" y="2442199"/>
            <a:ext cx="165100" cy="19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2CDF28-6322-6840-8AAE-EEA4BB0E53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600000">
            <a:off x="2810744" y="3139863"/>
            <a:ext cx="2413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E5EB98-AE81-6A44-8F28-D7DDC76ACD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600000">
            <a:off x="4285901" y="4640545"/>
            <a:ext cx="279400" cy="20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9DF3E7-F0C4-D443-A3EE-15B666DA87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600000">
            <a:off x="6427196" y="5020372"/>
            <a:ext cx="279400" cy="20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38B2CD-F2AD-0D4A-8FBF-4A3EB2B6FF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600000">
            <a:off x="7045171" y="4144977"/>
            <a:ext cx="342900" cy="241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49FB9A-33EA-464E-B63B-0CE296A848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16136" y="5024182"/>
            <a:ext cx="165100" cy="127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BB38BC-0C9C-4A45-A366-4BFE1F52A5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78372" y="2802481"/>
            <a:ext cx="165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12994</TotalTime>
  <Words>7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张瀚文</dc:creator>
  <cp:lastModifiedBy>瀚文 张</cp:lastModifiedBy>
  <cp:revision>55</cp:revision>
  <cp:lastPrinted>2021-07-09T11:07:02Z</cp:lastPrinted>
  <dcterms:created xsi:type="dcterms:W3CDTF">2020-12-24T15:20:11Z</dcterms:created>
  <dcterms:modified xsi:type="dcterms:W3CDTF">2022-03-07T17:25:30Z</dcterms:modified>
</cp:coreProperties>
</file>