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ED14A-0F6A-4A9D-89D6-1CA64E5B4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C15E53-F478-40A2-9953-1D636FDFD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5321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E3C5E-8510-4487-BDE4-9BB0AAA9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F2D21D-E0C3-4358-A1D5-27EC78785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96063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C9153-B931-4ABE-832E-BE0CB14A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7184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670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4AF0E4-24B0-46C2-9A43-659FF8748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F2383E-A0EE-40CC-99C8-0F699A4AC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68957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경기천년바탕 Bold" panose="02020803020101020101" pitchFamily="18" charset="-127"/>
          <a:ea typeface="경기천년바탕 Bold" panose="020208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경기천년바탕 Regular" panose="02020503020101020101" pitchFamily="18" charset="-127"/>
          <a:ea typeface="경기천년바탕 Regular" panose="020205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경기천년바탕 Regular" panose="02020503020101020101" pitchFamily="18" charset="-127"/>
          <a:ea typeface="경기천년바탕 Regular" panose="020205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경기천년바탕 Regular" panose="02020503020101020101" pitchFamily="18" charset="-127"/>
          <a:ea typeface="경기천년바탕 Regular" panose="020205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경기천년바탕 Regular" panose="02020503020101020101" pitchFamily="18" charset="-127"/>
          <a:ea typeface="경기천년바탕 Regular" panose="020205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경기천년바탕 Regular" panose="02020503020101020101" pitchFamily="18" charset="-127"/>
          <a:ea typeface="경기천년바탕 Regular" panose="020205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1397141-0915-476E-8FB5-9EE11BE4F74A}"/>
              </a:ext>
            </a:extLst>
          </p:cNvPr>
          <p:cNvGrpSpPr/>
          <p:nvPr/>
        </p:nvGrpSpPr>
        <p:grpSpPr>
          <a:xfrm>
            <a:off x="258435" y="329939"/>
            <a:ext cx="11699499" cy="6200220"/>
            <a:chOff x="258435" y="329939"/>
            <a:chExt cx="11699499" cy="620022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4D8CA346-28B3-4012-8739-78D719243319}"/>
                </a:ext>
              </a:extLst>
            </p:cNvPr>
            <p:cNvSpPr/>
            <p:nvPr/>
          </p:nvSpPr>
          <p:spPr>
            <a:xfrm>
              <a:off x="11434714" y="329939"/>
              <a:ext cx="523220" cy="52322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EEDCC50-E0B7-4873-8A63-1DC540132764}"/>
                </a:ext>
              </a:extLst>
            </p:cNvPr>
            <p:cNvSpPr/>
            <p:nvPr/>
          </p:nvSpPr>
          <p:spPr>
            <a:xfrm rot="18900000">
              <a:off x="11733655" y="553368"/>
              <a:ext cx="45719" cy="2086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08295A4-A186-4668-89E3-F4B5B4010235}"/>
                </a:ext>
              </a:extLst>
            </p:cNvPr>
            <p:cNvSpPr txBox="1"/>
            <p:nvPr/>
          </p:nvSpPr>
          <p:spPr>
            <a:xfrm>
              <a:off x="282804" y="329939"/>
              <a:ext cx="49039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경기천년바탕 Bold" panose="02020803020101020101" pitchFamily="18" charset="-127"/>
                  <a:ea typeface="경기천년바탕 Bold" panose="02020803020101020101" pitchFamily="18" charset="-127"/>
                </a:rPr>
                <a:t>게임 검색기 </a:t>
              </a:r>
              <a:r>
                <a:rPr lang="en-US" altLang="ko-KR" sz="2800" dirty="0">
                  <a:latin typeface="경기천년바탕 Bold" panose="02020803020101020101" pitchFamily="18" charset="-127"/>
                  <a:ea typeface="경기천년바탕 Bold" panose="02020803020101020101" pitchFamily="18" charset="-127"/>
                </a:rPr>
                <a:t>(3308 </a:t>
              </a:r>
              <a:r>
                <a:rPr lang="ko-KR" altLang="en-US" sz="2800" dirty="0">
                  <a:latin typeface="경기천년바탕 Bold" panose="02020803020101020101" pitchFamily="18" charset="-127"/>
                  <a:ea typeface="경기천년바탕 Bold" panose="02020803020101020101" pitchFamily="18" charset="-127"/>
                </a:rPr>
                <a:t>박해준 만듦</a:t>
              </a:r>
              <a:r>
                <a:rPr lang="en-US" altLang="ko-KR" sz="2800" dirty="0">
                  <a:latin typeface="경기천년바탕 Bold" panose="02020803020101020101" pitchFamily="18" charset="-127"/>
                  <a:ea typeface="경기천년바탕 Bold" panose="02020803020101020101" pitchFamily="18" charset="-127"/>
                </a:rPr>
                <a:t>)</a:t>
              </a:r>
              <a:endParaRPr lang="ko-KR" altLang="en-US" sz="2800" dirty="0">
                <a:latin typeface="경기천년바탕 Bold" panose="02020803020101020101" pitchFamily="18" charset="-127"/>
                <a:ea typeface="경기천년바탕 Bold" panose="02020803020101020101" pitchFamily="18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9BE1124-83D8-407D-B35B-B9145B9B2E2A}"/>
                </a:ext>
              </a:extLst>
            </p:cNvPr>
            <p:cNvSpPr/>
            <p:nvPr/>
          </p:nvSpPr>
          <p:spPr>
            <a:xfrm>
              <a:off x="5524107" y="329939"/>
              <a:ext cx="5731497" cy="52322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8EEE831-870A-43AA-9928-C2FB2052F2A4}"/>
                </a:ext>
              </a:extLst>
            </p:cNvPr>
            <p:cNvSpPr/>
            <p:nvPr/>
          </p:nvSpPr>
          <p:spPr>
            <a:xfrm>
              <a:off x="11537950" y="439149"/>
              <a:ext cx="257234" cy="2572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DF81B56-534D-4B5C-AD6E-04B084325BCB}"/>
                </a:ext>
              </a:extLst>
            </p:cNvPr>
            <p:cNvSpPr/>
            <p:nvPr/>
          </p:nvSpPr>
          <p:spPr>
            <a:xfrm>
              <a:off x="380528" y="2347419"/>
              <a:ext cx="6994688" cy="4180642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C2A413A-0F15-4159-B945-77C44843ED59}"/>
                </a:ext>
              </a:extLst>
            </p:cNvPr>
            <p:cNvCxnSpPr/>
            <p:nvPr/>
          </p:nvCxnSpPr>
          <p:spPr>
            <a:xfrm>
              <a:off x="258435" y="1102936"/>
              <a:ext cx="116751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BD279E-7569-45D0-9A2C-E793A5A6E6C7}"/>
                </a:ext>
              </a:extLst>
            </p:cNvPr>
            <p:cNvSpPr txBox="1"/>
            <p:nvPr/>
          </p:nvSpPr>
          <p:spPr>
            <a:xfrm>
              <a:off x="282804" y="1355846"/>
              <a:ext cx="2103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검색 결과 </a:t>
              </a:r>
              <a:r>
                <a:rPr lang="en-US" altLang="ko-KR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(</a:t>
              </a:r>
              <a:r>
                <a:rPr lang="ko-KR" altLang="en-US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총 </a:t>
              </a:r>
              <a:r>
                <a:rPr lang="en-US" altLang="ko-KR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???</a:t>
              </a:r>
              <a:r>
                <a:rPr lang="ko-KR" altLang="en-US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건</a:t>
              </a:r>
              <a:r>
                <a:rPr lang="en-US" altLang="ko-KR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)</a:t>
              </a:r>
              <a:endPara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64E4646-7979-4E6D-8BA8-4763DE7F2F54}"/>
                </a:ext>
              </a:extLst>
            </p:cNvPr>
            <p:cNvSpPr/>
            <p:nvPr/>
          </p:nvSpPr>
          <p:spPr>
            <a:xfrm>
              <a:off x="380528" y="1978061"/>
              <a:ext cx="1750661" cy="3693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이름 ▼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E1BDAB5-9853-4EA1-9C59-A1357380D903}"/>
                </a:ext>
              </a:extLst>
            </p:cNvPr>
            <p:cNvSpPr/>
            <p:nvPr/>
          </p:nvSpPr>
          <p:spPr>
            <a:xfrm>
              <a:off x="5627740" y="1980000"/>
              <a:ext cx="1747476" cy="3693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분류 등급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2854AEB-4E5C-4FB0-9672-22627FC29AE4}"/>
                </a:ext>
              </a:extLst>
            </p:cNvPr>
            <p:cNvSpPr/>
            <p:nvPr/>
          </p:nvSpPr>
          <p:spPr>
            <a:xfrm>
              <a:off x="2130398" y="1980000"/>
              <a:ext cx="1737106" cy="3693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배급사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36D0CD4-F712-4C64-9B8C-F1D1216392CE}"/>
                </a:ext>
              </a:extLst>
            </p:cNvPr>
            <p:cNvSpPr/>
            <p:nvPr/>
          </p:nvSpPr>
          <p:spPr>
            <a:xfrm>
              <a:off x="3867504" y="1978066"/>
              <a:ext cx="1760235" cy="3693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심의 날짜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950BD3B-0027-4BA9-93EE-069DB5F3E3E8}"/>
                </a:ext>
              </a:extLst>
            </p:cNvPr>
            <p:cNvCxnSpPr>
              <a:cxnSpLocks/>
            </p:cNvCxnSpPr>
            <p:nvPr/>
          </p:nvCxnSpPr>
          <p:spPr>
            <a:xfrm>
              <a:off x="2130397" y="1978020"/>
              <a:ext cx="1" cy="45500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E86B38E-729A-46DF-85C3-BBD412E9F5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6454" y="1978020"/>
              <a:ext cx="11418" cy="45490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9596BD3-E386-448C-864C-C1A8FBE51EC5}"/>
                </a:ext>
              </a:extLst>
            </p:cNvPr>
            <p:cNvCxnSpPr>
              <a:cxnSpLocks/>
            </p:cNvCxnSpPr>
            <p:nvPr/>
          </p:nvCxnSpPr>
          <p:spPr>
            <a:xfrm>
              <a:off x="5627739" y="1978020"/>
              <a:ext cx="1" cy="45490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2423F7A-7624-42F7-A854-2935A8BCDACB}"/>
                </a:ext>
              </a:extLst>
            </p:cNvPr>
            <p:cNvSpPr/>
            <p:nvPr/>
          </p:nvSpPr>
          <p:spPr>
            <a:xfrm>
              <a:off x="380528" y="2347378"/>
              <a:ext cx="6994688" cy="522822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C99CEC4-614E-4B7E-8192-E70F7577492E}"/>
                </a:ext>
              </a:extLst>
            </p:cNvPr>
            <p:cNvSpPr/>
            <p:nvPr/>
          </p:nvSpPr>
          <p:spPr>
            <a:xfrm>
              <a:off x="380528" y="2870200"/>
              <a:ext cx="6994688" cy="527114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03BE9E6-94A1-4E05-A417-0008A88C5FBD}"/>
                </a:ext>
              </a:extLst>
            </p:cNvPr>
            <p:cNvSpPr/>
            <p:nvPr/>
          </p:nvSpPr>
          <p:spPr>
            <a:xfrm>
              <a:off x="380528" y="3398745"/>
              <a:ext cx="6994688" cy="5156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F240183-7A1A-4B0C-99DC-5E912017146E}"/>
                </a:ext>
              </a:extLst>
            </p:cNvPr>
            <p:cNvSpPr/>
            <p:nvPr/>
          </p:nvSpPr>
          <p:spPr>
            <a:xfrm>
              <a:off x="380528" y="3912982"/>
              <a:ext cx="6994688" cy="522822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4179429-A0AF-41DE-9FE4-B37FA6864D20}"/>
                </a:ext>
              </a:extLst>
            </p:cNvPr>
            <p:cNvSpPr/>
            <p:nvPr/>
          </p:nvSpPr>
          <p:spPr>
            <a:xfrm>
              <a:off x="380528" y="4437235"/>
              <a:ext cx="6994688" cy="522822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69616D1-A415-4A26-B68C-855E89DFEFDB}"/>
                </a:ext>
              </a:extLst>
            </p:cNvPr>
            <p:cNvSpPr/>
            <p:nvPr/>
          </p:nvSpPr>
          <p:spPr>
            <a:xfrm>
              <a:off x="380528" y="4955764"/>
              <a:ext cx="6994688" cy="522822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A8A44DD-1198-430E-AAC9-787C10E95804}"/>
                </a:ext>
              </a:extLst>
            </p:cNvPr>
            <p:cNvSpPr/>
            <p:nvPr/>
          </p:nvSpPr>
          <p:spPr>
            <a:xfrm>
              <a:off x="380528" y="5474293"/>
              <a:ext cx="6994688" cy="522822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6564485-5C4B-4CCD-81A6-78049BCC8DC1}"/>
                </a:ext>
              </a:extLst>
            </p:cNvPr>
            <p:cNvSpPr/>
            <p:nvPr/>
          </p:nvSpPr>
          <p:spPr>
            <a:xfrm>
              <a:off x="380528" y="5988528"/>
              <a:ext cx="6994688" cy="538563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31B0170-D80A-4E9A-950C-B389B51F30C0}"/>
                </a:ext>
              </a:extLst>
            </p:cNvPr>
            <p:cNvSpPr/>
            <p:nvPr/>
          </p:nvSpPr>
          <p:spPr>
            <a:xfrm>
              <a:off x="7908301" y="1978020"/>
              <a:ext cx="3758265" cy="2094356"/>
            </a:xfrm>
            <a:prstGeom prst="rect">
              <a:avLst/>
            </a:pr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검색 결과에 대한 통계</a:t>
              </a:r>
              <a:endParaRPr lang="en-US" altLang="ko-KR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등급 그래프 등</a:t>
              </a:r>
              <a:r>
                <a:rPr lang="en-US" altLang="ko-KR" dirty="0">
                  <a:solidFill>
                    <a:schemeClr val="tx1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)</a:t>
              </a:r>
              <a:endParaRPr lang="ko-KR" altLang="en-US" dirty="0">
                <a:solidFill>
                  <a:schemeClr val="tx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39812DF-C26C-4FB4-929F-2F88FA7DAA87}"/>
                </a:ext>
              </a:extLst>
            </p:cNvPr>
            <p:cNvSpPr txBox="1"/>
            <p:nvPr/>
          </p:nvSpPr>
          <p:spPr>
            <a:xfrm>
              <a:off x="7908301" y="135584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통계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D0BFE348-090D-49A3-A5C0-563FFA7AEC20}"/>
                </a:ext>
              </a:extLst>
            </p:cNvPr>
            <p:cNvCxnSpPr>
              <a:stCxn id="37" idx="3"/>
            </p:cNvCxnSpPr>
            <p:nvPr/>
          </p:nvCxnSpPr>
          <p:spPr>
            <a:xfrm>
              <a:off x="7375216" y="5735704"/>
              <a:ext cx="5330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F28FD98-EAB3-47A2-96C5-5B6948D0CD78}"/>
                </a:ext>
              </a:extLst>
            </p:cNvPr>
            <p:cNvSpPr/>
            <p:nvPr/>
          </p:nvSpPr>
          <p:spPr>
            <a:xfrm>
              <a:off x="7908301" y="4764504"/>
              <a:ext cx="3758265" cy="1765655"/>
            </a:xfrm>
            <a:prstGeom prst="rect">
              <a:avLst/>
            </a:pr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상세 검색 내용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B1E8930-6508-4C13-8043-04340FDC06AC}"/>
                </a:ext>
              </a:extLst>
            </p:cNvPr>
            <p:cNvSpPr txBox="1"/>
            <p:nvPr/>
          </p:nvSpPr>
          <p:spPr>
            <a:xfrm>
              <a:off x="7908301" y="4233774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rPr>
                <a:t>상세 검색 결과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445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37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경기천년바탕 Bold</vt:lpstr>
      <vt:lpstr>경기천년바탕 Regular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박해준</dc:creator>
  <cp:lastModifiedBy>박해준</cp:lastModifiedBy>
  <cp:revision>10</cp:revision>
  <dcterms:created xsi:type="dcterms:W3CDTF">2019-05-28T23:17:59Z</dcterms:created>
  <dcterms:modified xsi:type="dcterms:W3CDTF">2019-05-30T04:44:42Z</dcterms:modified>
</cp:coreProperties>
</file>