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4" r:id="rId3"/>
    <p:sldId id="258" r:id="rId4"/>
    <p:sldId id="259" r:id="rId5"/>
    <p:sldId id="269" r:id="rId6"/>
    <p:sldId id="27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6000">
                <a:latin typeface="맑은 고딕" charset="0"/>
                <a:ea typeface="맑은 고딕" charset="0"/>
                <a:cs typeface="+mj-cs"/>
              </a:rPr>
              <a:t>GitHub 사용하기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-서진-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 설치-2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>
                <a:latin typeface="맑은 고딕" charset="0"/>
                <a:ea typeface="Arial" charset="0"/>
                <a:cs typeface="+mn-cs"/>
              </a:rPr>
              <a:t>Bitbucket Cloud에 가입하면 다음과 같은 화면이 나온다. 적당한 이름을 설정한다. </a:t>
            </a: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>
                <a:latin typeface="맑은 고딕" charset="0"/>
                <a:ea typeface="Arial" charset="0"/>
                <a:cs typeface="+mn-cs"/>
              </a:rPr>
              <a:t>contiune를 누르면 다음 화면이 나타난다. Grant access를 눌러준다.</a:t>
            </a: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542415070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5" y="2172335"/>
            <a:ext cx="3125470" cy="1820545"/>
          </a:xfrm>
          <a:prstGeom prst="rect">
            <a:avLst/>
          </a:prstGeom>
          <a:noFill/>
        </p:spPr>
      </p:pic>
      <p:pic>
        <p:nvPicPr>
          <p:cNvPr id="7" name="그림 6" descr="C:/Users/user/AppData/Roaming/PolarisOffice/ETemp/3376_16242280/fImage29071153268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4707890"/>
            <a:ext cx="2683510" cy="2150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 설치 -3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>
                <a:latin typeface="맑은 고딕" charset="0"/>
                <a:ea typeface="Arial" charset="0"/>
                <a:cs typeface="+mn-cs"/>
              </a:rPr>
              <a:t>이 작업이 끝나면 로그인이 끝나는데, install 화면이 밑 화면처럼 멈춰있다면 뒤로 갔다가 돌아오자.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2872158707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225040"/>
            <a:ext cx="3384550" cy="193421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2348230" y="2616200"/>
            <a:ext cx="238760" cy="18732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user/AppData/Roaming/PolarisOffice/ETemp/3376_16242280/fImage2597616013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4334510"/>
            <a:ext cx="3621405" cy="21316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 설치 -4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6672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체크박스가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모두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체크되어있는지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확인후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다음을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누른다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다운로드후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설치가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완료된다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나머지는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다음을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눌러서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끝내버리자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43391652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179947"/>
            <a:ext cx="3568065" cy="2089150"/>
          </a:xfrm>
          <a:prstGeom prst="rect">
            <a:avLst/>
          </a:prstGeom>
          <a:noFill/>
        </p:spPr>
      </p:pic>
      <p:pic>
        <p:nvPicPr>
          <p:cNvPr id="5" name="그림 4" descr="C:/Users/user/AppData/Roaming/PolarisOffice/ETemp/3376_16242280/fImage10910166702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837337"/>
            <a:ext cx="2487295" cy="817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 설치 -5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만약 다음 팝업이 뜬다면 아니오를 누른다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3376_16242280/fImage532317137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2432685"/>
            <a:ext cx="4239260" cy="124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SourceTree와 GitHub 연동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GitHub 저장소에서 HTTP URL을 복사해준다.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SourceTree - Clone 탭에 들어간후, 맨 위 항목에GitHub URL을 붙여넣기한다.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두번째 항목은 Local 저장소 경로이다. (본인의 경우: C:\Users\user\Desktop\test_project)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적당한 경로를 선택한후 클론한다.(클론? 원격저장소에 있는 소스를 복사하는 작업)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25242190237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5" y="2143125"/>
            <a:ext cx="5422265" cy="142430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6180455" y="3120390"/>
            <a:ext cx="156845" cy="17208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user/AppData/Roaming/PolarisOffice/ETemp/3376_16242280/fImage2055419355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0" y="4873625"/>
            <a:ext cx="2351405" cy="17678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Spyder를 이용해 작업 해보기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스파이더에서 소스를 적은후 .py파일를 우리가 설정한 Local 저장소에 저장한다.(본인의 경우: C:\Users\user\Desktop\test_project)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4839198712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" y="2508250"/>
            <a:ext cx="4525645" cy="1783715"/>
          </a:xfrm>
          <a:prstGeom prst="rect">
            <a:avLst/>
          </a:prstGeom>
          <a:noFill/>
        </p:spPr>
      </p:pic>
      <p:pic>
        <p:nvPicPr>
          <p:cNvPr id="5" name="그림 4" descr="C:/Users/user/AppData/Roaming/PolarisOffice/ETemp/3376_16242280/fImage2858419961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4394200"/>
            <a:ext cx="5525135" cy="178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하기-1(Commit 이란?)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Commit이란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?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	Local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저장소에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업데이트를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확정하는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일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	(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SQL을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배울때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commit은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데이터베이스의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트랜잭션의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내용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	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업데이트를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영구적으로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확정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	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하는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것을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말했다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.)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	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내컴퓨터에서만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사용하는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소스관리를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위한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Database를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	Local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저장소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(Local 	repository)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라고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하는데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,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여기에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변경사항을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확정하는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것이다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하기-2(스테이지에 파일 올리기)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소스트리를 열었을때, Local 저장소에 파일을 수정하거나 업로드하면 다음과 같은 화면이 나타난다.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스테이지란 Commit 을 하기위한 공간을 말하며 스테이지에 올라가지 않은 파일은 Commit 되지 않는다.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스테이지에 파일을 올리기 위해서 test.py 옆의 +버튼을 누른다.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2989321651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513199"/>
            <a:ext cx="7245985" cy="230124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4989830" y="5048885"/>
            <a:ext cx="356235" cy="26289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하기-3(스테이지에 파일 올리기)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+를 누르면 파일이 스테이지에 올라간다.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2213222213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" y="2301240"/>
            <a:ext cx="4727575" cy="2255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하기-4(Comment 작성)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Commit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할때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Comment를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작성할수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있는데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Comment에는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보통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작업내용을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작성한다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만약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..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에러가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난다면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?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다음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슬라이드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참조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680B6-3F0B-4259-93A4-AE3ABABA0221}"/>
              </a:ext>
            </a:extLst>
          </p:cNvPr>
          <p:cNvGrpSpPr/>
          <p:nvPr/>
        </p:nvGrpSpPr>
        <p:grpSpPr>
          <a:xfrm>
            <a:off x="982077" y="2233231"/>
            <a:ext cx="8463915" cy="2534920"/>
            <a:chOff x="998855" y="2157730"/>
            <a:chExt cx="8463915" cy="2534920"/>
          </a:xfrm>
        </p:grpSpPr>
        <p:pic>
          <p:nvPicPr>
            <p:cNvPr id="6" name="그림 5" descr="C:/Users/user/AppData/Roaming/PolarisOffice/ETemp/3376_16242280/fImage33971235912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855" y="2157730"/>
              <a:ext cx="8463915" cy="2534920"/>
            </a:xfrm>
            <a:prstGeom prst="rect">
              <a:avLst/>
            </a:prstGeom>
            <a:noFill/>
          </p:spPr>
        </p:pic>
        <p:sp>
          <p:nvSpPr>
            <p:cNvPr id="5" name="도형 4"/>
            <p:cNvSpPr>
              <a:spLocks/>
            </p:cNvSpPr>
            <p:nvPr/>
          </p:nvSpPr>
          <p:spPr>
            <a:xfrm>
              <a:off x="2675890" y="4243705"/>
              <a:ext cx="1064260" cy="185420"/>
            </a:xfrm>
            <a:prstGeom prst="ellips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개요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Sourcetree를 이용하여 Github를 사용하는 방법을 설명한다.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하기-5(에러 발생시 체크)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설정 - 고급 탭에서 이름이 띄어쓰기 되어있는지 확인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이름이 띄어써져 있으면 오류가 남(이름을 붙여준다. seojin yoon -&gt; seojinyoon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6126240429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30" y="2653665"/>
            <a:ext cx="4319905" cy="395478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1787525" y="4287520"/>
            <a:ext cx="1064260" cy="19812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Commit 하기-6(확인)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커밋이 완료되면 다음과 같이 History에서 확인할수 있다.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내용을 설명하자면 커밋한 내용이 Local 저장소의 master 브랜치에 반영되었다는 뜻이다.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branch를 대강 설명하자면, 나무에 가지가 여러가지로 갈라지듯이 소스코드를 여러방면으로 분기하여 관리할수 있는데 소규모 프로젝트에서는 필요치않다.(master 브랜치만 있으면 됨)</a:t>
            </a:r>
            <a:r>
              <a:rPr sz="2800">
                <a:latin typeface="맑은 고딕" charset="0"/>
                <a:ea typeface="Arial" charset="0"/>
                <a:cs typeface="+mn-cs"/>
              </a:rPr>
              <a:t> 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24021242738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09975"/>
            <a:ext cx="11354435" cy="22231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3585210" y="4813935"/>
            <a:ext cx="811530" cy="16383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Push 하기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내 저장소(Local 저장소)에 업데이트 된 사항을 원격 저장소에 업데이트 할수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처음 Push를 하면 Github에 로그인하라는 창이 나오는데 GitHub 계정으로 로그인하면된다.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Push가 완료된후 History를 보면 그림이 조금 바뀐다.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맑은 고딕" charset="0"/>
              </a:rPr>
              <a:t>이를 설명하자면 원격저장소(origin)의 master 브랜치에 반영되었다는 뜻이다.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3376_16242280/fImage2238424888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3552190"/>
            <a:ext cx="11383010" cy="280289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4407535" y="5603240"/>
            <a:ext cx="811530" cy="16383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Push 확인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800">
                <a:latin typeface="맑은 고딕" charset="0"/>
                <a:ea typeface="Arial" charset="0"/>
                <a:cs typeface="+mn-cs"/>
              </a:rPr>
              <a:t>Github 페이지에 가보면 파일이 업데이트 되었음을 확인할수 있다.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7532125698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2675255"/>
            <a:ext cx="7359650" cy="4188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Pull-1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36420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Pull 이란? 원격저장소의 소스들이 변경된 사항을 내 저장소(Local 저장소)에 반영하는것이다.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실습을 해보자.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원격저장소에서 test.py 파일을 클릭해보자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75321261886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" y="2981960"/>
            <a:ext cx="3651250" cy="2083435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833755" y="4704080"/>
            <a:ext cx="811530" cy="17526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Pull-2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Edit 버튼을 눌러보자.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파일을 조금 수정한다.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174826857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26335"/>
            <a:ext cx="9239885" cy="165227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9538335" y="2565400"/>
            <a:ext cx="329565" cy="10985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user/AppData/Roaming/PolarisOffice/ETemp/3376_16242280/fImage665927011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685" y="4391660"/>
            <a:ext cx="3220085" cy="2372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5433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Pull-3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수정한 내용을 Commit 한다.(원격 저장소에서 Commit하면, 바로Push가 된다. 이는 당연한것으로, 원격저장소에서 수정했으니까 바로 반영이 될것이다.)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577127628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0" y="3112770"/>
            <a:ext cx="7649210" cy="2446020"/>
          </a:xfrm>
          <a:prstGeom prst="rect">
            <a:avLst/>
          </a:prstGeom>
          <a:noFill/>
        </p:spPr>
      </p:pic>
      <p:sp>
        <p:nvSpPr>
          <p:cNvPr id="5" name="도형 4"/>
          <p:cNvSpPr>
            <a:spLocks/>
          </p:cNvSpPr>
          <p:nvPr/>
        </p:nvSpPr>
        <p:spPr>
          <a:xfrm>
            <a:off x="1535430" y="5328920"/>
            <a:ext cx="1195070" cy="25209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Pull-4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소스트리로 돌아와서 Pull 을 눌러보자.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8672282969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35" y="2329180"/>
            <a:ext cx="9255760" cy="1617980"/>
          </a:xfrm>
          <a:prstGeom prst="rect">
            <a:avLst/>
          </a:prstGeom>
          <a:noFill/>
        </p:spPr>
      </p:pic>
      <p:pic>
        <p:nvPicPr>
          <p:cNvPr id="5" name="그림 4" descr="C:/Users/user/AppData/Roaming/PolarisOffice/ETemp/3376_16242280/fImage12049284401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95" y="3996055"/>
            <a:ext cx="6649085" cy="2505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Pull-5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History를 보면, 원격 저장소에서 수정된 내용이 반영되어있음을 볼수 있다.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4907228910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806700"/>
            <a:ext cx="6856730" cy="376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Conflict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여러 사람이 작업하다보면 Conflict(충돌) 이 날수있다.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conflict이 나타나는 경우는 다음과 같다.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C라는 파일이 있을때, C라는 파일을 a라는 사람이 수정하고 원격저장소에 반영함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그런데 C라는 파일을 b라는 사람이 수정중이었을때, pull 하게 되면 a이라는 사람과 b이라는 사람이 동시에 파일을 수정했기 때문에 conflict 발생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Arial" charset="0"/>
                <a:cs typeface="+mn-cs"/>
              </a:rPr>
              <a:t>해결방법: 이때는 적절히 소스를 수정해주어야한다.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GitHub란?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1000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소스 관리 도구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VCS라고도 한다(Version Control System)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VCS란 소스에 버전을 매겨서 관리하는 시스템이다.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Application을 배포할때 버전을 매겨서 관리하게 되는데 이를 소스에 적용한것이다.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예를 들면, 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Game1.exe 의 버전을 v.1.0.0 이라 했을때 게임을 업데이트 했다고 하자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Game1.exe 의 버전을 다음과 같이 올려서 배포한다. v.1.0.1 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그런데 v.1.0.1 에서 문제가 발생했다면, v.1.0.0 이라는 게임으로 돌아가면 된다.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2400">
                <a:latin typeface="맑은 고딕" charset="0"/>
                <a:ea typeface="Arial" charset="0"/>
                <a:cs typeface="+mn-cs"/>
              </a:rPr>
              <a:t>VCS는 이를 소스관리에 적용시키는 것이다.</a:t>
            </a:r>
            <a:endParaRPr lang="ko-KR" altLang="en-US" sz="24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여러 사람이 함께 협업할수 있다.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결론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Github는 원격저장소이고 원격저장소에 파일을 업로드할수 있다.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Sourcetree는 파일 업로드를 도와주는 도구이다.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원격 저장소에 파일을 업로드하는 방법은 먼저 Local 저장소에 파일을 commit 한다음 push 하는 것이다.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원격 저장소에 있는 내용을 내 저장소에 반영하기 위한 방법은 pull 하는 것이다.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주의: 여러사람이 동시에 작업을 하면 conflict(충돌)이 날수 있다.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Push 하기 전에 Pull을 먼저해야한다.(원격 저장소의 변경내용을 바로바로 반영하고 작업해야 conflict을 최소화할수 있음)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Github 회원가입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사이트: </a:t>
            </a:r>
            <a:r>
              <a:rPr sz="280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https://github.com/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2800">
                <a:latin typeface="맑은 고딕" charset="0"/>
                <a:ea typeface="Arial" charset="0"/>
                <a:cs typeface="+mn-cs"/>
              </a:rPr>
              <a:t>빈칸을 채워 회원가입한후 로그인한다.</a:t>
            </a: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430291762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5" y="2886075"/>
            <a:ext cx="3631565" cy="2214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Github 원격저장소 생성(이미 저장소가 있다면 Skip)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로그인하면 다음과 같은 화면이 나타나는데 새로운 저장소를 생성한다.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저장소를 생성한다.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4866177777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" y="2267585"/>
            <a:ext cx="2353310" cy="1395095"/>
          </a:xfrm>
          <a:prstGeom prst="rect">
            <a:avLst/>
          </a:prstGeom>
          <a:noFill/>
        </p:spPr>
      </p:pic>
      <p:pic>
        <p:nvPicPr>
          <p:cNvPr id="5" name="그림 4" descr="C:/Users/user/AppData/Roaming/PolarisOffice/ETemp/3376_16242280/fImage3845717818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" y="4055745"/>
            <a:ext cx="3363595" cy="258064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2447925" y="2969260"/>
            <a:ext cx="569595" cy="35242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1010920" y="6358890"/>
            <a:ext cx="569595" cy="352425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GitHub 공동작업자 초대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Settings - Collaborators 탭에서 공동 작업자를 초대할수 있다.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3407618557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0" y="2207895"/>
            <a:ext cx="6106160" cy="2466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Arial" charset="0"/>
                <a:cs typeface="+mj-cs"/>
              </a:rPr>
              <a:t>Sourcetree</a:t>
            </a:r>
            <a:endParaRPr lang="ko-KR" altLang="en-US" sz="440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>
                <a:latin typeface="맑은 고딕" charset="0"/>
                <a:ea typeface="Arial" charset="0"/>
                <a:cs typeface="+mn-cs"/>
              </a:rPr>
              <a:t>GitHub를 편하게 이용할수 있는 UI를 제공하는 도구이다.</a:t>
            </a:r>
            <a:endParaRPr lang="ko-KR" altLang="en-US" sz="180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>
              <a:latin typeface="맑은 고딕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 err="1">
                <a:latin typeface="맑은 고딕" charset="0"/>
                <a:ea typeface="Arial" charset="0"/>
                <a:cs typeface="+mj-cs"/>
              </a:rPr>
              <a:t>Sourcetree</a:t>
            </a:r>
            <a:r>
              <a:rPr sz="4400" dirty="0">
                <a:latin typeface="맑은 고딕" charset="0"/>
                <a:ea typeface="Arial" charset="0"/>
                <a:cs typeface="+mj-cs"/>
              </a:rPr>
              <a:t> </a:t>
            </a:r>
            <a:r>
              <a:rPr sz="4400" dirty="0" err="1">
                <a:latin typeface="맑은 고딕" charset="0"/>
                <a:ea typeface="Arial" charset="0"/>
                <a:cs typeface="+mj-cs"/>
              </a:rPr>
              <a:t>다운로드</a:t>
            </a:r>
            <a:endParaRPr lang="ko-KR" altLang="en-US" sz="4400" dirty="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 err="1">
                <a:latin typeface="맑은 고딕" charset="0"/>
                <a:ea typeface="Arial" charset="0"/>
                <a:cs typeface="+mn-cs"/>
              </a:rPr>
              <a:t>다운로드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링크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: </a:t>
            </a:r>
            <a:r>
              <a:rPr sz="1800" dirty="0">
                <a:solidFill>
                  <a:srgbClr val="0563C1"/>
                </a:solidFill>
                <a:latin typeface="맑은 고딕" charset="0"/>
                <a:ea typeface="Arial" charset="0"/>
                <a:cs typeface="+mn-cs"/>
                <a:hlinkClick r:id="rId2"/>
              </a:rPr>
              <a:t>https://www.sourcetreeapp.com/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밑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화면에서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컴퓨터의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OS에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따라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버튼을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선택한다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(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Windows를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기준으로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)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버튼을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누르면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다운로드가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시작되고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,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Arial" charset="0"/>
                <a:cs typeface="+mn-cs"/>
              </a:rPr>
              <a:t>SourceTreeSetup-3.2.6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파일이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800" dirty="0" err="1">
                <a:latin typeface="맑은 고딕" charset="0"/>
                <a:ea typeface="Arial" charset="0"/>
                <a:cs typeface="+mn-cs"/>
              </a:rPr>
              <a:t>설치된다</a:t>
            </a:r>
            <a:r>
              <a:rPr sz="18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8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4" name="그림 3" descr="C:/Users/user/AppData/Roaming/PolarisOffice/ETemp/3376_16242280/fImage1479912367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" y="2649855"/>
            <a:ext cx="2032635" cy="1354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 dirty="0" err="1">
                <a:latin typeface="맑은 고딕" charset="0"/>
                <a:ea typeface="Arial" charset="0"/>
                <a:cs typeface="+mj-cs"/>
              </a:rPr>
              <a:t>Sourcetree</a:t>
            </a:r>
            <a:r>
              <a:rPr sz="4400" dirty="0">
                <a:latin typeface="맑은 고딕" charset="0"/>
                <a:ea typeface="Arial" charset="0"/>
                <a:cs typeface="+mj-cs"/>
              </a:rPr>
              <a:t> 설치-1</a:t>
            </a:r>
            <a:endParaRPr lang="ko-KR" altLang="en-US" sz="4400" dirty="0">
              <a:latin typeface="맑은 고딕" charset="0"/>
              <a:ea typeface="Arial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37532" y="1578680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 dirty="0">
                <a:latin typeface="맑은 고딕" charset="0"/>
                <a:ea typeface="Arial" charset="0"/>
                <a:cs typeface="+mn-cs"/>
              </a:rPr>
              <a:t>SourceTreeSetup-3.2.6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파일을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실행하면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다음과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같은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화면이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나온다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. </a:t>
            </a: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US" altLang="ko-KR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 dirty="0" err="1">
                <a:latin typeface="맑은 고딕" charset="0"/>
                <a:ea typeface="Arial" charset="0"/>
                <a:cs typeface="+mn-cs"/>
              </a:rPr>
              <a:t>여기서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Bitbucket을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선택하면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ATLASSIAN에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로그인하는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화면이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나온다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 dirty="0" err="1">
                <a:latin typeface="맑은 고딕" charset="0"/>
                <a:ea typeface="Arial" charset="0"/>
                <a:cs typeface="+mn-cs"/>
              </a:rPr>
              <a:t>구글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로그인을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이용해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ATALASSIAN에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가입하면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편하다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 dirty="0" err="1">
                <a:latin typeface="맑은 고딕" charset="0"/>
                <a:ea typeface="Arial" charset="0"/>
                <a:cs typeface="+mn-cs"/>
              </a:rPr>
              <a:t>회원가입이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끝나면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다음과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같은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화면이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나오는데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Bitbucket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Cloud에도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가입하라는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메시지이다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1600" dirty="0">
                <a:latin typeface="맑은 고딕" charset="0"/>
                <a:ea typeface="Arial" charset="0"/>
                <a:cs typeface="+mn-cs"/>
              </a:rPr>
              <a:t>Bitbucket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Cloud에도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 </a:t>
            </a:r>
            <a:r>
              <a:rPr sz="1600" dirty="0" err="1">
                <a:latin typeface="맑은 고딕" charset="0"/>
                <a:ea typeface="Arial" charset="0"/>
                <a:cs typeface="+mn-cs"/>
              </a:rPr>
              <a:t>가입해주자</a:t>
            </a:r>
            <a:r>
              <a:rPr sz="1600" dirty="0">
                <a:latin typeface="맑은 고딕" charset="0"/>
                <a:ea typeface="Arial" charset="0"/>
                <a:cs typeface="+mn-cs"/>
              </a:rPr>
              <a:t>.</a:t>
            </a:r>
            <a:endParaRPr lang="ko-KR" altLang="en-US" sz="1600" dirty="0">
              <a:latin typeface="맑은 고딕" charset="0"/>
              <a:ea typeface="Arial" charset="0"/>
              <a:cs typeface="+mn-cs"/>
            </a:endParaRPr>
          </a:p>
        </p:txBody>
      </p:sp>
      <p:pic>
        <p:nvPicPr>
          <p:cNvPr id="5" name="그림 4" descr="C:/Users/user/AppData/Roaming/PolarisOffice/ETemp/3376_16242280/fImage160801296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0" y="5139690"/>
            <a:ext cx="3867785" cy="95631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2378710" y="5792470"/>
            <a:ext cx="952500" cy="383540"/>
          </a:xfrm>
          <a:prstGeom prst="ellipse">
            <a:avLst/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D5C66B-E5A8-4590-8460-A3A726A6FA8A}"/>
              </a:ext>
            </a:extLst>
          </p:cNvPr>
          <p:cNvGrpSpPr/>
          <p:nvPr/>
        </p:nvGrpSpPr>
        <p:grpSpPr>
          <a:xfrm>
            <a:off x="1027430" y="1974442"/>
            <a:ext cx="3644900" cy="1562735"/>
            <a:chOff x="1100455" y="2159000"/>
            <a:chExt cx="3644900" cy="1562735"/>
          </a:xfrm>
        </p:grpSpPr>
        <p:pic>
          <p:nvPicPr>
            <p:cNvPr id="4" name="그림 3" descr="C:/Users/user/AppData/Roaming/PolarisOffice/ETemp/3376_16242280/fImage174441287379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455" y="2159000"/>
              <a:ext cx="3644900" cy="1562735"/>
            </a:xfrm>
            <a:prstGeom prst="rect">
              <a:avLst/>
            </a:prstGeom>
            <a:noFill/>
          </p:spPr>
        </p:pic>
        <p:sp>
          <p:nvSpPr>
            <p:cNvPr id="7" name="도형 6"/>
            <p:cNvSpPr>
              <a:spLocks/>
            </p:cNvSpPr>
            <p:nvPr/>
          </p:nvSpPr>
          <p:spPr>
            <a:xfrm>
              <a:off x="3402330" y="2553970"/>
              <a:ext cx="829310" cy="498475"/>
            </a:xfrm>
            <a:prstGeom prst="ellipse">
              <a:avLst/>
            </a:prstGeom>
            <a:noFill/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228600" indent="-228600" algn="l" defTabSz="914400" eaLnBrk="1" latin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30</Pages>
  <Words>934</Words>
  <Characters>0</Characters>
  <Application>Microsoft Office PowerPoint</Application>
  <DocSecurity>0</DocSecurity>
  <PresentationFormat>와이드스크린</PresentationFormat>
  <Lines>0</Lines>
  <Paragraphs>158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GitHub 사용하기</vt:lpstr>
      <vt:lpstr>개요</vt:lpstr>
      <vt:lpstr>GitHub란?</vt:lpstr>
      <vt:lpstr>Github 회원가입</vt:lpstr>
      <vt:lpstr>Github 원격저장소 생성(이미 저장소가 있다면 Skip)</vt:lpstr>
      <vt:lpstr>GitHub 공동작업자 초대</vt:lpstr>
      <vt:lpstr>Sourcetree</vt:lpstr>
      <vt:lpstr>Sourcetree 다운로드</vt:lpstr>
      <vt:lpstr>Sourcetree 설치-1</vt:lpstr>
      <vt:lpstr>Sourcetree 설치-2</vt:lpstr>
      <vt:lpstr>Sourcetree 설치 -3</vt:lpstr>
      <vt:lpstr>Sourcetree 설치 -4</vt:lpstr>
      <vt:lpstr>Sourcetree 설치 -5</vt:lpstr>
      <vt:lpstr>SourceTree와 GitHub 연동</vt:lpstr>
      <vt:lpstr>Spyder를 이용해 작업 해보기</vt:lpstr>
      <vt:lpstr>Commit 하기-1(Commit 이란?)</vt:lpstr>
      <vt:lpstr>Commit 하기-2(스테이지에 파일 올리기)</vt:lpstr>
      <vt:lpstr>Commit 하기-3(스테이지에 파일 올리기)</vt:lpstr>
      <vt:lpstr>Commit 하기-4(Comment 작성)</vt:lpstr>
      <vt:lpstr>Commit 하기-5(에러 발생시 체크)</vt:lpstr>
      <vt:lpstr>Commit 하기-6(확인)</vt:lpstr>
      <vt:lpstr>Push 하기</vt:lpstr>
      <vt:lpstr>Push 확인</vt:lpstr>
      <vt:lpstr>Pull-1</vt:lpstr>
      <vt:lpstr>Pull-2</vt:lpstr>
      <vt:lpstr>Pull-3</vt:lpstr>
      <vt:lpstr>Pull-4</vt:lpstr>
      <vt:lpstr>Pull-5</vt:lpstr>
      <vt:lpstr>Conflict</vt:lpstr>
      <vt:lpstr>결론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Gwon</cp:lastModifiedBy>
  <cp:revision>5</cp:revision>
  <dcterms:modified xsi:type="dcterms:W3CDTF">2019-11-30T05:31:22Z</dcterms:modified>
</cp:coreProperties>
</file>