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Garamond"/>
      <p:regular r:id="rId14"/>
      <p:bold r:id="rId15"/>
      <p:italic r:id="rId16"/>
      <p:boldItalic r:id="rId17"/>
    </p:embeddedFont>
    <p:embeddedFont>
      <p:font typeface="Old Standard TT"/>
      <p:regular r:id="rId18"/>
      <p:bold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Garamond-bold.fntdata"/><Relationship Id="rId14" Type="http://schemas.openxmlformats.org/officeDocument/2006/relationships/font" Target="fonts/Garamond-regular.fntdata"/><Relationship Id="rId17" Type="http://schemas.openxmlformats.org/officeDocument/2006/relationships/font" Target="fonts/Garamond-boldItalic.fntdata"/><Relationship Id="rId16" Type="http://schemas.openxmlformats.org/officeDocument/2006/relationships/font" Target="fonts/Garamond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bold.fntdata"/><Relationship Id="rId6" Type="http://schemas.openxmlformats.org/officeDocument/2006/relationships/slide" Target="slides/slide1.xml"/><Relationship Id="rId18" Type="http://schemas.openxmlformats.org/officeDocument/2006/relationships/font" Target="fonts/OldStandardT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Shape 5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Shape 57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Shape 8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oracle.com/technetwork/apps-tech/jdbc-112010-090769.html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415525" y="1441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 connections to Oracle database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8573" y="3989473"/>
            <a:ext cx="638650" cy="6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7078275" y="3899400"/>
            <a:ext cx="11355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KNUT</a:t>
            </a:r>
            <a:endParaRPr sz="24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7078275" y="4290950"/>
            <a:ext cx="13944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Korea National University of Transportation</a:t>
            </a:r>
            <a:endParaRPr sz="8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52975" y="239425"/>
            <a:ext cx="85206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Communication Java and Oracle database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User Interfaces (Default login and passwords)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2852" y="1450900"/>
            <a:ext cx="4578300" cy="34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/>
              <a:t>Communication Java and Oracle database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OJDBC in Java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605575"/>
            <a:ext cx="4028400" cy="13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4790" lvl="0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992A"/>
              </a:buClr>
              <a:buSzPts val="1800"/>
              <a:buFont typeface="Arial"/>
              <a:buChar char="•"/>
            </a:pPr>
            <a:r>
              <a:rPr lang="en-GB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Download “ojdbc6.jar” JDBC driver from </a:t>
            </a:r>
            <a:r>
              <a:rPr lang="en-GB" u="sng">
                <a:solidFill>
                  <a:srgbClr val="A8BF4D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http://www.oracle.com/technetwork/apps-tech/jdbc-112010-090769.html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6600" y="1556625"/>
            <a:ext cx="4492126" cy="29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/>
              <a:t>Communication Java and Oracle database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/>
              <a:t>OJDBC in Java</a:t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605575"/>
            <a:ext cx="4028400" cy="10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Import ojdbc6.jar to Java project in </a:t>
            </a:r>
            <a:r>
              <a:rPr b="1" lang="en-GB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Eclipse.</a:t>
            </a:r>
            <a:endParaRPr b="1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Char char="●"/>
            </a:pPr>
            <a:r>
              <a:rPr lang="en-GB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Project-&gt;Properties</a:t>
            </a:r>
            <a:endParaRPr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575" y="1101027"/>
            <a:ext cx="5153626" cy="336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/>
              <a:t>Communication Java and Oracle database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50" y="1134425"/>
            <a:ext cx="4495825" cy="334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975" y="1134425"/>
            <a:ext cx="3977898" cy="327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/>
              <a:t>Communication Java and Oracle database (Source Code)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311700" y="1006500"/>
            <a:ext cx="5025600" cy="3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456" y="1006500"/>
            <a:ext cx="7721082" cy="352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1897175" y="2137250"/>
            <a:ext cx="2171400" cy="324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2217050" y="2601425"/>
            <a:ext cx="4258500" cy="20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2529675" y="3259700"/>
            <a:ext cx="3052800" cy="20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/>
              <a:t>Communication Java and Oracle database (Source Code)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311700" y="1006500"/>
            <a:ext cx="5025600" cy="3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62" y="1389775"/>
            <a:ext cx="8127473" cy="31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1803950" y="3427625"/>
            <a:ext cx="6770700" cy="20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/>
              <a:t>Communication Java and Oracle database (Source Code)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311700" y="1006500"/>
            <a:ext cx="5025600" cy="3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275" y="1006500"/>
            <a:ext cx="5516352" cy="39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2564400" y="2590225"/>
            <a:ext cx="3464700" cy="692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2500925" y="3367875"/>
            <a:ext cx="3528300" cy="993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