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Garamond"/>
      <p:regular r:id="rId32"/>
      <p:bold r:id="rId33"/>
      <p:italic r:id="rId34"/>
      <p:boldItalic r:id="rId35"/>
    </p:embeddedFont>
    <p:embeddedFont>
      <p:font typeface="Old Standard TT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Garamond-bold.fntdata"/><Relationship Id="rId10" Type="http://schemas.openxmlformats.org/officeDocument/2006/relationships/slide" Target="slides/slide6.xml"/><Relationship Id="rId32" Type="http://schemas.openxmlformats.org/officeDocument/2006/relationships/font" Target="fonts/Garamond-regular.fntdata"/><Relationship Id="rId13" Type="http://schemas.openxmlformats.org/officeDocument/2006/relationships/slide" Target="slides/slide9.xml"/><Relationship Id="rId35" Type="http://schemas.openxmlformats.org/officeDocument/2006/relationships/font" Target="fonts/Garamond-boldItalic.fntdata"/><Relationship Id="rId12" Type="http://schemas.openxmlformats.org/officeDocument/2006/relationships/slide" Target="slides/slide8.xml"/><Relationship Id="rId34" Type="http://schemas.openxmlformats.org/officeDocument/2006/relationships/font" Target="fonts/Garamond-italic.fntdata"/><Relationship Id="rId15" Type="http://schemas.openxmlformats.org/officeDocument/2006/relationships/slide" Target="slides/slide11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10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st.github.com/Nizomjon1994/cb2d65fa4dce8b0ca174026e3e42967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oracle.com/database/121/NETRF/glossary.htm#BGBHHCEE" TargetMode="External"/><Relationship Id="rId4" Type="http://schemas.openxmlformats.org/officeDocument/2006/relationships/hyperlink" Target="https://docs.oracle.com/database/121/NETRF/glossary.htm#BGBEDFBF" TargetMode="External"/><Relationship Id="rId5" Type="http://schemas.openxmlformats.org/officeDocument/2006/relationships/hyperlink" Target="https://docs.oracle.com/database/121/NETRF/glossary.htm#BGBCCBJG" TargetMode="External"/><Relationship Id="rId6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oracle.com/technetwork/apps-tech/jdbc-112010-090769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415525" y="1441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connections to Oracle database</a:t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573" y="3989473"/>
            <a:ext cx="638650" cy="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7078275" y="3899400"/>
            <a:ext cx="1135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KNUT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7078275" y="4290950"/>
            <a:ext cx="13944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Korea National University of Transportation</a:t>
            </a:r>
            <a:endParaRPr sz="8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 (Source Code)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9700"/>
            <a:ext cx="5454101" cy="3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1270000" y="3894675"/>
            <a:ext cx="4453500" cy="82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Shape 137"/>
          <p:cNvGrpSpPr/>
          <p:nvPr/>
        </p:nvGrpSpPr>
        <p:grpSpPr>
          <a:xfrm>
            <a:off x="3496750" y="887975"/>
            <a:ext cx="5647250" cy="3006700"/>
            <a:chOff x="3496750" y="887975"/>
            <a:chExt cx="5647250" cy="3006700"/>
          </a:xfrm>
        </p:grpSpPr>
        <p:pic>
          <p:nvPicPr>
            <p:cNvPr id="138" name="Shape 1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85725" y="887975"/>
              <a:ext cx="4758275" cy="1341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9" name="Shape 139"/>
            <p:cNvCxnSpPr>
              <a:stCxn id="136" idx="0"/>
              <a:endCxn id="138" idx="1"/>
            </p:cNvCxnSpPr>
            <p:nvPr/>
          </p:nvCxnSpPr>
          <p:spPr>
            <a:xfrm flipH="1" rot="10800000">
              <a:off x="3496750" y="1558875"/>
              <a:ext cx="888900" cy="2335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0" name="Shape 140"/>
          <p:cNvSpPr/>
          <p:nvPr/>
        </p:nvSpPr>
        <p:spPr>
          <a:xfrm>
            <a:off x="4512725" y="1058225"/>
            <a:ext cx="1947300" cy="22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948275" y="1701800"/>
            <a:ext cx="3166500" cy="152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3217375" y="1879700"/>
            <a:ext cx="5769999" cy="1760975"/>
            <a:chOff x="3217375" y="1879700"/>
            <a:chExt cx="5769999" cy="1760975"/>
          </a:xfrm>
        </p:grpSpPr>
        <p:pic>
          <p:nvPicPr>
            <p:cNvPr id="143" name="Shape 1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68975" y="2552925"/>
              <a:ext cx="3618399" cy="1087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4" name="Shape 144"/>
            <p:cNvCxnSpPr>
              <a:endCxn id="143" idx="1"/>
            </p:cNvCxnSpPr>
            <p:nvPr/>
          </p:nvCxnSpPr>
          <p:spPr>
            <a:xfrm>
              <a:off x="3217375" y="1879700"/>
              <a:ext cx="2151600" cy="1217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 (Source Code)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75" y="1015900"/>
            <a:ext cx="4544777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990600" y="1896525"/>
            <a:ext cx="3894600" cy="135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Shape 152"/>
          <p:cNvGrpSpPr/>
          <p:nvPr/>
        </p:nvGrpSpPr>
        <p:grpSpPr>
          <a:xfrm>
            <a:off x="3979263" y="921050"/>
            <a:ext cx="5122413" cy="2016850"/>
            <a:chOff x="3979263" y="921050"/>
            <a:chExt cx="5122413" cy="2016850"/>
          </a:xfrm>
        </p:grpSpPr>
        <p:pic>
          <p:nvPicPr>
            <p:cNvPr id="153" name="Shape 1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73050" y="921050"/>
              <a:ext cx="4828625" cy="11765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4" name="Shape 154"/>
            <p:cNvCxnSpPr>
              <a:endCxn id="153" idx="2"/>
            </p:cNvCxnSpPr>
            <p:nvPr/>
          </p:nvCxnSpPr>
          <p:spPr>
            <a:xfrm flipH="1" rot="10800000">
              <a:off x="3979263" y="2097600"/>
              <a:ext cx="2708100" cy="8403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5" name="Shape 155"/>
          <p:cNvSpPr/>
          <p:nvPr/>
        </p:nvSpPr>
        <p:spPr>
          <a:xfrm>
            <a:off x="4301075" y="1261525"/>
            <a:ext cx="1956000" cy="70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database(SELECT)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613" y="1577325"/>
            <a:ext cx="6696772" cy="30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674275" y="1017325"/>
            <a:ext cx="2862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8BF4D"/>
                </a:solidFill>
              </a:rPr>
              <a:t>SQL -&gt; select *from emp;</a:t>
            </a:r>
            <a:endParaRPr>
              <a:solidFill>
                <a:srgbClr val="A8BF4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 (INSERT)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674275" y="1017325"/>
            <a:ext cx="2862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8BF4D"/>
                </a:solidFill>
              </a:rPr>
              <a:t>SQL -&gt; select *from dept;</a:t>
            </a:r>
            <a:endParaRPr>
              <a:solidFill>
                <a:srgbClr val="A8BF4D"/>
              </a:solidFill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75" y="1489100"/>
            <a:ext cx="6791351" cy="13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925" y="2955925"/>
            <a:ext cx="4343530" cy="19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674275" y="3405450"/>
            <a:ext cx="2862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8BF4D"/>
                </a:solidFill>
              </a:rPr>
              <a:t>SQL -&gt; insert into dept values(‘90’,’Software’,’Urgench’)</a:t>
            </a:r>
            <a:endParaRPr>
              <a:solidFill>
                <a:srgbClr val="A8BF4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 (UPDATE)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674275" y="1017325"/>
            <a:ext cx="2862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8BF4D"/>
                </a:solidFill>
              </a:rPr>
              <a:t>SQL -&gt; select *from dept;</a:t>
            </a:r>
            <a:endParaRPr>
              <a:solidFill>
                <a:srgbClr val="A8BF4D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674275" y="3405450"/>
            <a:ext cx="2862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8BF4D"/>
                </a:solidFill>
              </a:rPr>
              <a:t>SQL -&gt; update dept set dname = ‘Hardware’ where deptno = ‘90’;</a:t>
            </a:r>
            <a:endParaRPr>
              <a:solidFill>
                <a:srgbClr val="A8BF4D"/>
              </a:solidFill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0" y="3003250"/>
            <a:ext cx="4856590" cy="19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50" y="1445975"/>
            <a:ext cx="5991225" cy="14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 (DELETE)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674275" y="1017325"/>
            <a:ext cx="2862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8BF4D"/>
                </a:solidFill>
              </a:rPr>
              <a:t>SQL -&gt; select *from dept;</a:t>
            </a:r>
            <a:endParaRPr>
              <a:solidFill>
                <a:srgbClr val="A8BF4D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674275" y="3405450"/>
            <a:ext cx="28626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8BF4D"/>
                </a:solidFill>
              </a:rPr>
              <a:t>SQL -&gt; delete from dept where deptno = 90;</a:t>
            </a:r>
            <a:endParaRPr>
              <a:solidFill>
                <a:srgbClr val="A8BF4D"/>
              </a:solidFill>
            </a:endParaRP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50" y="1445975"/>
            <a:ext cx="5991225" cy="14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275" y="3058200"/>
            <a:ext cx="5302325" cy="193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974750"/>
            <a:ext cx="85206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Source code in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https://gist.github.com/Nizomjon1994/cb2d65fa4dce8b0ca174026e3e429672</a:t>
            </a:r>
            <a:endParaRPr b="1" u="sng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Instant client in Oracle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0" name="Shape 200"/>
          <p:cNvSpPr txBox="1"/>
          <p:nvPr/>
        </p:nvSpPr>
        <p:spPr>
          <a:xfrm>
            <a:off x="115925" y="1441475"/>
            <a:ext cx="3829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3992A"/>
                </a:solidFill>
              </a:rPr>
              <a:t>http://www.oracle.com/technetwork/database/enterprise-edition/downloads/database12c-win64-download-2297732.html</a:t>
            </a:r>
            <a:endParaRPr>
              <a:solidFill>
                <a:srgbClr val="83992A"/>
              </a:solidFill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425" y="157925"/>
            <a:ext cx="4914748" cy="33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115925" y="1058225"/>
            <a:ext cx="4191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Oracle Database 12c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975" y="3579268"/>
            <a:ext cx="6439325" cy="140668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115925" y="2490725"/>
            <a:ext cx="37785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3992A"/>
                </a:solidFill>
              </a:rPr>
              <a:t>http://www.oracle.com/webfolder/technetwork/tutorials/obe/db/12c/r1/Windows_DB_Install_OBE/Installing_Oracle_Db12c_Windows.html</a:t>
            </a:r>
            <a:endParaRPr>
              <a:solidFill>
                <a:srgbClr val="83992A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15925" y="2107475"/>
            <a:ext cx="4191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Oracle 12c installation guidelines.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Instant client in Oracle</a:t>
            </a:r>
            <a:endParaRPr b="1" sz="18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/>
              <a:t>Remote connection with SQL*Plus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1" name="Shape 211"/>
          <p:cNvSpPr txBox="1"/>
          <p:nvPr/>
        </p:nvSpPr>
        <p:spPr>
          <a:xfrm>
            <a:off x="115925" y="1380400"/>
            <a:ext cx="91440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command line and write </a:t>
            </a:r>
            <a:r>
              <a:rPr b="1" lang="en-GB">
                <a:solidFill>
                  <a:srgbClr val="83992A"/>
                </a:solidFill>
              </a:rPr>
              <a:t>sqlplus username/password@hostname:port/service_name</a:t>
            </a:r>
            <a:endParaRPr b="1">
              <a:solidFill>
                <a:srgbClr val="83992A"/>
              </a:solidFill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625" y="1909125"/>
            <a:ext cx="5653624" cy="29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214725" y="1883725"/>
            <a:ext cx="28506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 sz="1100">
                <a:solidFill>
                  <a:srgbClr val="83992A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GB" sz="1100">
                <a:solidFill>
                  <a:schemeClr val="dk1"/>
                </a:solidFill>
              </a:rPr>
              <a:t> is the host name or IP address of the computer that is running Oracle Database XE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-GB" sz="1100">
                <a:solidFill>
                  <a:srgbClr val="83992A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-GB" sz="1100">
                <a:solidFill>
                  <a:schemeClr val="dk1"/>
                </a:solidFill>
              </a:rPr>
              <a:t> (optional) is the TCP port number on which the Oracle Net listener is listening. If not specified, the default port number 1521 is assumed.</a:t>
            </a:r>
            <a:endParaRPr sz="1100">
              <a:solidFill>
                <a:schemeClr val="dk1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GB" sz="1100">
                <a:solidFill>
                  <a:srgbClr val="83992A"/>
                </a:solidFill>
                <a:latin typeface="Courier New"/>
                <a:ea typeface="Courier New"/>
                <a:cs typeface="Courier New"/>
                <a:sym typeface="Courier New"/>
              </a:rPr>
              <a:t>service_name</a:t>
            </a:r>
            <a:r>
              <a:rPr lang="en-GB" sz="1100">
                <a:solidFill>
                  <a:schemeClr val="dk1"/>
                </a:solidFill>
              </a:rPr>
              <a:t> is the name of the database service to which to connect.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Wait!!!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Writing always </a:t>
            </a:r>
            <a:r>
              <a:rPr b="1" lang="en-GB" sz="1400">
                <a:solidFill>
                  <a:srgbClr val="83992A"/>
                </a:solidFill>
                <a:latin typeface="Arial"/>
                <a:ea typeface="Arial"/>
                <a:cs typeface="Arial"/>
                <a:sym typeface="Arial"/>
              </a:rPr>
              <a:t>sqlplus scott/tiger@210.119.146.56:1521/orcl </a:t>
            </a:r>
            <a:r>
              <a:rPr lang="en-GB"/>
              <a:t>is </a:t>
            </a:r>
            <a:r>
              <a:rPr b="1" lang="en-GB"/>
              <a:t>boring.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52975" y="239425"/>
            <a:ext cx="85206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Communication Java and Oracle database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User Interfaces (Default login and passwords)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852" y="1450900"/>
            <a:ext cx="4578300" cy="34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Instant client in Oracle</a:t>
            </a:r>
            <a:endParaRPr b="1" sz="18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Setup TNSNAMES							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431600"/>
            <a:ext cx="3175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 </a:t>
            </a:r>
            <a:r>
              <a:rPr b="1" lang="en-GB" sz="1400"/>
              <a:t>tnsnames.ora</a:t>
            </a:r>
            <a:r>
              <a:rPr lang="en-GB" sz="1400"/>
              <a:t> file is a configuration file that contains </a:t>
            </a:r>
            <a:r>
              <a:rPr lang="en-GB" sz="1400">
                <a:uFill>
                  <a:noFill/>
                </a:uFill>
                <a:hlinkClick r:id="rId3"/>
              </a:rPr>
              <a:t>network service name</a:t>
            </a:r>
            <a:r>
              <a:rPr lang="en-GB" sz="1400"/>
              <a:t>s mapped to </a:t>
            </a:r>
            <a:r>
              <a:rPr lang="en-GB" sz="1400">
                <a:uFill>
                  <a:noFill/>
                </a:uFill>
                <a:hlinkClick r:id="rId4"/>
              </a:rPr>
              <a:t>connect descriptor</a:t>
            </a:r>
            <a:r>
              <a:rPr lang="en-GB" sz="1400"/>
              <a:t>s for the </a:t>
            </a:r>
            <a:r>
              <a:rPr lang="en-GB" sz="1400">
                <a:uFill>
                  <a:noFill/>
                </a:uFill>
                <a:hlinkClick r:id="rId5"/>
              </a:rPr>
              <a:t>local naming</a:t>
            </a:r>
            <a:r>
              <a:rPr lang="en-GB" sz="1400"/>
              <a:t> method, or net service names mapped to listener protocol addresses.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Need to create </a:t>
            </a:r>
            <a:r>
              <a:rPr b="1" lang="en-GB" sz="1400"/>
              <a:t>tnsnames.ora</a:t>
            </a:r>
            <a:r>
              <a:rPr lang="en-GB" sz="1400"/>
              <a:t> file </a:t>
            </a:r>
            <a:r>
              <a:rPr lang="en-GB" sz="1400">
                <a:solidFill>
                  <a:srgbClr val="83992A"/>
                </a:solidFill>
              </a:rPr>
              <a:t>/product/12.1.0/db_home1/network/admin/</a:t>
            </a:r>
            <a:endParaRPr sz="1400">
              <a:solidFill>
                <a:srgbClr val="83992A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25" y="4606225"/>
            <a:ext cx="9144000" cy="44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Source : </a:t>
            </a:r>
            <a:r>
              <a:rPr lang="en-GB">
                <a:solidFill>
                  <a:srgbClr val="FFFFFF"/>
                </a:solidFill>
              </a:rPr>
              <a:t>https://docs.oracle.com/database/121/NETRF/tnsnames.htm#NETRF259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1650" y="956150"/>
            <a:ext cx="5319750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447400"/>
            <a:ext cx="4020600" cy="29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Change </a:t>
            </a:r>
            <a:r>
              <a:rPr b="1" lang="en-GB" sz="1600"/>
              <a:t>tnsnames.ora</a:t>
            </a:r>
            <a:r>
              <a:rPr lang="en-GB" sz="1600"/>
              <a:t> file type to </a:t>
            </a:r>
            <a:r>
              <a:rPr b="1" lang="en-GB" sz="1600"/>
              <a:t>*.txt </a:t>
            </a:r>
            <a:endParaRPr sz="1600">
              <a:solidFill>
                <a:srgbClr val="83992A"/>
              </a:solidFill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250" y="1915325"/>
            <a:ext cx="6679500" cy="265641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>
            <p:ph type="title"/>
          </p:nvPr>
        </p:nvSpPr>
        <p:spPr>
          <a:xfrm>
            <a:off x="444550" y="3822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Instant client in Oracle</a:t>
            </a:r>
            <a:endParaRPr b="1" sz="18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/>
              <a:t>Setup TNSNAMES							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272575" y="1328050"/>
            <a:ext cx="40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Write write tnsnames configurations.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HOST - IP address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PORT - Port number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Save it and change</a:t>
            </a:r>
            <a:r>
              <a:rPr b="1" lang="en-GB" sz="1600"/>
              <a:t> tnsnames.txt </a:t>
            </a:r>
            <a:r>
              <a:rPr lang="en-GB" sz="1600"/>
              <a:t>to</a:t>
            </a:r>
            <a:r>
              <a:rPr b="1" lang="en-GB" sz="1600"/>
              <a:t> tnsnames.ora.</a:t>
            </a:r>
            <a:endParaRPr b="1"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/>
              <a:t>t</a:t>
            </a:r>
            <a:r>
              <a:rPr b="1" lang="en-GB" sz="1600"/>
              <a:t>nsnames.ora sample :</a:t>
            </a:r>
            <a:endParaRPr b="1"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KNUT =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(DESCRIPTION = 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(ADDRESS_LIST =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(ADDRESS = (PROTOCOL = TCP)(HOST = 210.119.146.56)(PORT =1521)) )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(CONNECT_DATA =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(SERVICE_NAME = orcl))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600"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175" y="1433813"/>
            <a:ext cx="4775801" cy="318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>
            <p:ph type="title"/>
          </p:nvPr>
        </p:nvSpPr>
        <p:spPr>
          <a:xfrm>
            <a:off x="311700" y="298350"/>
            <a:ext cx="8520600" cy="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Instant client in Oracle</a:t>
            </a:r>
            <a:endParaRPr b="1" sz="18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/>
              <a:t>Setup TNSNAMES							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Instant client in Oracle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7" name="Shape 247"/>
          <p:cNvSpPr txBox="1"/>
          <p:nvPr/>
        </p:nvSpPr>
        <p:spPr>
          <a:xfrm>
            <a:off x="115925" y="1380400"/>
            <a:ext cx="91440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command line and write </a:t>
            </a:r>
            <a:r>
              <a:rPr b="1" lang="en-GB">
                <a:solidFill>
                  <a:srgbClr val="83992A"/>
                </a:solidFill>
              </a:rPr>
              <a:t>sqlplus username/password@tnsName</a:t>
            </a:r>
            <a:endParaRPr b="1">
              <a:solidFill>
                <a:srgbClr val="83992A"/>
              </a:solidFill>
            </a:endParaRP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213" y="1916800"/>
            <a:ext cx="5675579" cy="29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OJDBC in Java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605575"/>
            <a:ext cx="40284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4790" lvl="0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992A"/>
              </a:buClr>
              <a:buSzPts val="1800"/>
              <a:buFont typeface="Arial"/>
              <a:buChar char="•"/>
            </a:pPr>
            <a:r>
              <a:rPr lang="en-GB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Download “ojdbc6.jar” JDBC driver from </a:t>
            </a:r>
            <a:r>
              <a:rPr lang="en-GB" u="sng">
                <a:solidFill>
                  <a:srgbClr val="A8BF4D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http://www.oracle.com/technetwork/apps-tech/jdbc-112010-090769.html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6600" y="1556625"/>
            <a:ext cx="4492126" cy="29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/>
              <a:t>OJDBC in Java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605575"/>
            <a:ext cx="4028400" cy="1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Import ojdbc6.jar to Java project in </a:t>
            </a:r>
            <a:r>
              <a:rPr b="1" lang="en-GB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IntelliJ Idea.</a:t>
            </a:r>
            <a:endParaRPr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●"/>
            </a:pPr>
            <a:r>
              <a:rPr lang="en-GB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File-&gt; Project Structure</a:t>
            </a:r>
            <a:endParaRPr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250" y="1291550"/>
            <a:ext cx="3096099" cy="303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/>
              <a:t>OJDBC in Java</a:t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900" y="927600"/>
            <a:ext cx="4993323" cy="39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/>
              <a:t>OJDBC in Java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605575"/>
            <a:ext cx="4028400" cy="1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Import ojdbc6.jar to Java project in </a:t>
            </a:r>
            <a:r>
              <a:rPr b="1" lang="en-GB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Eclipse</a:t>
            </a:r>
            <a:r>
              <a:rPr b="1" lang="en-GB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●"/>
            </a:pPr>
            <a:r>
              <a:rPr lang="en-GB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Project-&gt;Properties</a:t>
            </a:r>
            <a:endParaRPr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575" y="1101027"/>
            <a:ext cx="5153626" cy="336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50" y="1134425"/>
            <a:ext cx="4495825" cy="334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975" y="1134425"/>
            <a:ext cx="3977898" cy="32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 (Source Code)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11700" y="1006500"/>
            <a:ext cx="50256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2749"/>
            <a:ext cx="6328685" cy="3248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Shape 110"/>
          <p:cNvGrpSpPr/>
          <p:nvPr/>
        </p:nvGrpSpPr>
        <p:grpSpPr>
          <a:xfrm>
            <a:off x="3960200" y="912125"/>
            <a:ext cx="5031400" cy="1947675"/>
            <a:chOff x="3824750" y="912125"/>
            <a:chExt cx="5031400" cy="1947675"/>
          </a:xfrm>
        </p:grpSpPr>
        <p:pic>
          <p:nvPicPr>
            <p:cNvPr id="111" name="Shape 1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55850" y="912125"/>
              <a:ext cx="3400300" cy="1947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2" name="Shape 112"/>
            <p:cNvCxnSpPr>
              <a:endCxn id="111" idx="1"/>
            </p:cNvCxnSpPr>
            <p:nvPr/>
          </p:nvCxnSpPr>
          <p:spPr>
            <a:xfrm flipH="1" rot="10800000">
              <a:off x="3824750" y="1885962"/>
              <a:ext cx="1631100" cy="717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13" name="Shape 113"/>
          <p:cNvGrpSpPr/>
          <p:nvPr/>
        </p:nvGrpSpPr>
        <p:grpSpPr>
          <a:xfrm>
            <a:off x="3623775" y="3158050"/>
            <a:ext cx="6773275" cy="1583250"/>
            <a:chOff x="3623775" y="3158050"/>
            <a:chExt cx="6773275" cy="1583250"/>
          </a:xfrm>
        </p:grpSpPr>
        <p:pic>
          <p:nvPicPr>
            <p:cNvPr id="114" name="Shape 1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09875" y="3158050"/>
              <a:ext cx="5187175" cy="15832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5" name="Shape 115"/>
            <p:cNvCxnSpPr>
              <a:endCxn id="114" idx="1"/>
            </p:cNvCxnSpPr>
            <p:nvPr/>
          </p:nvCxnSpPr>
          <p:spPr>
            <a:xfrm>
              <a:off x="3623775" y="3259675"/>
              <a:ext cx="1586100" cy="690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 (Source Code)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11700" y="1006500"/>
            <a:ext cx="50256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5" y="1745349"/>
            <a:ext cx="6328685" cy="3248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Shape 123"/>
          <p:cNvGrpSpPr/>
          <p:nvPr/>
        </p:nvGrpSpPr>
        <p:grpSpPr>
          <a:xfrm>
            <a:off x="2819400" y="773050"/>
            <a:ext cx="6189127" cy="2766025"/>
            <a:chOff x="2819400" y="773050"/>
            <a:chExt cx="6189127" cy="2766025"/>
          </a:xfrm>
        </p:grpSpPr>
        <p:cxnSp>
          <p:nvCxnSpPr>
            <p:cNvPr id="124" name="Shape 124"/>
            <p:cNvCxnSpPr>
              <a:endCxn id="125" idx="2"/>
            </p:cNvCxnSpPr>
            <p:nvPr/>
          </p:nvCxnSpPr>
          <p:spPr>
            <a:xfrm flipH="1" rot="10800000">
              <a:off x="3022564" y="3158075"/>
              <a:ext cx="2891400" cy="381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pic>
          <p:nvPicPr>
            <p:cNvPr id="125" name="Shape 1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19400" y="773050"/>
              <a:ext cx="6189127" cy="2385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" name="Shape 126"/>
          <p:cNvGrpSpPr/>
          <p:nvPr/>
        </p:nvGrpSpPr>
        <p:grpSpPr>
          <a:xfrm>
            <a:off x="2311525" y="3877724"/>
            <a:ext cx="6612350" cy="1026650"/>
            <a:chOff x="2311525" y="3877724"/>
            <a:chExt cx="6612350" cy="1026650"/>
          </a:xfrm>
        </p:grpSpPr>
        <p:cxnSp>
          <p:nvCxnSpPr>
            <p:cNvPr id="127" name="Shape 127"/>
            <p:cNvCxnSpPr>
              <a:endCxn id="128" idx="1"/>
            </p:cNvCxnSpPr>
            <p:nvPr/>
          </p:nvCxnSpPr>
          <p:spPr>
            <a:xfrm>
              <a:off x="2311525" y="4021749"/>
              <a:ext cx="2458500" cy="369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pic>
          <p:nvPicPr>
            <p:cNvPr id="128" name="Shape 1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70025" y="3877724"/>
              <a:ext cx="4153850" cy="1026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Shape 129"/>
          <p:cNvSpPr/>
          <p:nvPr/>
        </p:nvSpPr>
        <p:spPr>
          <a:xfrm>
            <a:off x="5664200" y="4487350"/>
            <a:ext cx="1557900" cy="169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