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E9B35-836D-4740-B717-8DE56CEA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DF76C-42AE-4679-8327-475BD60C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8C37B-514E-4783-9B87-D565F39D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F9A88-AA1C-4182-A4D6-5379DDA5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67564-2536-4E16-84B1-C15A95A5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9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FE071-1B80-414F-BD56-A3479BA7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7B662-027A-49A8-B7F0-78E217171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B57AC-822C-43C0-9D11-8B58A760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EBC72-E0B4-44F5-82B5-5E0F0AB2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57A34-0D7D-4566-AC3E-BCD7A83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6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127C44-6A16-40F3-BEFE-F1E9620DE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3A1AA2-5014-428D-9CFF-E1D095B09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6A22D-2C42-4F99-B787-DCB5CF41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94AED-1833-4249-87AE-6034230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725D8-ED88-4554-A3C8-EB5C07D7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46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D001D-1B8B-414F-843F-09E9E6E2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80DCF-123E-4879-BC0F-232F870B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E77A5-4DE8-45C2-8644-FC369192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3BBE7-7114-45B9-8C34-0E2C999D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3214D-49EA-4763-893A-3BDCE140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EF8B9-F131-4CE2-9A16-0360C1F4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4AA93-6571-4CBF-8963-3CC0797C0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73F85-B842-49F8-A1A8-514FC66C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2F6AF-21E8-4AD5-A02F-2464B019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5B525-DAC1-419B-8540-F3C93592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6F185-D555-47C4-81F4-74920A4E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9312-B66C-4BE6-81EB-EF5E60230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3195-41EC-4E51-9C45-774CF73E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2BCE-8C30-4848-BD3B-BC1C3A2C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9EF4D-BDEA-4E63-921F-E1BCC13A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BC230-8508-4E97-9DED-2EFC2DC9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07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B64BB-EB5B-4E76-91D1-B5464240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9342B-7508-4FC3-B187-75F2731B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D171C-641F-4D2A-A336-E336F4563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E225ED-812A-44F6-845D-34F9A9D00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FDC4C7-6B4B-4A9F-AE24-72515FBE7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BA54D4-9892-432B-88B9-215D435D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B3EB92-321A-4432-BE71-946F8E30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57BB15-D7D9-4421-88B1-8C12F82B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53B9-89D6-4E25-83A9-C3AC1469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3D3A8-A135-4A09-BB0A-CC8505C3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17769-4DCB-4D9F-9C3E-1890340E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06B28-4527-45CB-A194-6340075D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3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0EC4F-3F85-4B5A-B687-807EC2B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CA181-F705-4162-A965-3D6E35DF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7F75FD-5D65-413A-B6E7-4982A40A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40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1EB0-5E4C-43B9-BDD7-7240529F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1ADE4-1373-4569-8EAB-07BB65CA7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FDD1C-D802-4AC1-9FA8-F4E738D1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8B4D1B-4F3D-4CF2-943D-733EDC38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B5D95-7F86-44D6-9ADA-A0177302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22861F-B44C-4255-A1EC-86C2031B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9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25FEE-33AD-45AF-9B5F-7CC4AFBA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F07C11-6C7A-4650-8456-A33A28A22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A2DEF-DBE7-4200-8631-8E543C817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F81B03-E038-488B-AC44-54763BD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886B3-D1D5-4AA2-8670-A46766D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17422-278B-4170-97A5-F4CAFAA8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50DA56-C968-4866-B816-D118CD28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3F8AC-C102-4A96-8C76-7D92271B8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40A7D-D0B5-4BA9-9B0F-6690FEBCB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0ED-18DD-432F-BA8D-97D73A472D5E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6C676-ADB6-411A-ACBC-4FC6C8066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2BEAD-B3E1-4605-903D-7FFD414BA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4139-8D03-4DDC-8EB5-D475F63F4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CE84-4745-4EB6-8511-AEB40DAFD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853" y="1264023"/>
            <a:ext cx="9704294" cy="1466010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3600" dirty="0"/>
              <a:t>BSN </a:t>
            </a:r>
            <a:r>
              <a:rPr lang="ko-KR" altLang="en-US" sz="3600" dirty="0"/>
              <a:t>케어 </a:t>
            </a:r>
            <a:r>
              <a:rPr lang="en-US" altLang="ko-KR" sz="3600" dirty="0"/>
              <a:t>: </a:t>
            </a:r>
            <a:r>
              <a:rPr lang="ko-KR" altLang="en-US" sz="3600" dirty="0"/>
              <a:t>안전한 </a:t>
            </a:r>
            <a:r>
              <a:rPr lang="en-US" altLang="ko-KR" sz="3600" dirty="0"/>
              <a:t>IoT </a:t>
            </a:r>
            <a:r>
              <a:rPr lang="ko-KR" altLang="en-US" sz="3600" dirty="0"/>
              <a:t>기반의 현대 건강 관리</a:t>
            </a:r>
            <a:br>
              <a:rPr lang="ko-KR" altLang="en-US" sz="3600" dirty="0"/>
            </a:br>
            <a:r>
              <a:rPr lang="ko-KR" altLang="en-US" sz="3600" dirty="0"/>
              <a:t>신체 센서 네트워크를 이용한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B84030-AF90-4F6E-B842-C0C504DE3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Article in IEEE Sensors Journal · January 2015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9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6354D-A7E3-4036-82E5-35ADBDA1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VII. </a:t>
            </a:r>
            <a:r>
              <a:rPr lang="ko-KR" altLang="en-US" dirty="0"/>
              <a:t>성과 분석 및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F22B5D-C567-40BE-B25C-2985EDDD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8520" cy="30440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01B24-E007-4B2F-9421-7F7514322EC3}"/>
              </a:ext>
            </a:extLst>
          </p:cNvPr>
          <p:cNvSpPr txBox="1"/>
          <p:nvPr/>
        </p:nvSpPr>
        <p:spPr>
          <a:xfrm>
            <a:off x="1296785" y="5270269"/>
            <a:ext cx="748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JAVA </a:t>
            </a:r>
            <a:r>
              <a:rPr lang="ko-KR" altLang="en-US" dirty="0"/>
              <a:t>코어 라이브러리 </a:t>
            </a:r>
            <a:r>
              <a:rPr lang="en-US" altLang="ko-KR" dirty="0"/>
              <a:t>JCB 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타 </a:t>
            </a:r>
            <a:r>
              <a:rPr lang="en-US" altLang="ko-KR" dirty="0"/>
              <a:t>BODY SENSOR NETWORK </a:t>
            </a:r>
            <a:r>
              <a:rPr lang="ko-KR" altLang="en-US" dirty="0"/>
              <a:t>보다 보안에 강함</a:t>
            </a:r>
          </a:p>
        </p:txBody>
      </p:sp>
    </p:spTree>
    <p:extLst>
      <p:ext uri="{BB962C8B-B14F-4D97-AF65-F5344CB8AC3E}">
        <p14:creationId xmlns:p14="http://schemas.microsoft.com/office/powerpoint/2010/main" val="188636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8D26-EFD2-4B6C-A9C2-DEE4213C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↓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569DDA-63D5-476E-8048-71A0E6ED2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6" y="2061971"/>
            <a:ext cx="4846474" cy="344291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5137A8-C98A-4091-A3D4-C8D02ED5E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207"/>
            <a:ext cx="4949192" cy="344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B0BF92-AB7D-4AEA-A34B-C101CEC6DDD6}"/>
              </a:ext>
            </a:extLst>
          </p:cNvPr>
          <p:cNvSpPr txBox="1"/>
          <p:nvPr/>
        </p:nvSpPr>
        <p:spPr>
          <a:xfrm>
            <a:off x="838200" y="6251171"/>
            <a:ext cx="899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실행시간과 계산 시간이 절반에 미치지 않아 리소스가 제한된 센서네트워크에 유용함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67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5A6EA-1067-485A-BFE6-1FBDB62D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BSN(BODY SENSOR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F4121-2746-43B1-ACFA-A8EF24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의료 시스템 핵심 기술</a:t>
            </a:r>
            <a:endParaRPr lang="en-US" altLang="ko-KR" dirty="0"/>
          </a:p>
          <a:p>
            <a:r>
              <a:rPr lang="ko-KR" altLang="en-US" dirty="0"/>
              <a:t>보안을 고려하지 않아 프라이버시 취약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26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D441E-C4BE-4F18-B2EA-FAA5F7F4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EA7CA-53B1-44B7-979C-1BB05A59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825625"/>
            <a:ext cx="10869706" cy="4351338"/>
          </a:xfrm>
        </p:spPr>
        <p:txBody>
          <a:bodyPr/>
          <a:lstStyle/>
          <a:p>
            <a:r>
              <a:rPr lang="ko-KR" altLang="en-US" dirty="0"/>
              <a:t>노인인구 ↑</a:t>
            </a:r>
            <a:r>
              <a:rPr lang="en-US" altLang="ko-KR" dirty="0"/>
              <a:t>(2050</a:t>
            </a:r>
            <a:r>
              <a:rPr lang="ko-KR" altLang="en-US" dirty="0"/>
              <a:t>년 세계인구의 </a:t>
            </a:r>
            <a:r>
              <a:rPr lang="en-US" altLang="ko-KR" dirty="0"/>
              <a:t>22%</a:t>
            </a:r>
            <a:r>
              <a:rPr lang="ko-KR" altLang="en-US" dirty="0"/>
              <a:t>가 노인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그 중 </a:t>
            </a:r>
            <a:r>
              <a:rPr lang="en-US" altLang="ko-KR" dirty="0"/>
              <a:t>89% </a:t>
            </a:r>
            <a:r>
              <a:rPr lang="ko-KR" altLang="en-US" dirty="0"/>
              <a:t>독립거주</a:t>
            </a:r>
            <a:r>
              <a:rPr lang="en-US" altLang="ko-KR" dirty="0"/>
              <a:t>, 80% </a:t>
            </a:r>
            <a:r>
              <a:rPr lang="ko-KR" altLang="en-US" dirty="0"/>
              <a:t>만성질환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BSN </a:t>
            </a:r>
            <a:r>
              <a:rPr lang="ko-KR" altLang="en-US" dirty="0"/>
              <a:t>기술은 필수적임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기본적으로 인체의 기능과 주변 환경을 모니터링하는 데 사용되는 저전력 및 경량 무선 센서 노드 모음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98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7479-5F6B-4F33-BC50-21265194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BSN</a:t>
            </a:r>
            <a:r>
              <a:rPr lang="ko-KR" altLang="en-US" sz="2800" dirty="0"/>
              <a:t>을 이용한이 분야의 보건 의료 시스템의 보안 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65A5-BD45-4A0E-BDF5-82212B30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59" y="1378153"/>
            <a:ext cx="10515600" cy="4351338"/>
          </a:xfrm>
        </p:spPr>
        <p:txBody>
          <a:bodyPr/>
          <a:lstStyle/>
          <a:p>
            <a:r>
              <a:rPr lang="ko-KR" altLang="en-US" dirty="0"/>
              <a:t>센서 네트워크 애플리케이션은 사실상 무선 → 보안 위협</a:t>
            </a:r>
            <a:endParaRPr lang="en-US" altLang="ko-KR" dirty="0"/>
          </a:p>
          <a:p>
            <a:r>
              <a:rPr lang="en-US" altLang="ko-KR" dirty="0"/>
              <a:t>A. </a:t>
            </a:r>
            <a:r>
              <a:rPr lang="ko-KR" altLang="en-US" dirty="0"/>
              <a:t>데이터 개인 정보 </a:t>
            </a:r>
            <a:r>
              <a:rPr lang="en-US" altLang="ko-KR" dirty="0"/>
              <a:t>(</a:t>
            </a:r>
            <a:r>
              <a:rPr lang="ko-KR" altLang="en-US" dirty="0"/>
              <a:t>데이터 공개를 보호</a:t>
            </a:r>
            <a:r>
              <a:rPr lang="en-US" altLang="ko-KR" dirty="0"/>
              <a:t>, </a:t>
            </a:r>
            <a:r>
              <a:rPr lang="ko-KR" altLang="en-US" dirty="0"/>
              <a:t>유출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B. </a:t>
            </a:r>
            <a:r>
              <a:rPr lang="ko-KR" altLang="en-US" dirty="0"/>
              <a:t>데이터 무결성</a:t>
            </a:r>
            <a:r>
              <a:rPr lang="en-US" altLang="ko-KR" dirty="0"/>
              <a:t>(</a:t>
            </a:r>
            <a:r>
              <a:rPr lang="ko-KR" altLang="en-US" dirty="0"/>
              <a:t>통신환경에 따라 손실</a:t>
            </a:r>
            <a:r>
              <a:rPr lang="en-US" altLang="ko-KR" dirty="0"/>
              <a:t>, </a:t>
            </a:r>
            <a:r>
              <a:rPr lang="ko-KR" altLang="en-US" dirty="0"/>
              <a:t>공격자가 데이터 변경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C. </a:t>
            </a:r>
            <a:r>
              <a:rPr lang="ko-KR" altLang="en-US" dirty="0"/>
              <a:t>데이터 신선도</a:t>
            </a:r>
            <a:r>
              <a:rPr lang="en-US" altLang="ko-KR" dirty="0"/>
              <a:t>(</a:t>
            </a:r>
            <a:r>
              <a:rPr lang="ko-KR" altLang="en-US" dirty="0"/>
              <a:t>오래된 키 값으로 혼란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D. </a:t>
            </a:r>
            <a:r>
              <a:rPr lang="ko-KR" altLang="en-US" dirty="0"/>
              <a:t>인증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→ 조정자 → 서버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E. </a:t>
            </a:r>
            <a:r>
              <a:rPr lang="ko-KR" altLang="en-US" dirty="0"/>
              <a:t>익명성</a:t>
            </a:r>
            <a:r>
              <a:rPr lang="en-US" altLang="ko-KR" dirty="0"/>
              <a:t>(</a:t>
            </a:r>
            <a:r>
              <a:rPr lang="ko-KR" altLang="en-US" dirty="0"/>
              <a:t>환자 위치를 예측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074D6-BE50-46BB-B3A7-3D57F492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63" y="4360451"/>
            <a:ext cx="65636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452D0-E925-4DBA-8227-7A90A5F0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직업과 동기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07339-DE90-4CBE-97B0-1C00BCAD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BSN </a:t>
            </a:r>
            <a:r>
              <a:rPr lang="ko-KR" altLang="en-US" dirty="0"/>
              <a:t>발전은 환자 모니터링을 실현 가능하게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몇가지 연구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CodeBlue</a:t>
            </a:r>
            <a:r>
              <a:rPr lang="en-US" altLang="ko-KR" dirty="0"/>
              <a:t>, </a:t>
            </a:r>
            <a:r>
              <a:rPr lang="ko-KR" altLang="en-US" dirty="0"/>
              <a:t>신체 센서 네트워크</a:t>
            </a:r>
            <a:r>
              <a:rPr lang="en-US" altLang="ko-KR" dirty="0"/>
              <a:t>. </a:t>
            </a:r>
            <a:r>
              <a:rPr lang="ko-KR" altLang="en-US" dirty="0"/>
              <a:t>의사가 개인용 </a:t>
            </a:r>
            <a:r>
              <a:rPr lang="en-US" altLang="ko-KR" dirty="0"/>
              <a:t>PDA(</a:t>
            </a:r>
            <a:r>
              <a:rPr lang="ko-KR" altLang="en-US" dirty="0"/>
              <a:t>환자</a:t>
            </a:r>
            <a:r>
              <a:rPr lang="en-US" altLang="ko-KR" dirty="0"/>
              <a:t>)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Alarm-net, </a:t>
            </a:r>
            <a:r>
              <a:rPr lang="ko-KR" altLang="en-US" dirty="0"/>
              <a:t>환경 센서 네트워크 </a:t>
            </a:r>
            <a:r>
              <a:rPr lang="en-US" altLang="ko-KR" dirty="0"/>
              <a:t>+ </a:t>
            </a:r>
            <a:r>
              <a:rPr lang="ko-KR" altLang="en-US" dirty="0"/>
              <a:t>신체 센서 네트워크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dirty="0" err="1"/>
              <a:t>MobiCare</a:t>
            </a:r>
            <a:r>
              <a:rPr lang="en-US" altLang="ko-KR" dirty="0"/>
              <a:t>, </a:t>
            </a:r>
            <a:r>
              <a:rPr lang="ko-KR" altLang="en-US" dirty="0"/>
              <a:t>광역 이동 환자 모니터링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Median, </a:t>
            </a:r>
            <a:r>
              <a:rPr lang="ko-KR" altLang="en-US" dirty="0"/>
              <a:t>재난 발생시 환자 모니터링 </a:t>
            </a:r>
            <a:r>
              <a:rPr lang="en-US" altLang="ko-KR" dirty="0"/>
              <a:t>(</a:t>
            </a:r>
            <a:r>
              <a:rPr lang="ko-KR" altLang="en-US" dirty="0"/>
              <a:t>생리 학적 건강 정보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혈액 산소 공급</a:t>
            </a:r>
            <a:r>
              <a:rPr lang="en-US" altLang="ko-KR" dirty="0"/>
              <a:t>, </a:t>
            </a:r>
            <a:r>
              <a:rPr lang="ko-KR" altLang="en-US" dirty="0"/>
              <a:t>맥박수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모두 보안에 취약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1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2870-360F-4925-9E4F-AE57261E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BSN (BSN-CARE)</a:t>
            </a:r>
            <a:r>
              <a:rPr lang="ko-KR" altLang="en-US" dirty="0"/>
              <a:t>을 사용하는 시스템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5DA9A6F-F629-4BE8-AA67-BB18146A0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68" y="1253331"/>
            <a:ext cx="728888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18F34-5C88-4CDD-8EF6-03E87272F354}"/>
              </a:ext>
            </a:extLst>
          </p:cNvPr>
          <p:cNvSpPr txBox="1"/>
          <p:nvPr/>
        </p:nvSpPr>
        <p:spPr>
          <a:xfrm>
            <a:off x="252983" y="4823490"/>
            <a:ext cx="3615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주변에 지능형 소형 센서 노드</a:t>
            </a:r>
            <a:endParaRPr lang="en-US" altLang="ko-KR" dirty="0"/>
          </a:p>
          <a:p>
            <a:r>
              <a:rPr lang="en-US" altLang="ko-KR" dirty="0"/>
              <a:t>ECG </a:t>
            </a:r>
            <a:r>
              <a:rPr lang="ko-KR" altLang="en-US" dirty="0"/>
              <a:t>심전도</a:t>
            </a:r>
            <a:endParaRPr lang="en-US" altLang="ko-KR" dirty="0"/>
          </a:p>
          <a:p>
            <a:r>
              <a:rPr lang="en-US" altLang="ko-KR" dirty="0"/>
              <a:t>EMG </a:t>
            </a:r>
            <a:r>
              <a:rPr lang="ko-KR" altLang="en-US" dirty="0"/>
              <a:t>근전도</a:t>
            </a:r>
            <a:endParaRPr lang="en-US" altLang="ko-KR" dirty="0"/>
          </a:p>
          <a:p>
            <a:r>
              <a:rPr lang="ko-KR" altLang="en-US" dirty="0" err="1"/>
              <a:t>뇌파계</a:t>
            </a:r>
            <a:endParaRPr lang="en-US" altLang="ko-KR" dirty="0"/>
          </a:p>
          <a:p>
            <a:r>
              <a:rPr lang="en-US" altLang="ko-KR" dirty="0"/>
              <a:t>BP </a:t>
            </a:r>
            <a:r>
              <a:rPr lang="ko-KR" altLang="en-US" dirty="0"/>
              <a:t>혈압</a:t>
            </a:r>
            <a:endParaRPr lang="en-US" altLang="ko-KR" dirty="0"/>
          </a:p>
          <a:p>
            <a:r>
              <a:rPr lang="en-US" altLang="ko-KR" dirty="0"/>
              <a:t>LPU(</a:t>
            </a:r>
            <a:r>
              <a:rPr lang="ko-KR" altLang="en-US" dirty="0"/>
              <a:t>스마트폰</a:t>
            </a:r>
            <a:r>
              <a:rPr lang="en-US" altLang="ko-KR" dirty="0"/>
              <a:t>,PDA)</a:t>
            </a:r>
            <a:r>
              <a:rPr lang="ko-KR" altLang="en-US" dirty="0"/>
              <a:t> 로컬처리장치</a:t>
            </a:r>
          </a:p>
        </p:txBody>
      </p:sp>
    </p:spTree>
    <p:extLst>
      <p:ext uri="{BB962C8B-B14F-4D97-AF65-F5344CB8AC3E}">
        <p14:creationId xmlns:p14="http://schemas.microsoft.com/office/powerpoint/2010/main" val="40916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54E0-D992-4108-801B-E3C7ACC2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LPU</a:t>
            </a:r>
            <a:r>
              <a:rPr lang="ko-KR" altLang="en-US" dirty="0"/>
              <a:t>가 비정상 감지 → 단계별 경고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59F845-239E-42B6-8AA6-83B0D6E0E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1" y="1516166"/>
            <a:ext cx="5920100" cy="19128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82279-14D9-4136-96A3-D7E216B43D5E}"/>
              </a:ext>
            </a:extLst>
          </p:cNvPr>
          <p:cNvSpPr txBox="1"/>
          <p:nvPr/>
        </p:nvSpPr>
        <p:spPr>
          <a:xfrm>
            <a:off x="558391" y="3587508"/>
            <a:ext cx="10616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LPU</a:t>
            </a:r>
            <a:r>
              <a:rPr lang="ko-KR" altLang="en-US" dirty="0"/>
              <a:t>가 항상 서버 데이터베이스에 데이터 전송 후 서버에서 분석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혈압</a:t>
            </a:r>
            <a:endParaRPr lang="en-US" altLang="ko-KR" dirty="0"/>
          </a:p>
          <a:p>
            <a:r>
              <a:rPr lang="en-US" altLang="ko-KR" dirty="0"/>
              <a:t>BP</a:t>
            </a:r>
            <a:r>
              <a:rPr lang="ko-KR" altLang="en-US" dirty="0"/>
              <a:t>가 </a:t>
            </a:r>
            <a:r>
              <a:rPr lang="en-US" altLang="ko-KR" dirty="0"/>
              <a:t>125</a:t>
            </a:r>
            <a:r>
              <a:rPr lang="ko-KR" altLang="en-US" dirty="0"/>
              <a:t>에 도달 </a:t>
            </a:r>
            <a:r>
              <a:rPr lang="en-US" altLang="ko-KR" dirty="0"/>
              <a:t>: </a:t>
            </a:r>
            <a:r>
              <a:rPr lang="ko-KR" altLang="en-US" dirty="0"/>
              <a:t>환자에게 진동 또는 신호음으로 경고</a:t>
            </a:r>
            <a:endParaRPr lang="en-US" altLang="ko-KR" dirty="0"/>
          </a:p>
          <a:p>
            <a:r>
              <a:rPr lang="en-US" altLang="ko-KR" dirty="0"/>
              <a:t>BP</a:t>
            </a:r>
            <a:r>
              <a:rPr lang="ko-KR" altLang="en-US" dirty="0"/>
              <a:t>가 </a:t>
            </a:r>
            <a:r>
              <a:rPr lang="en-US" altLang="ko-KR" dirty="0"/>
              <a:t>130</a:t>
            </a:r>
            <a:r>
              <a:rPr lang="ko-KR" altLang="en-US" dirty="0"/>
              <a:t> 초과 </a:t>
            </a:r>
            <a:r>
              <a:rPr lang="en-US" altLang="ko-KR" dirty="0"/>
              <a:t>: </a:t>
            </a:r>
            <a:r>
              <a:rPr lang="ko-KR" altLang="en-US" dirty="0"/>
              <a:t>가족 구성원에게 알림</a:t>
            </a:r>
            <a:endParaRPr lang="en-US" altLang="ko-KR" dirty="0"/>
          </a:p>
          <a:p>
            <a:r>
              <a:rPr lang="en-US" altLang="ko-KR" dirty="0"/>
              <a:t>BP</a:t>
            </a:r>
            <a:r>
              <a:rPr lang="ko-KR" altLang="en-US" dirty="0"/>
              <a:t>가 </a:t>
            </a:r>
            <a:r>
              <a:rPr lang="en-US" altLang="ko-KR" dirty="0"/>
              <a:t>145 </a:t>
            </a:r>
            <a:r>
              <a:rPr lang="ko-KR" altLang="en-US" dirty="0"/>
              <a:t>이상 </a:t>
            </a:r>
            <a:r>
              <a:rPr lang="en-US" altLang="ko-KR" dirty="0"/>
              <a:t>: </a:t>
            </a:r>
            <a:r>
              <a:rPr lang="ko-KR" altLang="en-US" dirty="0"/>
              <a:t>가족 연락 </a:t>
            </a:r>
            <a:r>
              <a:rPr lang="en-US" altLang="ko-KR" dirty="0"/>
              <a:t>X </a:t>
            </a:r>
            <a:r>
              <a:rPr lang="ko-KR" altLang="en-US" dirty="0"/>
              <a:t>→ 다음 단계인 의사에게 연락</a:t>
            </a:r>
            <a:endParaRPr lang="en-US" altLang="ko-KR" dirty="0"/>
          </a:p>
          <a:p>
            <a:r>
              <a:rPr lang="en-US" altLang="ko-KR" dirty="0"/>
              <a:t>BP</a:t>
            </a:r>
            <a:r>
              <a:rPr lang="ko-KR" altLang="en-US" dirty="0"/>
              <a:t>가 </a:t>
            </a:r>
            <a:r>
              <a:rPr lang="en-US" altLang="ko-KR" dirty="0"/>
              <a:t>160 </a:t>
            </a:r>
            <a:r>
              <a:rPr lang="ko-KR" altLang="en-US" dirty="0"/>
              <a:t>초과 </a:t>
            </a:r>
            <a:r>
              <a:rPr lang="en-US" altLang="ko-KR" dirty="0"/>
              <a:t>: </a:t>
            </a:r>
            <a:r>
              <a:rPr lang="ko-KR" altLang="en-US" dirty="0"/>
              <a:t>가족</a:t>
            </a:r>
            <a:r>
              <a:rPr lang="en-US" altLang="ko-KR" dirty="0"/>
              <a:t>,</a:t>
            </a:r>
            <a:r>
              <a:rPr lang="ko-KR" altLang="en-US" dirty="0"/>
              <a:t>의사 연락 </a:t>
            </a:r>
            <a:r>
              <a:rPr lang="en-US" altLang="ko-KR" dirty="0"/>
              <a:t>X </a:t>
            </a:r>
            <a:r>
              <a:rPr lang="ko-KR" altLang="en-US" dirty="0"/>
              <a:t>→ 다음 단계인 응급실에 연락 및 위치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연락을 받으면 </a:t>
            </a:r>
            <a:r>
              <a:rPr lang="en-US" altLang="ko-KR" dirty="0"/>
              <a:t>TRUE</a:t>
            </a:r>
          </a:p>
          <a:p>
            <a:r>
              <a:rPr lang="ko-KR" altLang="en-US" dirty="0"/>
              <a:t>연락을 안 받으면 </a:t>
            </a:r>
            <a:r>
              <a:rPr lang="en-US" altLang="ko-KR" dirty="0"/>
              <a:t>FALSE </a:t>
            </a:r>
            <a:r>
              <a:rPr lang="ko-KR" altLang="en-US" dirty="0"/>
              <a:t>가 되어 반복적으로 연락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노인들을 위한 적절한 삶의 질 제공에 유용</a:t>
            </a:r>
          </a:p>
        </p:txBody>
      </p:sp>
    </p:spTree>
    <p:extLst>
      <p:ext uri="{BB962C8B-B14F-4D97-AF65-F5344CB8AC3E}">
        <p14:creationId xmlns:p14="http://schemas.microsoft.com/office/powerpoint/2010/main" val="53317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89F30-9427-4BAC-8EAD-74C1775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V. BSN-CARE </a:t>
            </a:r>
            <a:r>
              <a:rPr lang="ko-KR" altLang="en-US" dirty="0"/>
              <a:t>시스템 보안의 집행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24B1C-C67E-4907-8F9E-84AC4B0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42" y="1690688"/>
            <a:ext cx="3865417" cy="478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LPU</a:t>
            </a:r>
            <a:r>
              <a:rPr lang="ko-KR" altLang="en-US" dirty="0"/>
              <a:t>가 </a:t>
            </a:r>
            <a:r>
              <a:rPr lang="en-US" altLang="ko-KR" dirty="0"/>
              <a:t>BSN-Care </a:t>
            </a:r>
            <a:r>
              <a:rPr lang="ko-KR" altLang="en-US" dirty="0"/>
              <a:t>서버에 정기적인 업데이트를 보내려는 경우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서버는 </a:t>
            </a:r>
            <a:r>
              <a:rPr lang="en-US" altLang="ko-KR" dirty="0"/>
              <a:t>OCB</a:t>
            </a:r>
            <a:r>
              <a:rPr lang="ko-KR" altLang="en-US" dirty="0"/>
              <a:t>를 사용  </a:t>
            </a:r>
            <a:r>
              <a:rPr lang="en-US" altLang="ko-KR" dirty="0"/>
              <a:t>LPU</a:t>
            </a:r>
            <a:r>
              <a:rPr lang="ko-KR" altLang="en-US" dirty="0"/>
              <a:t>의 신원을 확인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A116CE-67D1-45ED-9EB7-A081CEA2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01" y="1332729"/>
            <a:ext cx="71066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6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21DF1-08E3-42F5-AA5B-B1063C0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VI. </a:t>
            </a:r>
            <a:r>
              <a:rPr lang="ko-KR" altLang="en-US" dirty="0"/>
              <a:t>보안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B679-8BD0-4473-A09B-E554A436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582400" cy="4351338"/>
          </a:xfrm>
        </p:spPr>
        <p:txBody>
          <a:bodyPr/>
          <a:lstStyle/>
          <a:p>
            <a:r>
              <a:rPr lang="en-US" altLang="ko-KR" dirty="0"/>
              <a:t>A. SR1 : </a:t>
            </a:r>
            <a:r>
              <a:rPr lang="ko-KR" altLang="en-US" dirty="0"/>
              <a:t>상호 인증의 성취</a:t>
            </a:r>
            <a:r>
              <a:rPr lang="en-US" altLang="ko-KR" dirty="0"/>
              <a:t>(</a:t>
            </a:r>
            <a:r>
              <a:rPr lang="ko-KR" altLang="en-US" dirty="0"/>
              <a:t>서로 값을 확인 후 동기화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B. SR2 : </a:t>
            </a:r>
            <a:r>
              <a:rPr lang="ko-KR" altLang="en-US" dirty="0"/>
              <a:t>익명 성취</a:t>
            </a:r>
            <a:r>
              <a:rPr lang="en-US" altLang="ko-KR" dirty="0"/>
              <a:t>(</a:t>
            </a:r>
            <a:r>
              <a:rPr lang="ko-KR" altLang="en-US" dirty="0"/>
              <a:t>비상 키 쌍</a:t>
            </a:r>
            <a:r>
              <a:rPr lang="en-US" altLang="ko-KR" dirty="0"/>
              <a:t>, </a:t>
            </a:r>
            <a:r>
              <a:rPr lang="ko-KR" altLang="en-US" dirty="0"/>
              <a:t>익명 인증 매개변수는 두 번 전송</a:t>
            </a:r>
            <a:r>
              <a:rPr lang="en-US" altLang="ko-KR" dirty="0"/>
              <a:t>X)</a:t>
            </a:r>
          </a:p>
          <a:p>
            <a:r>
              <a:rPr lang="en-US" altLang="ko-KR" dirty="0"/>
              <a:t>C. SR3 : </a:t>
            </a:r>
            <a:r>
              <a:rPr lang="ko-KR" altLang="en-US" dirty="0"/>
              <a:t>보안 지역화 수행</a:t>
            </a:r>
            <a:r>
              <a:rPr lang="en-US" altLang="ko-KR" dirty="0"/>
              <a:t>(</a:t>
            </a:r>
            <a:r>
              <a:rPr lang="ko-KR" altLang="en-US" dirty="0"/>
              <a:t>서버가 기지국에 연결하여 신원확인</a:t>
            </a:r>
            <a:r>
              <a:rPr lang="en-US" altLang="ko-KR" dirty="0"/>
              <a:t>, </a:t>
            </a:r>
            <a:r>
              <a:rPr lang="ko-KR" altLang="en-US" dirty="0"/>
              <a:t>환자의 </a:t>
            </a:r>
            <a:r>
              <a:rPr lang="ko-KR" altLang="en-US" dirty="0" err="1"/>
              <a:t>위치중요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D. SR4 : </a:t>
            </a:r>
            <a:r>
              <a:rPr lang="ko-KR" altLang="en-US" dirty="0"/>
              <a:t>재생 및 위조 공격에 대한 저항</a:t>
            </a:r>
            <a:r>
              <a:rPr lang="en-US" altLang="ko-KR" dirty="0"/>
              <a:t>(</a:t>
            </a:r>
            <a:r>
              <a:rPr lang="ko-KR" altLang="en-US" dirty="0"/>
              <a:t>동일한 메시지 두 번 전송 </a:t>
            </a:r>
            <a:r>
              <a:rPr lang="en-US" altLang="ko-KR" dirty="0"/>
              <a:t>X)</a:t>
            </a:r>
            <a:endParaRPr lang="ko-KR" altLang="en-US" dirty="0"/>
          </a:p>
          <a:p>
            <a:r>
              <a:rPr lang="en-US" altLang="ko-KR" dirty="0"/>
              <a:t>E. SR5 : </a:t>
            </a:r>
            <a:r>
              <a:rPr lang="ko-KR" altLang="en-US" dirty="0"/>
              <a:t>데이터 보안 성취</a:t>
            </a:r>
            <a:r>
              <a:rPr lang="en-US" altLang="ko-KR" dirty="0"/>
              <a:t>(</a:t>
            </a:r>
            <a:r>
              <a:rPr lang="ko-KR" altLang="en-US" dirty="0"/>
              <a:t>무선 통신 → 공격자가 쉽게 변경</a:t>
            </a:r>
            <a:r>
              <a:rPr lang="en-US" altLang="ko-KR" dirty="0"/>
              <a:t> </a:t>
            </a:r>
            <a:r>
              <a:rPr lang="ko-KR" altLang="en-US" dirty="0"/>
              <a:t>가능 하지만 데이터 개인정보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최신성으로 예방가능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481</Words>
  <Application>Microsoft Office PowerPoint</Application>
  <PresentationFormat>와이드스크린</PresentationFormat>
  <Paragraphs>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BSN 케어 : 안전한 IoT 기반의 현대 건강 관리 신체 센서 네트워크를 이용한 시스템</vt:lpstr>
      <vt:lpstr>BSN(BODY SENSOR NETWORK)</vt:lpstr>
      <vt:lpstr>서론</vt:lpstr>
      <vt:lpstr>BSN을 이용한이 분야의 보건 의료 시스템의 보안 요구 사항</vt:lpstr>
      <vt:lpstr>관련 직업과 동기 부여</vt:lpstr>
      <vt:lpstr>BSN (BSN-CARE)을 사용하는 시스템 </vt:lpstr>
      <vt:lpstr>LPU가 비정상 감지 → 단계별 경고</vt:lpstr>
      <vt:lpstr>V. BSN-CARE 시스템 보안의 집행</vt:lpstr>
      <vt:lpstr>VI. 보안 분석</vt:lpstr>
      <vt:lpstr>VII. 성과 분석 및 비교</vt:lpstr>
      <vt:lpstr>시간 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BSN 케어 : 안전한 IoT 기반의 현대 건강 관리 신체 센서 네트워크를 이용한 시스템</dc:title>
  <dc:creator>박휘준</dc:creator>
  <cp:lastModifiedBy>박휘준</cp:lastModifiedBy>
  <cp:revision>18</cp:revision>
  <dcterms:created xsi:type="dcterms:W3CDTF">2017-11-05T14:54:50Z</dcterms:created>
  <dcterms:modified xsi:type="dcterms:W3CDTF">2017-11-05T15:37:17Z</dcterms:modified>
</cp:coreProperties>
</file>