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9" autoAdjust="0"/>
    <p:restoredTop sz="77479" autoAdjust="0"/>
  </p:normalViewPr>
  <p:slideViewPr>
    <p:cSldViewPr snapToGrid="0">
      <p:cViewPr varScale="1">
        <p:scale>
          <a:sx n="85" d="100"/>
          <a:sy n="85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휘준" userId="a4668e24ab70ae73" providerId="LiveId" clId="{D3712950-CFB6-48CC-97C3-E9616E65A5DA}"/>
    <pc:docChg chg="undo custSel addSld modSld">
      <pc:chgData name="박휘준" userId="a4668e24ab70ae73" providerId="LiveId" clId="{D3712950-CFB6-48CC-97C3-E9616E65A5DA}" dt="2018-01-01T16:44:41.334" v="2575" actId="20577"/>
      <pc:docMkLst>
        <pc:docMk/>
      </pc:docMkLst>
      <pc:sldChg chg="modSp">
        <pc:chgData name="박휘준" userId="a4668e24ab70ae73" providerId="LiveId" clId="{D3712950-CFB6-48CC-97C3-E9616E65A5DA}" dt="2018-01-01T16:12:34.290" v="1917" actId="20577"/>
        <pc:sldMkLst>
          <pc:docMk/>
          <pc:sldMk cId="3962819388" sldId="256"/>
        </pc:sldMkLst>
        <pc:spChg chg="mod">
          <ac:chgData name="박휘준" userId="a4668e24ab70ae73" providerId="LiveId" clId="{D3712950-CFB6-48CC-97C3-E9616E65A5DA}" dt="2018-01-01T16:12:34.290" v="1917" actId="20577"/>
          <ac:spMkLst>
            <pc:docMk/>
            <pc:sldMk cId="3962819388" sldId="256"/>
            <ac:spMk id="3" creationId="{0700F494-8724-49BD-9628-4401D444E323}"/>
          </ac:spMkLst>
        </pc:spChg>
      </pc:sldChg>
      <pc:sldChg chg="modSp modNotesTx">
        <pc:chgData name="박휘준" userId="a4668e24ab70ae73" providerId="LiveId" clId="{D3712950-CFB6-48CC-97C3-E9616E65A5DA}" dt="2018-01-01T15:32:43.718" v="429" actId="20577"/>
        <pc:sldMkLst>
          <pc:docMk/>
          <pc:sldMk cId="2105708656" sldId="257"/>
        </pc:sldMkLst>
        <pc:spChg chg="mod">
          <ac:chgData name="박휘준" userId="a4668e24ab70ae73" providerId="LiveId" clId="{D3712950-CFB6-48CC-97C3-E9616E65A5DA}" dt="2018-01-01T15:32:43.718" v="429" actId="20577"/>
          <ac:spMkLst>
            <pc:docMk/>
            <pc:sldMk cId="2105708656" sldId="257"/>
            <ac:spMk id="3" creationId="{80E7088D-640A-41BA-B03A-923620864048}"/>
          </ac:spMkLst>
        </pc:spChg>
      </pc:sldChg>
      <pc:sldChg chg="modNotesTx">
        <pc:chgData name="박휘준" userId="a4668e24ab70ae73" providerId="LiveId" clId="{D3712950-CFB6-48CC-97C3-E9616E65A5DA}" dt="2018-01-01T15:33:19.082" v="551" actId="20577"/>
        <pc:sldMkLst>
          <pc:docMk/>
          <pc:sldMk cId="3492628812" sldId="258"/>
        </pc:sldMkLst>
      </pc:sldChg>
      <pc:sldChg chg="modSp add modNotesTx">
        <pc:chgData name="박휘준" userId="a4668e24ab70ae73" providerId="LiveId" clId="{D3712950-CFB6-48CC-97C3-E9616E65A5DA}" dt="2018-01-01T15:33:55.966" v="774" actId="20577"/>
        <pc:sldMkLst>
          <pc:docMk/>
          <pc:sldMk cId="3131024686" sldId="259"/>
        </pc:sldMkLst>
        <pc:spChg chg="mod">
          <ac:chgData name="박휘준" userId="a4668e24ab70ae73" providerId="LiveId" clId="{D3712950-CFB6-48CC-97C3-E9616E65A5DA}" dt="2018-01-01T14:57:29.264" v="2" actId="20577"/>
          <ac:spMkLst>
            <pc:docMk/>
            <pc:sldMk cId="3131024686" sldId="259"/>
            <ac:spMk id="2" creationId="{DDFAC1DC-5079-43A1-9233-7240CB9C1754}"/>
          </ac:spMkLst>
        </pc:spChg>
        <pc:spChg chg="mod">
          <ac:chgData name="박휘준" userId="a4668e24ab70ae73" providerId="LiveId" clId="{D3712950-CFB6-48CC-97C3-E9616E65A5DA}" dt="2018-01-01T15:05:59.366" v="68" actId="122"/>
          <ac:spMkLst>
            <pc:docMk/>
            <pc:sldMk cId="3131024686" sldId="259"/>
            <ac:spMk id="3" creationId="{B648DE21-BB74-4E94-AF65-A4701F594DC1}"/>
          </ac:spMkLst>
        </pc:spChg>
      </pc:sldChg>
      <pc:sldChg chg="delSp modSp add modNotesTx">
        <pc:chgData name="박휘준" userId="a4668e24ab70ae73" providerId="LiveId" clId="{D3712950-CFB6-48CC-97C3-E9616E65A5DA}" dt="2018-01-01T15:34:39.968" v="1007" actId="20577"/>
        <pc:sldMkLst>
          <pc:docMk/>
          <pc:sldMk cId="754784826" sldId="260"/>
        </pc:sldMkLst>
        <pc:spChg chg="del">
          <ac:chgData name="박휘준" userId="a4668e24ab70ae73" providerId="LiveId" clId="{D3712950-CFB6-48CC-97C3-E9616E65A5DA}" dt="2018-01-01T15:11:12.009" v="70" actId="478"/>
          <ac:spMkLst>
            <pc:docMk/>
            <pc:sldMk cId="754784826" sldId="260"/>
            <ac:spMk id="2" creationId="{23E10D52-C882-4F2E-8524-077AEA3F0E63}"/>
          </ac:spMkLst>
        </pc:spChg>
        <pc:spChg chg="mod">
          <ac:chgData name="박휘준" userId="a4668e24ab70ae73" providerId="LiveId" clId="{D3712950-CFB6-48CC-97C3-E9616E65A5DA}" dt="2018-01-01T15:17:34.878" v="169" actId="5793"/>
          <ac:spMkLst>
            <pc:docMk/>
            <pc:sldMk cId="754784826" sldId="260"/>
            <ac:spMk id="3" creationId="{FA1C5CA0-D74E-40D7-81A6-C973FAD18C3A}"/>
          </ac:spMkLst>
        </pc:spChg>
      </pc:sldChg>
      <pc:sldChg chg="delSp modSp add modNotesTx">
        <pc:chgData name="박휘준" userId="a4668e24ab70ae73" providerId="LiveId" clId="{D3712950-CFB6-48CC-97C3-E9616E65A5DA}" dt="2018-01-01T15:34:59.517" v="1156" actId="20577"/>
        <pc:sldMkLst>
          <pc:docMk/>
          <pc:sldMk cId="3017627626" sldId="261"/>
        </pc:sldMkLst>
        <pc:spChg chg="del">
          <ac:chgData name="박휘준" userId="a4668e24ab70ae73" providerId="LiveId" clId="{D3712950-CFB6-48CC-97C3-E9616E65A5DA}" dt="2018-01-01T15:18:20.686" v="171" actId="478"/>
          <ac:spMkLst>
            <pc:docMk/>
            <pc:sldMk cId="3017627626" sldId="261"/>
            <ac:spMk id="2" creationId="{33E13B60-5F75-4E78-9FED-FA0BF986DB13}"/>
          </ac:spMkLst>
        </pc:spChg>
        <pc:spChg chg="mod">
          <ac:chgData name="박휘준" userId="a4668e24ab70ae73" providerId="LiveId" clId="{D3712950-CFB6-48CC-97C3-E9616E65A5DA}" dt="2018-01-01T15:28:04.134" v="252" actId="20577"/>
          <ac:spMkLst>
            <pc:docMk/>
            <pc:sldMk cId="3017627626" sldId="261"/>
            <ac:spMk id="3" creationId="{9C0C4D8D-FE18-47C2-B293-6E0A7C407CB6}"/>
          </ac:spMkLst>
        </pc:spChg>
      </pc:sldChg>
      <pc:sldChg chg="delSp modSp add modNotesTx">
        <pc:chgData name="박휘준" userId="a4668e24ab70ae73" providerId="LiveId" clId="{D3712950-CFB6-48CC-97C3-E9616E65A5DA}" dt="2018-01-01T15:43:57.970" v="1361" actId="20577"/>
        <pc:sldMkLst>
          <pc:docMk/>
          <pc:sldMk cId="2906190577" sldId="262"/>
        </pc:sldMkLst>
        <pc:spChg chg="del">
          <ac:chgData name="박휘준" userId="a4668e24ab70ae73" providerId="LiveId" clId="{D3712950-CFB6-48CC-97C3-E9616E65A5DA}" dt="2018-01-01T15:28:08.959" v="254" actId="478"/>
          <ac:spMkLst>
            <pc:docMk/>
            <pc:sldMk cId="2906190577" sldId="262"/>
            <ac:spMk id="2" creationId="{477BF78E-4D01-4E83-B350-36D64CD26435}"/>
          </ac:spMkLst>
        </pc:spChg>
        <pc:spChg chg="mod">
          <ac:chgData name="박휘준" userId="a4668e24ab70ae73" providerId="LiveId" clId="{D3712950-CFB6-48CC-97C3-E9616E65A5DA}" dt="2018-01-01T15:32:04.679" v="302" actId="5793"/>
          <ac:spMkLst>
            <pc:docMk/>
            <pc:sldMk cId="2906190577" sldId="262"/>
            <ac:spMk id="3" creationId="{33D4ED1C-0CC1-4030-847E-1BB5C6FB0652}"/>
          </ac:spMkLst>
        </pc:spChg>
      </pc:sldChg>
      <pc:sldChg chg="delSp modSp add modNotesTx">
        <pc:chgData name="박휘준" userId="a4668e24ab70ae73" providerId="LiveId" clId="{D3712950-CFB6-48CC-97C3-E9616E65A5DA}" dt="2018-01-01T15:53:35.600" v="1561" actId="20577"/>
        <pc:sldMkLst>
          <pc:docMk/>
          <pc:sldMk cId="2115440946" sldId="263"/>
        </pc:sldMkLst>
        <pc:spChg chg="del">
          <ac:chgData name="박휘준" userId="a4668e24ab70ae73" providerId="LiveId" clId="{D3712950-CFB6-48CC-97C3-E9616E65A5DA}" dt="2018-01-01T15:47:23.610" v="1363" actId="478"/>
          <ac:spMkLst>
            <pc:docMk/>
            <pc:sldMk cId="2115440946" sldId="263"/>
            <ac:spMk id="2" creationId="{65755454-30FD-4BF1-90E7-662CD12A5672}"/>
          </ac:spMkLst>
        </pc:spChg>
        <pc:spChg chg="mod">
          <ac:chgData name="박휘준" userId="a4668e24ab70ae73" providerId="LiveId" clId="{D3712950-CFB6-48CC-97C3-E9616E65A5DA}" dt="2018-01-01T15:53:03.008" v="1428" actId="20577"/>
          <ac:spMkLst>
            <pc:docMk/>
            <pc:sldMk cId="2115440946" sldId="263"/>
            <ac:spMk id="3" creationId="{D633EE36-A4D2-4A20-A55F-5AAB617667C2}"/>
          </ac:spMkLst>
        </pc:spChg>
      </pc:sldChg>
      <pc:sldChg chg="modSp add">
        <pc:chgData name="박휘준" userId="a4668e24ab70ae73" providerId="LiveId" clId="{D3712950-CFB6-48CC-97C3-E9616E65A5DA}" dt="2018-01-01T16:00:09.440" v="1647"/>
        <pc:sldMkLst>
          <pc:docMk/>
          <pc:sldMk cId="1950584287" sldId="264"/>
        </pc:sldMkLst>
        <pc:spChg chg="mod">
          <ac:chgData name="박휘준" userId="a4668e24ab70ae73" providerId="LiveId" clId="{D3712950-CFB6-48CC-97C3-E9616E65A5DA}" dt="2018-01-01T15:53:47.809" v="1563"/>
          <ac:spMkLst>
            <pc:docMk/>
            <pc:sldMk cId="1950584287" sldId="264"/>
            <ac:spMk id="2" creationId="{3F08A1B1-EF24-4B58-A60C-43EB945BE5D3}"/>
          </ac:spMkLst>
        </pc:spChg>
        <pc:spChg chg="mod">
          <ac:chgData name="박휘준" userId="a4668e24ab70ae73" providerId="LiveId" clId="{D3712950-CFB6-48CC-97C3-E9616E65A5DA}" dt="2018-01-01T16:00:09.440" v="1647"/>
          <ac:spMkLst>
            <pc:docMk/>
            <pc:sldMk cId="1950584287" sldId="264"/>
            <ac:spMk id="3" creationId="{8E18593B-5346-436D-91F9-546148B1A2A1}"/>
          </ac:spMkLst>
        </pc:spChg>
      </pc:sldChg>
      <pc:sldChg chg="addSp delSp modSp add modNotesTx">
        <pc:chgData name="박휘준" userId="a4668e24ab70ae73" providerId="LiveId" clId="{D3712950-CFB6-48CC-97C3-E9616E65A5DA}" dt="2018-01-01T16:08:55.678" v="1911" actId="1038"/>
        <pc:sldMkLst>
          <pc:docMk/>
          <pc:sldMk cId="3424973078" sldId="265"/>
        </pc:sldMkLst>
        <pc:spChg chg="del">
          <ac:chgData name="박휘준" userId="a4668e24ab70ae73" providerId="LiveId" clId="{D3712950-CFB6-48CC-97C3-E9616E65A5DA}" dt="2018-01-01T16:05:57.235" v="1650" actId="478"/>
          <ac:spMkLst>
            <pc:docMk/>
            <pc:sldMk cId="3424973078" sldId="265"/>
            <ac:spMk id="2" creationId="{290C7DFB-91CD-4657-A2F1-31B5F934F399}"/>
          </ac:spMkLst>
        </pc:spChg>
        <pc:spChg chg="del">
          <ac:chgData name="박휘준" userId="a4668e24ab70ae73" providerId="LiveId" clId="{D3712950-CFB6-48CC-97C3-E9616E65A5DA}" dt="2018-01-01T16:05:56.890" v="1649" actId="478"/>
          <ac:spMkLst>
            <pc:docMk/>
            <pc:sldMk cId="3424973078" sldId="265"/>
            <ac:spMk id="3" creationId="{880F2921-B71F-4881-A5BC-F7CB2E171A9E}"/>
          </ac:spMkLst>
        </pc:spChg>
        <pc:spChg chg="add mod">
          <ac:chgData name="박휘준" userId="a4668e24ab70ae73" providerId="LiveId" clId="{D3712950-CFB6-48CC-97C3-E9616E65A5DA}" dt="2018-01-01T16:08:36.041" v="1895" actId="1076"/>
          <ac:spMkLst>
            <pc:docMk/>
            <pc:sldMk cId="3424973078" sldId="265"/>
            <ac:spMk id="14" creationId="{A38D4DB3-87AC-4F93-8C81-BE152B6DD9B8}"/>
          </ac:spMkLst>
        </pc:spChg>
        <pc:spChg chg="add mod">
          <ac:chgData name="박휘준" userId="a4668e24ab70ae73" providerId="LiveId" clId="{D3712950-CFB6-48CC-97C3-E9616E65A5DA}" dt="2018-01-01T16:08:55.678" v="1911" actId="1038"/>
          <ac:spMkLst>
            <pc:docMk/>
            <pc:sldMk cId="3424973078" sldId="265"/>
            <ac:spMk id="15" creationId="{3E809203-C1CF-4EE9-B1F6-243DE1904C72}"/>
          </ac:spMkLst>
        </pc:spChg>
        <pc:spChg chg="add mod">
          <ac:chgData name="박휘준" userId="a4668e24ab70ae73" providerId="LiveId" clId="{D3712950-CFB6-48CC-97C3-E9616E65A5DA}" dt="2018-01-01T16:08:50.347" v="1902" actId="1076"/>
          <ac:spMkLst>
            <pc:docMk/>
            <pc:sldMk cId="3424973078" sldId="265"/>
            <ac:spMk id="16" creationId="{D1420452-7FD4-4191-9E88-46FDB5A1A8A9}"/>
          </ac:spMkLst>
        </pc:spChg>
        <pc:picChg chg="add mod">
          <ac:chgData name="박휘준" userId="a4668e24ab70ae73" providerId="LiveId" clId="{D3712950-CFB6-48CC-97C3-E9616E65A5DA}" dt="2018-01-01T16:06:03.722" v="1653" actId="27614"/>
          <ac:picMkLst>
            <pc:docMk/>
            <pc:sldMk cId="3424973078" sldId="265"/>
            <ac:picMk id="5" creationId="{93D582FF-770D-4048-86C2-ACCFD1F6B2E8}"/>
          </ac:picMkLst>
        </pc:picChg>
        <pc:picChg chg="add mod">
          <ac:chgData name="박휘준" userId="a4668e24ab70ae73" providerId="LiveId" clId="{D3712950-CFB6-48CC-97C3-E9616E65A5DA}" dt="2018-01-01T16:06:28.292" v="1665" actId="1076"/>
          <ac:picMkLst>
            <pc:docMk/>
            <pc:sldMk cId="3424973078" sldId="265"/>
            <ac:picMk id="7" creationId="{2FA91B50-C5EE-4A5C-9442-71F32936129C}"/>
          </ac:picMkLst>
        </pc:picChg>
        <pc:picChg chg="add mod">
          <ac:chgData name="박휘준" userId="a4668e24ab70ae73" providerId="LiveId" clId="{D3712950-CFB6-48CC-97C3-E9616E65A5DA}" dt="2018-01-01T16:06:30.982" v="1666" actId="1076"/>
          <ac:picMkLst>
            <pc:docMk/>
            <pc:sldMk cId="3424973078" sldId="265"/>
            <ac:picMk id="9" creationId="{FB87EE8B-2F34-475E-995A-A5E2B7967964}"/>
          </ac:picMkLst>
        </pc:picChg>
        <pc:picChg chg="add mod">
          <ac:chgData name="박휘준" userId="a4668e24ab70ae73" providerId="LiveId" clId="{D3712950-CFB6-48CC-97C3-E9616E65A5DA}" dt="2018-01-01T16:06:32.187" v="1667" actId="1076"/>
          <ac:picMkLst>
            <pc:docMk/>
            <pc:sldMk cId="3424973078" sldId="265"/>
            <ac:picMk id="11" creationId="{50C0E324-8391-4785-90FA-5AD8C9E6E35D}"/>
          </ac:picMkLst>
        </pc:picChg>
        <pc:picChg chg="add mod">
          <ac:chgData name="박휘준" userId="a4668e24ab70ae73" providerId="LiveId" clId="{D3712950-CFB6-48CC-97C3-E9616E65A5DA}" dt="2018-01-01T16:08:38.963" v="1898" actId="1076"/>
          <ac:picMkLst>
            <pc:docMk/>
            <pc:sldMk cId="3424973078" sldId="265"/>
            <ac:picMk id="13" creationId="{346C8BEE-4412-4575-8FA5-57BAA640EA1B}"/>
          </ac:picMkLst>
        </pc:picChg>
      </pc:sldChg>
      <pc:sldChg chg="addSp delSp modSp add modNotesTx">
        <pc:chgData name="박휘준" userId="a4668e24ab70ae73" providerId="LiveId" clId="{D3712950-CFB6-48CC-97C3-E9616E65A5DA}" dt="2018-01-01T16:18:12.183" v="2011" actId="20577"/>
        <pc:sldMkLst>
          <pc:docMk/>
          <pc:sldMk cId="1450201660" sldId="266"/>
        </pc:sldMkLst>
        <pc:spChg chg="mod">
          <ac:chgData name="박휘준" userId="a4668e24ab70ae73" providerId="LiveId" clId="{D3712950-CFB6-48CC-97C3-E9616E65A5DA}" dt="2018-01-01T16:09:29.557" v="1914" actId="255"/>
          <ac:spMkLst>
            <pc:docMk/>
            <pc:sldMk cId="1450201660" sldId="266"/>
            <ac:spMk id="2" creationId="{F343B744-5C39-4B1A-ADA4-5AE295EE2427}"/>
          </ac:spMkLst>
        </pc:spChg>
        <pc:spChg chg="del">
          <ac:chgData name="박휘준" userId="a4668e24ab70ae73" providerId="LiveId" clId="{D3712950-CFB6-48CC-97C3-E9616E65A5DA}" dt="2018-01-01T16:15:30.946" v="1918"/>
          <ac:spMkLst>
            <pc:docMk/>
            <pc:sldMk cId="1450201660" sldId="266"/>
            <ac:spMk id="3" creationId="{BE0AD1C3-B74C-4801-B82A-102F25960A13}"/>
          </ac:spMkLst>
        </pc:spChg>
        <pc:spChg chg="add mod">
          <ac:chgData name="박휘준" userId="a4668e24ab70ae73" providerId="LiveId" clId="{D3712950-CFB6-48CC-97C3-E9616E65A5DA}" dt="2018-01-01T16:15:41.444" v="1923" actId="1076"/>
          <ac:spMkLst>
            <pc:docMk/>
            <pc:sldMk cId="1450201660" sldId="266"/>
            <ac:spMk id="6" creationId="{FDE63AAA-00CE-4965-AF8A-9181826811D1}"/>
          </ac:spMkLst>
        </pc:spChg>
        <pc:picChg chg="add mod">
          <ac:chgData name="박휘준" userId="a4668e24ab70ae73" providerId="LiveId" clId="{D3712950-CFB6-48CC-97C3-E9616E65A5DA}" dt="2018-01-01T16:15:34.129" v="1920" actId="27614"/>
          <ac:picMkLst>
            <pc:docMk/>
            <pc:sldMk cId="1450201660" sldId="266"/>
            <ac:picMk id="5" creationId="{ED99A84D-B3B5-405C-AC5D-0ACB19042F64}"/>
          </ac:picMkLst>
        </pc:picChg>
      </pc:sldChg>
      <pc:sldChg chg="delSp modSp add modNotesTx">
        <pc:chgData name="박휘준" userId="a4668e24ab70ae73" providerId="LiveId" clId="{D3712950-CFB6-48CC-97C3-E9616E65A5DA}" dt="2018-01-01T16:18:56.979" v="2215" actId="20577"/>
        <pc:sldMkLst>
          <pc:docMk/>
          <pc:sldMk cId="683231838" sldId="267"/>
        </pc:sldMkLst>
        <pc:spChg chg="del">
          <ac:chgData name="박휘준" userId="a4668e24ab70ae73" providerId="LiveId" clId="{D3712950-CFB6-48CC-97C3-E9616E65A5DA}" dt="2018-01-01T16:16:48.687" v="1925" actId="478"/>
          <ac:spMkLst>
            <pc:docMk/>
            <pc:sldMk cId="683231838" sldId="267"/>
            <ac:spMk id="2" creationId="{B3CCB043-685A-4A49-93B4-D8BD5DB16AD0}"/>
          </ac:spMkLst>
        </pc:spChg>
        <pc:spChg chg="mod">
          <ac:chgData name="박휘준" userId="a4668e24ab70ae73" providerId="LiveId" clId="{D3712950-CFB6-48CC-97C3-E9616E65A5DA}" dt="2018-01-01T16:17:37.566" v="1943" actId="20577"/>
          <ac:spMkLst>
            <pc:docMk/>
            <pc:sldMk cId="683231838" sldId="267"/>
            <ac:spMk id="3" creationId="{D644A1F0-DFF1-420D-BCD4-0EBEF29A6C50}"/>
          </ac:spMkLst>
        </pc:spChg>
      </pc:sldChg>
      <pc:sldChg chg="modSp add">
        <pc:chgData name="박휘준" userId="a4668e24ab70ae73" providerId="LiveId" clId="{D3712950-CFB6-48CC-97C3-E9616E65A5DA}" dt="2018-01-01T16:41:05.674" v="2565" actId="20577"/>
        <pc:sldMkLst>
          <pc:docMk/>
          <pc:sldMk cId="2930663729" sldId="268"/>
        </pc:sldMkLst>
        <pc:spChg chg="mod">
          <ac:chgData name="박휘준" userId="a4668e24ab70ae73" providerId="LiveId" clId="{D3712950-CFB6-48CC-97C3-E9616E65A5DA}" dt="2018-01-01T16:19:52.589" v="2217"/>
          <ac:spMkLst>
            <pc:docMk/>
            <pc:sldMk cId="2930663729" sldId="268"/>
            <ac:spMk id="2" creationId="{05D07960-51E5-43F5-A442-B7445D7249C9}"/>
          </ac:spMkLst>
        </pc:spChg>
        <pc:spChg chg="mod">
          <ac:chgData name="박휘준" userId="a4668e24ab70ae73" providerId="LiveId" clId="{D3712950-CFB6-48CC-97C3-E9616E65A5DA}" dt="2018-01-01T16:41:05.674" v="2565" actId="20577"/>
          <ac:spMkLst>
            <pc:docMk/>
            <pc:sldMk cId="2930663729" sldId="268"/>
            <ac:spMk id="3" creationId="{9B7CC773-1D59-483F-99BB-61948F173C08}"/>
          </ac:spMkLst>
        </pc:spChg>
      </pc:sldChg>
      <pc:sldChg chg="addSp delSp modSp add modNotesTx">
        <pc:chgData name="박휘준" userId="a4668e24ab70ae73" providerId="LiveId" clId="{D3712950-CFB6-48CC-97C3-E9616E65A5DA}" dt="2018-01-01T16:37:15.400" v="2411" actId="20577"/>
        <pc:sldMkLst>
          <pc:docMk/>
          <pc:sldMk cId="180300559" sldId="269"/>
        </pc:sldMkLst>
        <pc:spChg chg="mod">
          <ac:chgData name="박휘준" userId="a4668e24ab70ae73" providerId="LiveId" clId="{D3712950-CFB6-48CC-97C3-E9616E65A5DA}" dt="2018-01-01T16:26:58.531" v="2278" actId="1076"/>
          <ac:spMkLst>
            <pc:docMk/>
            <pc:sldMk cId="180300559" sldId="269"/>
            <ac:spMk id="2" creationId="{14DC4C1B-44FB-4688-AE7D-AF3DC5966060}"/>
          </ac:spMkLst>
        </pc:spChg>
        <pc:spChg chg="del">
          <ac:chgData name="박휘준" userId="a4668e24ab70ae73" providerId="LiveId" clId="{D3712950-CFB6-48CC-97C3-E9616E65A5DA}" dt="2018-01-01T16:25:44.594" v="2265"/>
          <ac:spMkLst>
            <pc:docMk/>
            <pc:sldMk cId="180300559" sldId="269"/>
            <ac:spMk id="3" creationId="{2FE4B1DF-9A9B-49B8-AE22-DA3989483EEA}"/>
          </ac:spMkLst>
        </pc:spChg>
        <pc:spChg chg="add mod">
          <ac:chgData name="박휘준" userId="a4668e24ab70ae73" providerId="LiveId" clId="{D3712950-CFB6-48CC-97C3-E9616E65A5DA}" dt="2018-01-01T16:26:48.396" v="2276"/>
          <ac:spMkLst>
            <pc:docMk/>
            <pc:sldMk cId="180300559" sldId="269"/>
            <ac:spMk id="6" creationId="{65FE36CE-DD0C-424B-A027-EA8FBB0B8085}"/>
          </ac:spMkLst>
        </pc:spChg>
        <pc:picChg chg="add mod">
          <ac:chgData name="박휘준" userId="a4668e24ab70ae73" providerId="LiveId" clId="{D3712950-CFB6-48CC-97C3-E9616E65A5DA}" dt="2018-01-01T16:25:49.852" v="2268" actId="1076"/>
          <ac:picMkLst>
            <pc:docMk/>
            <pc:sldMk cId="180300559" sldId="269"/>
            <ac:picMk id="5" creationId="{625231CC-05BF-4199-AA7A-FEB82480FD97}"/>
          </ac:picMkLst>
        </pc:picChg>
      </pc:sldChg>
      <pc:sldChg chg="addSp delSp modSp add modNotesTx">
        <pc:chgData name="박휘준" userId="a4668e24ab70ae73" providerId="LiveId" clId="{D3712950-CFB6-48CC-97C3-E9616E65A5DA}" dt="2018-01-01T16:37:45.385" v="2529" actId="20577"/>
        <pc:sldMkLst>
          <pc:docMk/>
          <pc:sldMk cId="1906261208" sldId="270"/>
        </pc:sldMkLst>
        <pc:spChg chg="del">
          <ac:chgData name="박휘준" userId="a4668e24ab70ae73" providerId="LiveId" clId="{D3712950-CFB6-48CC-97C3-E9616E65A5DA}" dt="2018-01-01T16:30:27.988" v="2280" actId="478"/>
          <ac:spMkLst>
            <pc:docMk/>
            <pc:sldMk cId="1906261208" sldId="270"/>
            <ac:spMk id="2" creationId="{5A9216A2-8691-43D5-BE90-640DE3540271}"/>
          </ac:spMkLst>
        </pc:spChg>
        <pc:spChg chg="del mod">
          <ac:chgData name="박휘준" userId="a4668e24ab70ae73" providerId="LiveId" clId="{D3712950-CFB6-48CC-97C3-E9616E65A5DA}" dt="2018-01-01T16:30:35.599" v="2282"/>
          <ac:spMkLst>
            <pc:docMk/>
            <pc:sldMk cId="1906261208" sldId="270"/>
            <ac:spMk id="3" creationId="{1A9A8B85-3E12-4EAE-82A1-4ABC4434610B}"/>
          </ac:spMkLst>
        </pc:spChg>
        <pc:spChg chg="add mod">
          <ac:chgData name="박휘준" userId="a4668e24ab70ae73" providerId="LiveId" clId="{D3712950-CFB6-48CC-97C3-E9616E65A5DA}" dt="2018-01-01T16:31:41.002" v="2301" actId="20577"/>
          <ac:spMkLst>
            <pc:docMk/>
            <pc:sldMk cId="1906261208" sldId="270"/>
            <ac:spMk id="6" creationId="{954DB502-1DDB-42A0-B4AF-BBFF15C375E9}"/>
          </ac:spMkLst>
        </pc:spChg>
        <pc:picChg chg="add mod">
          <ac:chgData name="박휘준" userId="a4668e24ab70ae73" providerId="LiveId" clId="{D3712950-CFB6-48CC-97C3-E9616E65A5DA}" dt="2018-01-01T16:30:40.107" v="2284" actId="14100"/>
          <ac:picMkLst>
            <pc:docMk/>
            <pc:sldMk cId="1906261208" sldId="270"/>
            <ac:picMk id="5" creationId="{FB61BEF5-446B-421E-9D43-B766A2694BDC}"/>
          </ac:picMkLst>
        </pc:picChg>
      </pc:sldChg>
      <pc:sldChg chg="addSp delSp modSp add modNotesTx">
        <pc:chgData name="박휘준" userId="a4668e24ab70ae73" providerId="LiveId" clId="{D3712950-CFB6-48CC-97C3-E9616E65A5DA}" dt="2018-01-01T16:37:51.949" v="2545" actId="20577"/>
        <pc:sldMkLst>
          <pc:docMk/>
          <pc:sldMk cId="280553000" sldId="271"/>
        </pc:sldMkLst>
        <pc:spChg chg="del">
          <ac:chgData name="박휘준" userId="a4668e24ab70ae73" providerId="LiveId" clId="{D3712950-CFB6-48CC-97C3-E9616E65A5DA}" dt="2018-01-01T16:32:58.095" v="2303" actId="478"/>
          <ac:spMkLst>
            <pc:docMk/>
            <pc:sldMk cId="280553000" sldId="271"/>
            <ac:spMk id="2" creationId="{B35C24FB-59D7-42A4-8204-6A6AA3F51027}"/>
          </ac:spMkLst>
        </pc:spChg>
        <pc:spChg chg="del">
          <ac:chgData name="박휘준" userId="a4668e24ab70ae73" providerId="LiveId" clId="{D3712950-CFB6-48CC-97C3-E9616E65A5DA}" dt="2018-01-01T16:33:01.337" v="2304"/>
          <ac:spMkLst>
            <pc:docMk/>
            <pc:sldMk cId="280553000" sldId="271"/>
            <ac:spMk id="3" creationId="{BA7A7A80-0BC6-45E6-B508-7B515AC85000}"/>
          </ac:spMkLst>
        </pc:spChg>
        <pc:picChg chg="add mod">
          <ac:chgData name="박휘준" userId="a4668e24ab70ae73" providerId="LiveId" clId="{D3712950-CFB6-48CC-97C3-E9616E65A5DA}" dt="2018-01-01T16:35:07.766" v="2310" actId="1076"/>
          <ac:picMkLst>
            <pc:docMk/>
            <pc:sldMk cId="280553000" sldId="271"/>
            <ac:picMk id="5" creationId="{DF3D92C3-522F-4DA6-B2FC-31523693A10E}"/>
          </ac:picMkLst>
        </pc:picChg>
      </pc:sldChg>
      <pc:sldChg chg="addSp delSp modSp add">
        <pc:chgData name="박휘준" userId="a4668e24ab70ae73" providerId="LiveId" clId="{D3712950-CFB6-48CC-97C3-E9616E65A5DA}" dt="2018-01-01T16:38:17.885" v="2552" actId="1076"/>
        <pc:sldMkLst>
          <pc:docMk/>
          <pc:sldMk cId="1166290243" sldId="272"/>
        </pc:sldMkLst>
        <pc:spChg chg="mod">
          <ac:chgData name="박휘준" userId="a4668e24ab70ae73" providerId="LiveId" clId="{D3712950-CFB6-48CC-97C3-E9616E65A5DA}" dt="2018-01-01T16:35:21.213" v="2312"/>
          <ac:spMkLst>
            <pc:docMk/>
            <pc:sldMk cId="1166290243" sldId="272"/>
            <ac:spMk id="2" creationId="{981CB3EA-48B8-4BDA-B769-D9F323DEF540}"/>
          </ac:spMkLst>
        </pc:spChg>
        <pc:spChg chg="del">
          <ac:chgData name="박휘준" userId="a4668e24ab70ae73" providerId="LiveId" clId="{D3712950-CFB6-48CC-97C3-E9616E65A5DA}" dt="2018-01-01T16:38:06.800" v="2546"/>
          <ac:spMkLst>
            <pc:docMk/>
            <pc:sldMk cId="1166290243" sldId="272"/>
            <ac:spMk id="3" creationId="{47F56728-BB7B-4CE0-8178-23F6BA4AA87D}"/>
          </ac:spMkLst>
        </pc:spChg>
        <pc:picChg chg="add mod">
          <ac:chgData name="박휘준" userId="a4668e24ab70ae73" providerId="LiveId" clId="{D3712950-CFB6-48CC-97C3-E9616E65A5DA}" dt="2018-01-01T16:38:17.885" v="2552" actId="1076"/>
          <ac:picMkLst>
            <pc:docMk/>
            <pc:sldMk cId="1166290243" sldId="272"/>
            <ac:picMk id="5" creationId="{6C45C7FC-7071-4E56-B7E0-7E11B7690B5F}"/>
          </ac:picMkLst>
        </pc:picChg>
      </pc:sldChg>
      <pc:sldChg chg="addSp delSp modSp add">
        <pc:chgData name="박휘준" userId="a4668e24ab70ae73" providerId="LiveId" clId="{D3712950-CFB6-48CC-97C3-E9616E65A5DA}" dt="2018-01-01T16:40:29.959" v="2559" actId="478"/>
        <pc:sldMkLst>
          <pc:docMk/>
          <pc:sldMk cId="808839305" sldId="273"/>
        </pc:sldMkLst>
        <pc:spChg chg="del">
          <ac:chgData name="박휘준" userId="a4668e24ab70ae73" providerId="LiveId" clId="{D3712950-CFB6-48CC-97C3-E9616E65A5DA}" dt="2018-01-01T16:40:29.959" v="2559" actId="478"/>
          <ac:spMkLst>
            <pc:docMk/>
            <pc:sldMk cId="808839305" sldId="273"/>
            <ac:spMk id="2" creationId="{3F85D5C1-1D32-4317-8B7B-905F3BCC6CBB}"/>
          </ac:spMkLst>
        </pc:spChg>
        <pc:spChg chg="del">
          <ac:chgData name="박휘준" userId="a4668e24ab70ae73" providerId="LiveId" clId="{D3712950-CFB6-48CC-97C3-E9616E65A5DA}" dt="2018-01-01T16:40:23.322" v="2554"/>
          <ac:spMkLst>
            <pc:docMk/>
            <pc:sldMk cId="808839305" sldId="273"/>
            <ac:spMk id="3" creationId="{B2F5A0D4-0614-4912-9B4B-29F37606FC8D}"/>
          </ac:spMkLst>
        </pc:spChg>
        <pc:picChg chg="add mod">
          <ac:chgData name="박휘준" userId="a4668e24ab70ae73" providerId="LiveId" clId="{D3712950-CFB6-48CC-97C3-E9616E65A5DA}" dt="2018-01-01T16:40:26.781" v="2558" actId="1076"/>
          <ac:picMkLst>
            <pc:docMk/>
            <pc:sldMk cId="808839305" sldId="273"/>
            <ac:picMk id="5" creationId="{4908BA99-C73F-40D4-93E7-90C67D0D9D09}"/>
          </ac:picMkLst>
        </pc:picChg>
      </pc:sldChg>
      <pc:sldChg chg="modSp add">
        <pc:chgData name="박휘준" userId="a4668e24ab70ae73" providerId="LiveId" clId="{D3712950-CFB6-48CC-97C3-E9616E65A5DA}" dt="2018-01-01T16:44:41.334" v="2575" actId="20577"/>
        <pc:sldMkLst>
          <pc:docMk/>
          <pc:sldMk cId="985251510" sldId="274"/>
        </pc:sldMkLst>
        <pc:spChg chg="mod">
          <ac:chgData name="박휘준" userId="a4668e24ab70ae73" providerId="LiveId" clId="{D3712950-CFB6-48CC-97C3-E9616E65A5DA}" dt="2018-01-01T16:41:45.044" v="2567"/>
          <ac:spMkLst>
            <pc:docMk/>
            <pc:sldMk cId="985251510" sldId="274"/>
            <ac:spMk id="2" creationId="{593963BF-77B6-4DD4-89EB-E6100AD7AC46}"/>
          </ac:spMkLst>
        </pc:spChg>
        <pc:spChg chg="mod">
          <ac:chgData name="박휘준" userId="a4668e24ab70ae73" providerId="LiveId" clId="{D3712950-CFB6-48CC-97C3-E9616E65A5DA}" dt="2018-01-01T16:44:41.334" v="2575" actId="20577"/>
          <ac:spMkLst>
            <pc:docMk/>
            <pc:sldMk cId="985251510" sldId="274"/>
            <ac:spMk id="3" creationId="{C8DB432F-2757-4588-82D4-F7632437DE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50987-C8D3-4AA4-B870-C0EBAFEE3284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9A48-FF70-456B-BE1C-9D50EED9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녹화된 비디오 </a:t>
            </a:r>
            <a:r>
              <a:rPr lang="en-US" altLang="ko-KR" dirty="0"/>
              <a:t>&gt; </a:t>
            </a:r>
            <a:r>
              <a:rPr lang="ko-KR" altLang="en-US" dirty="0"/>
              <a:t>배경제거 </a:t>
            </a:r>
            <a:r>
              <a:rPr lang="en-US" altLang="ko-KR" dirty="0"/>
              <a:t>&gt; </a:t>
            </a:r>
            <a:r>
              <a:rPr lang="ko-KR" altLang="en-US" dirty="0"/>
              <a:t>실루엣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노인들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4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바닥 영역을 </a:t>
            </a:r>
            <a:r>
              <a:rPr lang="ko-KR" altLang="en-US" dirty="0" err="1"/>
              <a:t>표시해야하는데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영역을 수동으로 지정하거나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발의 위치가 </a:t>
            </a:r>
            <a:r>
              <a:rPr lang="ko-KR" altLang="en-US" dirty="0" err="1"/>
              <a:t>표시안된</a:t>
            </a:r>
            <a:r>
              <a:rPr lang="ko-KR" altLang="en-US" dirty="0"/>
              <a:t> 곳을 정함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0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사람들에게 다양한 각도에서 자세를 </a:t>
            </a:r>
            <a:r>
              <a:rPr lang="ko-KR" altLang="en-US" dirty="0" err="1"/>
              <a:t>취해달라고</a:t>
            </a:r>
            <a:r>
              <a:rPr lang="ko-KR" altLang="en-US" dirty="0"/>
              <a:t> 해서 각도에 강하다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9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직관과 일치했다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실루엣의 </a:t>
            </a:r>
            <a:r>
              <a:rPr lang="ko-KR" altLang="en-US" dirty="0" err="1"/>
              <a:t>엣지를</a:t>
            </a:r>
            <a:r>
              <a:rPr lang="ko-KR" altLang="en-US" dirty="0"/>
              <a:t> 땄더니 대표적인 </a:t>
            </a:r>
            <a:r>
              <a:rPr lang="ko-KR" altLang="en-US" dirty="0" err="1"/>
              <a:t>엣지와</a:t>
            </a:r>
            <a:r>
              <a:rPr lang="ko-KR" altLang="en-US" dirty="0"/>
              <a:t> 같았음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7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 err="1"/>
              <a:t>이좋다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0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움직임을 분류함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노말상태와</a:t>
            </a:r>
            <a:r>
              <a:rPr lang="ko-KR" altLang="en-US" dirty="0"/>
              <a:t> </a:t>
            </a:r>
            <a:r>
              <a:rPr lang="ko-KR" altLang="en-US" dirty="0" err="1"/>
              <a:t>넘어진상태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ko-KR" altLang="en-US" dirty="0"/>
              <a:t>에 처음 적용했음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3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ko-KR" altLang="en-US" dirty="0" err="1"/>
              <a:t>헬스케어중에</a:t>
            </a:r>
            <a:r>
              <a:rPr lang="ko-KR" altLang="en-US" dirty="0"/>
              <a:t> 가장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노인이 언제 넘어졌는지 아닌지 여부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87</a:t>
            </a:r>
            <a:r>
              <a:rPr lang="ko-KR" altLang="en-US" dirty="0"/>
              <a:t>퍼센트의 골절은 </a:t>
            </a:r>
            <a:r>
              <a:rPr lang="ko-KR" altLang="en-US" dirty="0" err="1"/>
              <a:t>넘어짐사고임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8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두가지 방법이 있었는데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가속도 센서</a:t>
            </a:r>
            <a:r>
              <a:rPr lang="en-US" altLang="ko-KR" dirty="0"/>
              <a:t>(</a:t>
            </a:r>
            <a:r>
              <a:rPr lang="ko-KR" altLang="en-US" dirty="0" err="1"/>
              <a:t>가지고다니기</a:t>
            </a:r>
            <a:r>
              <a:rPr lang="ko-KR" altLang="en-US" dirty="0"/>
              <a:t> 불편함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바닥 진동과 소리센서</a:t>
            </a:r>
            <a:r>
              <a:rPr lang="en-US" altLang="ko-KR" dirty="0"/>
              <a:t>(</a:t>
            </a:r>
            <a:r>
              <a:rPr lang="ko-KR" altLang="en-US" dirty="0"/>
              <a:t>소음이 쉽게 검출됨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컴퓨터비전씀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머리추출하고</a:t>
            </a:r>
            <a:r>
              <a:rPr lang="ko-KR" altLang="en-US" dirty="0"/>
              <a:t> 형태를 하는 방법이 있었지만 오류가 많았음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여러대의</a:t>
            </a:r>
            <a:r>
              <a:rPr lang="ko-KR" altLang="en-US" dirty="0"/>
              <a:t> 멀티카메라를 사용함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 바닥에 있으면 알람을 울림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신경망과 </a:t>
            </a:r>
            <a:r>
              <a:rPr lang="ko-KR" altLang="en-US" dirty="0" err="1"/>
              <a:t>벡터머신을</a:t>
            </a:r>
            <a:r>
              <a:rPr lang="ko-KR" altLang="en-US" dirty="0"/>
              <a:t> 이용해서 연속적인 실루엣들을 </a:t>
            </a:r>
            <a:endParaRPr lang="en-US" altLang="ko-KR" dirty="0"/>
          </a:p>
          <a:p>
            <a:r>
              <a:rPr lang="ko-KR" altLang="en-US" dirty="0"/>
              <a:t>분류하기위한 </a:t>
            </a:r>
            <a:r>
              <a:rPr lang="en-US" altLang="ko-KR" dirty="0"/>
              <a:t>Hmm</a:t>
            </a:r>
            <a:r>
              <a:rPr lang="ko-KR" altLang="en-US" dirty="0"/>
              <a:t>을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원본비디오에서 실루엣을 추출함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바닥 영역에서 누워있는 것을 감지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두가지 조건이 만족되면 실루엣을 추출함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배경과 전경의 픽셀 위치의 색을 비교해서 다를 경우에 해당하는 실루엣을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동작을 </a:t>
            </a:r>
            <a:r>
              <a:rPr lang="en-US" altLang="ko-KR" dirty="0" err="1"/>
              <a:t>cnn</a:t>
            </a:r>
            <a:r>
              <a:rPr lang="ko-KR" altLang="en-US" dirty="0"/>
              <a:t>으로 학습시킴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9A48-FF70-456B-BE1C-9D50EED962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557D2-76CC-45DC-B437-692BCEB8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A0075-A45F-4B01-8E66-C37E1E409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C2BA-8AB8-4050-8627-B92647FF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73167-D983-46DD-BB66-530F94B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3C27E-EF0E-4E09-91EB-5E13740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8D369-6262-4348-AD3A-A69E99D4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0B4DFC-70AE-4B9F-9CBB-5A380F269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93C4-3902-45AD-BE3E-D747178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25B79-5457-469F-9E37-C52EB9B9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A340B-F100-4199-A5D1-287EC415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6980F7-26D3-48CD-99C5-60D9A7ECD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34FD1-9EC4-42C0-B362-0FB5A30C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C09D3-BA2B-46B9-A11D-8D4ABEA0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4FE1B-EC64-4795-8B94-059419C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FE59A-B484-4149-BFE5-46C0ADB9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059-76A5-456D-B4E6-0FE7361F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85C38-5333-4D69-8C89-9B463DAD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071CA-16ED-466E-9023-457AF16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6707A-5157-4427-A82F-8822F52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74A7-5600-43B7-B977-3914B05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9AEC1-43CF-44D9-A203-FDED8CF8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079C7-7F0B-4CEF-A2F6-F441AAA9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B8089-13FA-400E-8627-FE2A6399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5E0F8-605C-4CEA-97E7-127023BA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8B443-6A76-4A13-BCFD-11E82EBD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FC3E-8796-4606-A5E5-5FF32B9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70618-71E8-43AA-A8C4-6F27C9836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91F13-8AD1-4D24-A926-6F4CD750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73813-9EFA-456F-AEDE-28C48AA2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F5B0A-E751-44C7-8FB8-A31A4E00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0325-965F-4B5B-8285-68CE3965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2BC8-175D-44D9-ABEE-C750EC8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9E98C-7931-44F1-ABE1-CD66CF30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B6981-54A5-47FF-9A5C-52AFC201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79F0C2-D9A4-40E8-AFAB-6AE3F29F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E61976-EF3F-4E45-A7ED-94C26A19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8CE0F-0692-4B05-A660-4E144767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906BA-19C5-4401-8986-594C3BB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4AA9C-80B5-4564-87CD-1C3FF5BF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5B60E-4E8F-4E07-9DD5-48A01EB0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ABC88E-55A7-4646-B754-1790503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8DC48-7E1B-4290-B53D-6B43A9E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DF6E2F-848C-4CAF-BA35-FAE78B5B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3396B-51B8-4A31-B5E2-4197217B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9DC1E7-320E-4B28-884E-E09DB24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62CD6-490F-41D7-AB79-DFB69F7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D379B-2FB0-4560-9B1B-6162CB1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C9DF1-24A9-49AD-A87C-B7F16166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AD2F9-B78B-401A-A32B-06751781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8FE3E-F5C4-4661-A0E0-ECECA79F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B984-C7A4-4CBD-A899-66D75C1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44F28-ED3F-41F8-BE05-6638C892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27C1-6BEA-46D2-8A44-9EFDDD7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5F32B-3F74-49B3-9B8A-88BA019A4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F9652-C66E-4A45-B30B-89B67AED0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F08A9-BFBB-4CB1-858E-8E6E0232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5AF8-8EBA-4BE3-B36C-15F41CE9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BF343-0479-4665-ADDF-A668F2BE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4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C64C9-8C6C-448D-9261-703DFD37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6E1AE-8EFA-461E-B401-7E3BB9C7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E47AE-E473-40AA-96C0-3CB153DE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98D4-24D0-41C6-8ED5-0B9A79071A2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50A53-38DB-4862-8951-F1945DE4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68DB4-D910-4809-837A-78B844B9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8B2-7759-449C-9A72-D02D0F0B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D9E6-B420-4378-AEBB-08C6AEB88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6318"/>
            <a:ext cx="12192000" cy="16557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Computer vision based fall detection by a convolutional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0F494-8724-49BD-9628-4401D444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882" y="4254788"/>
            <a:ext cx="9144000" cy="1003013"/>
          </a:xfrm>
        </p:spPr>
        <p:txBody>
          <a:bodyPr/>
          <a:lstStyle/>
          <a:p>
            <a:r>
              <a:rPr lang="en-US" altLang="ko-KR" dirty="0"/>
              <a:t> - Miao Yu, </a:t>
            </a:r>
            <a:r>
              <a:rPr lang="en-US" altLang="ko-KR" dirty="0" err="1"/>
              <a:t>Liyun</a:t>
            </a:r>
            <a:r>
              <a:rPr lang="en-US" altLang="ko-KR" dirty="0"/>
              <a:t> Gong, Stefanos </a:t>
            </a:r>
            <a:r>
              <a:rPr lang="en-US" altLang="ko-KR" dirty="0" err="1"/>
              <a:t>Kollias</a:t>
            </a:r>
            <a:endParaRPr lang="en-US" altLang="ko-KR" dirty="0"/>
          </a:p>
          <a:p>
            <a:r>
              <a:rPr lang="en-US" altLang="ko-KR" dirty="0"/>
              <a:t> - ACM 2017 11</a:t>
            </a:r>
          </a:p>
        </p:txBody>
      </p:sp>
    </p:spTree>
    <p:extLst>
      <p:ext uri="{BB962C8B-B14F-4D97-AF65-F5344CB8AC3E}">
        <p14:creationId xmlns:p14="http://schemas.microsoft.com/office/powerpoint/2010/main" val="396281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사진이(가) 표시된 사진&#10;&#10;매우 높은 신뢰도로 생성된 설명">
            <a:extLst>
              <a:ext uri="{FF2B5EF4-FFF2-40B4-BE49-F238E27FC236}">
                <a16:creationId xmlns:a16="http://schemas.microsoft.com/office/drawing/2014/main" id="{93D582FF-770D-4048-86C2-ACCFD1F6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88"/>
            <a:ext cx="5506218" cy="1848108"/>
          </a:xfrm>
          <a:prstGeom prst="rect">
            <a:avLst/>
          </a:prstGeom>
        </p:spPr>
      </p:pic>
      <p:pic>
        <p:nvPicPr>
          <p:cNvPr id="7" name="그림 6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2FA91B50-C5EE-4A5C-9442-71F32936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4" y="2161999"/>
            <a:ext cx="3172268" cy="838317"/>
          </a:xfrm>
          <a:prstGeom prst="rect">
            <a:avLst/>
          </a:prstGeom>
        </p:spPr>
      </p:pic>
      <p:pic>
        <p:nvPicPr>
          <p:cNvPr id="9" name="그림 8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FB87EE8B-2F34-475E-995A-A5E2B7967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" y="3455163"/>
            <a:ext cx="5220429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C0E324-8391-4785-90FA-5AD8C9E6E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" y="4893305"/>
            <a:ext cx="6201640" cy="1019317"/>
          </a:xfrm>
          <a:prstGeom prst="rect">
            <a:avLst/>
          </a:prstGeom>
        </p:spPr>
      </p:pic>
      <p:pic>
        <p:nvPicPr>
          <p:cNvPr id="13" name="그림 12" descr="실내, 벽, 사진, 바닥이(가) 표시된 사진&#10;&#10;매우 높은 신뢰도로 생성된 설명">
            <a:extLst>
              <a:ext uri="{FF2B5EF4-FFF2-40B4-BE49-F238E27FC236}">
                <a16:creationId xmlns:a16="http://schemas.microsoft.com/office/drawing/2014/main" id="{346C8BEE-4412-4575-8FA5-57BAA640E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96" y="1838103"/>
            <a:ext cx="6477904" cy="243874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A38D4DB3-87AC-4F93-8C81-BE152B6DD9B8}"/>
              </a:ext>
            </a:extLst>
          </p:cNvPr>
          <p:cNvSpPr/>
          <p:nvPr/>
        </p:nvSpPr>
        <p:spPr>
          <a:xfrm>
            <a:off x="6096000" y="1964696"/>
            <a:ext cx="643467" cy="1918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809203-C1CF-4EE9-B1F6-243DE1904C72}"/>
              </a:ext>
            </a:extLst>
          </p:cNvPr>
          <p:cNvSpPr/>
          <p:nvPr/>
        </p:nvSpPr>
        <p:spPr>
          <a:xfrm>
            <a:off x="10280424" y="1977349"/>
            <a:ext cx="643467" cy="1918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420452-7FD4-4191-9E88-46FDB5A1A8A9}"/>
              </a:ext>
            </a:extLst>
          </p:cNvPr>
          <p:cNvSpPr/>
          <p:nvPr/>
        </p:nvSpPr>
        <p:spPr>
          <a:xfrm>
            <a:off x="8342996" y="1964696"/>
            <a:ext cx="643467" cy="1918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7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3B744-5C39-4B1A-ADA4-5AE295E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 CNN FOR POSTURES RECOGNITION AND FALL DETECTION </a:t>
            </a:r>
            <a:endParaRPr lang="ko-KR" altLang="en-US" sz="2800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D99A84D-B3B5-405C-AC5D-0ACB19042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82" y="1690688"/>
            <a:ext cx="9745435" cy="3010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63AAA-00CE-4965-AF8A-9181826811D1}"/>
              </a:ext>
            </a:extLst>
          </p:cNvPr>
          <p:cNvSpPr txBox="1"/>
          <p:nvPr/>
        </p:nvSpPr>
        <p:spPr>
          <a:xfrm>
            <a:off x="1627889" y="5448300"/>
            <a:ext cx="858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trained CNN can then be applied for classifying different types of postures.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20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4A1F0-DFF1-420D-BCD4-0EBEF29A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289"/>
            <a:ext cx="10515600" cy="5657674"/>
          </a:xfrm>
        </p:spPr>
        <p:txBody>
          <a:bodyPr/>
          <a:lstStyle/>
          <a:p>
            <a:r>
              <a:rPr lang="en-US" altLang="ko-KR" dirty="0"/>
              <a:t>When a lying posture is detected within the floor region, a fall is reported. </a:t>
            </a:r>
          </a:p>
          <a:p>
            <a:endParaRPr lang="en-US" altLang="ko-KR" dirty="0"/>
          </a:p>
          <a:p>
            <a:r>
              <a:rPr lang="en-US" altLang="ko-KR" dirty="0"/>
              <a:t>For the floor region</a:t>
            </a:r>
          </a:p>
          <a:p>
            <a:r>
              <a:rPr lang="en-US" altLang="ko-KR" dirty="0"/>
              <a:t>-&gt; marked manually</a:t>
            </a:r>
          </a:p>
          <a:p>
            <a:r>
              <a:rPr lang="en-US" altLang="ko-KR" dirty="0"/>
              <a:t>-&gt; detected by an unsupervised method based on the foot positions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3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07960-51E5-43F5-A442-B7445D7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CC773-1D59-483F-99BB-61948F17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 people</a:t>
            </a:r>
          </a:p>
          <a:p>
            <a:endParaRPr lang="en-US" altLang="ko-KR" dirty="0"/>
          </a:p>
          <a:p>
            <a:r>
              <a:rPr lang="en-US" altLang="ko-KR" dirty="0"/>
              <a:t>A USB camera(320X240), VC++ 6.0 (with </a:t>
            </a:r>
            <a:r>
              <a:rPr lang="en-US" altLang="ko-KR" dirty="0" err="1"/>
              <a:t>OpenCv</a:t>
            </a:r>
            <a:r>
              <a:rPr lang="en-US" altLang="ko-KR" dirty="0"/>
              <a:t> library 1.0)</a:t>
            </a:r>
          </a:p>
          <a:p>
            <a:r>
              <a:rPr lang="en-US" altLang="ko-KR" dirty="0" err="1"/>
              <a:t>Keras</a:t>
            </a:r>
            <a:r>
              <a:rPr lang="en-US" altLang="ko-KR" dirty="0"/>
              <a:t> for the CNN training</a:t>
            </a:r>
          </a:p>
          <a:p>
            <a:endParaRPr lang="en-US" altLang="ko-KR" dirty="0"/>
          </a:p>
          <a:p>
            <a:r>
              <a:rPr lang="en-US" altLang="ko-KR" dirty="0"/>
              <a:t>A posture dataset containing 3216 postures </a:t>
            </a:r>
          </a:p>
          <a:p>
            <a:pPr marL="0" indent="0">
              <a:buNone/>
            </a:pPr>
            <a:r>
              <a:rPr lang="en-US" altLang="ko-KR" dirty="0"/>
              <a:t> (including 804 stands, 769 sits, 810 lies and 833 bends)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6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4C1B-44FB-4688-AE7D-AF3DC59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02"/>
            <a:ext cx="10515600" cy="696031"/>
          </a:xfrm>
        </p:spPr>
        <p:txBody>
          <a:bodyPr>
            <a:normAutofit/>
          </a:bodyPr>
          <a:lstStyle/>
          <a:p>
            <a:r>
              <a:rPr lang="fr-FR" altLang="ko-KR" sz="4000" dirty="0"/>
              <a:t>4.1 Posture classification results comparison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5231CC-05BF-4199-AA7A-FEB82480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241"/>
            <a:ext cx="5743481" cy="5421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E36CE-DD0C-424B-A027-EA8FBB0B8085}"/>
              </a:ext>
            </a:extLst>
          </p:cNvPr>
          <p:cNvSpPr txBox="1"/>
          <p:nvPr/>
        </p:nvSpPr>
        <p:spPr>
          <a:xfrm>
            <a:off x="6005688" y="2573867"/>
            <a:ext cx="565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each person was asked to simulate postures in different directions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robust to view angles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1BEF5-446B-421E-9D43-B766A269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54039"/>
            <a:ext cx="7637776" cy="64386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DB502-1DDB-42A0-B4AF-BBFF15C375E9}"/>
              </a:ext>
            </a:extLst>
          </p:cNvPr>
          <p:cNvSpPr txBox="1"/>
          <p:nvPr/>
        </p:nvSpPr>
        <p:spPr>
          <a:xfrm>
            <a:off x="7191022" y="1930400"/>
            <a:ext cx="432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coincides with our intuition </a:t>
            </a:r>
          </a:p>
          <a:p>
            <a:endParaRPr lang="en-US" altLang="ko-KR" dirty="0"/>
          </a:p>
          <a:p>
            <a:r>
              <a:rPr lang="en-US" altLang="ko-KR" dirty="0"/>
              <a:t>- a binary human silhouette image</a:t>
            </a:r>
          </a:p>
          <a:p>
            <a:r>
              <a:rPr lang="en-US" altLang="ko-KR" dirty="0"/>
              <a:t>- be well represented by its edge.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6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F3D92C3-522F-4DA6-B2FC-31523693A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5" y="1057242"/>
            <a:ext cx="11647569" cy="2038325"/>
          </a:xfrm>
        </p:spPr>
      </p:pic>
    </p:spTree>
    <p:extLst>
      <p:ext uri="{BB962C8B-B14F-4D97-AF65-F5344CB8AC3E}">
        <p14:creationId xmlns:p14="http://schemas.microsoft.com/office/powerpoint/2010/main" val="2805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CB3EA-48B8-4BDA-B769-D9F323DE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Fall detection comparison</a:t>
            </a:r>
            <a:endParaRPr lang="ko-KR" altLang="en-US" dirty="0"/>
          </a:p>
        </p:txBody>
      </p:sp>
      <p:pic>
        <p:nvPicPr>
          <p:cNvPr id="5" name="내용 개체 틀 4" descr="실내, 표시중이(가) 표시된 사진&#10;&#10;높은 신뢰도로 생성된 설명">
            <a:extLst>
              <a:ext uri="{FF2B5EF4-FFF2-40B4-BE49-F238E27FC236}">
                <a16:creationId xmlns:a16="http://schemas.microsoft.com/office/drawing/2014/main" id="{6C45C7FC-7071-4E56-B7E0-7E11B769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03" y="1776310"/>
            <a:ext cx="9084994" cy="4434343"/>
          </a:xfrm>
        </p:spPr>
      </p:pic>
    </p:spTree>
    <p:extLst>
      <p:ext uri="{BB962C8B-B14F-4D97-AF65-F5344CB8AC3E}">
        <p14:creationId xmlns:p14="http://schemas.microsoft.com/office/powerpoint/2010/main" val="116629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908BA99-C73F-40D4-93E7-90C67D0D9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6954"/>
            <a:ext cx="10282116" cy="3444091"/>
          </a:xfrm>
        </p:spPr>
      </p:pic>
    </p:spTree>
    <p:extLst>
      <p:ext uri="{BB962C8B-B14F-4D97-AF65-F5344CB8AC3E}">
        <p14:creationId xmlns:p14="http://schemas.microsoft.com/office/powerpoint/2010/main" val="80883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63BF-77B6-4DD4-89EB-E6100AD7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B432F-2757-4588-82D4-F7632437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will exploit information </a:t>
            </a:r>
          </a:p>
          <a:p>
            <a:r>
              <a:rPr lang="en-US" altLang="ko-KR" dirty="0"/>
              <a:t>multi-modality sensors (such as audio and video sensors) </a:t>
            </a:r>
          </a:p>
          <a:p>
            <a:r>
              <a:rPr lang="en-US" altLang="ko-KR" dirty="0"/>
              <a:t>deep learning techniques for developing a more robust fall detection system.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2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6E66-6690-48F1-ADF9-08F4719E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7088D-640A-41BA-B03A-92362086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computer vision based fall detection system</a:t>
            </a:r>
          </a:p>
          <a:p>
            <a:endParaRPr lang="en-US" altLang="ko-KR" dirty="0"/>
          </a:p>
          <a:p>
            <a:r>
              <a:rPr lang="en-US" altLang="ko-KR" dirty="0"/>
              <a:t>Recoded video -&gt; background subtraction -&gt; body silhouette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elderly people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0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C978-3364-4126-8B45-2DF6DC14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2763"/>
          </a:xfrm>
        </p:spPr>
        <p:txBody>
          <a:bodyPr/>
          <a:lstStyle/>
          <a:p>
            <a:r>
              <a:rPr lang="en-US" altLang="ko-KR" dirty="0"/>
              <a:t>applied for classification of different classes of human postures</a:t>
            </a:r>
          </a:p>
          <a:p>
            <a:endParaRPr lang="en-US" altLang="ko-KR" dirty="0"/>
          </a:p>
          <a:p>
            <a:r>
              <a:rPr lang="de-DE" altLang="ko-KR" dirty="0"/>
              <a:t>e.g., bend, stand, lie and sit - normal</a:t>
            </a:r>
          </a:p>
          <a:p>
            <a:r>
              <a:rPr lang="en-US" altLang="ko-KR" dirty="0"/>
              <a:t>i.e., lying posture is detected in the floor region - fall</a:t>
            </a:r>
          </a:p>
          <a:p>
            <a:endParaRPr lang="en-US" altLang="ko-KR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this work is the first attempt using </a:t>
            </a:r>
            <a:r>
              <a:rPr lang="en-US" altLang="ko-KR" sz="4400" dirty="0" err="1">
                <a:solidFill>
                  <a:srgbClr val="FF0000"/>
                </a:solidFill>
              </a:rPr>
              <a:t>cnn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C1DC-5079-43A1-9233-7240CB9C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8DE21-BB74-4E94-AF65-A4701F59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One important issue </a:t>
            </a:r>
            <a:r>
              <a:rPr lang="en-US" altLang="ko-KR" dirty="0"/>
              <a:t>for the home care</a:t>
            </a:r>
          </a:p>
          <a:p>
            <a:pPr marL="0" indent="0">
              <a:buNone/>
            </a:pPr>
            <a:r>
              <a:rPr lang="en-US" altLang="ko-KR" dirty="0"/>
              <a:t> -&gt; to </a:t>
            </a:r>
            <a:r>
              <a:rPr lang="en-US" altLang="ko-KR" dirty="0">
                <a:solidFill>
                  <a:srgbClr val="FF0000"/>
                </a:solidFill>
              </a:rPr>
              <a:t>detect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whether</a:t>
            </a:r>
            <a:r>
              <a:rPr lang="en-US" altLang="ko-KR" dirty="0"/>
              <a:t> an elderly person has </a:t>
            </a:r>
            <a:r>
              <a:rPr lang="en-US" altLang="ko-KR" dirty="0">
                <a:solidFill>
                  <a:srgbClr val="FF0000"/>
                </a:solidFill>
              </a:rPr>
              <a:t>fallen or not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87% of all fractures are caused by falls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2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5CA0-D74E-40D7-81A6-C973FAD1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5884863"/>
          </a:xfrm>
        </p:spPr>
        <p:txBody>
          <a:bodyPr/>
          <a:lstStyle/>
          <a:p>
            <a:r>
              <a:rPr lang="en-US" altLang="ko-KR" dirty="0"/>
              <a:t>Different methods</a:t>
            </a:r>
          </a:p>
          <a:p>
            <a:endParaRPr lang="en-US" altLang="ko-KR" dirty="0"/>
          </a:p>
          <a:p>
            <a:r>
              <a:rPr lang="en-US" altLang="ko-KR" dirty="0" err="1"/>
              <a:t>Accelatoration</a:t>
            </a:r>
            <a:r>
              <a:rPr lang="en-US" altLang="ko-KR" dirty="0"/>
              <a:t> sensors</a:t>
            </a:r>
          </a:p>
          <a:p>
            <a:pPr marL="0" indent="0">
              <a:buNone/>
            </a:pPr>
            <a:r>
              <a:rPr lang="en-US" altLang="ko-KR" dirty="0"/>
              <a:t> - they are either inconvenient (have to wear)</a:t>
            </a:r>
          </a:p>
          <a:p>
            <a:endParaRPr lang="en-US" altLang="ko-KR" dirty="0"/>
          </a:p>
          <a:p>
            <a:r>
              <a:rPr lang="en-US" altLang="ko-KR" dirty="0"/>
              <a:t>both floor vibration and sound sensing</a:t>
            </a:r>
          </a:p>
          <a:p>
            <a:pPr marL="0" indent="0">
              <a:buNone/>
            </a:pPr>
            <a:r>
              <a:rPr lang="en-US" altLang="ko-KR" dirty="0"/>
              <a:t> -  easily affected by noises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>
                <a:solidFill>
                  <a:srgbClr val="FF0000"/>
                </a:solidFill>
              </a:rPr>
              <a:t>using computer vision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78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C4D8D-FE18-47C2-B293-6E0A7C40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head’s velocity information</a:t>
            </a:r>
          </a:p>
          <a:p>
            <a:r>
              <a:rPr lang="en-US" altLang="ko-KR" dirty="0"/>
              <a:t>shape change information</a:t>
            </a:r>
          </a:p>
          <a:p>
            <a:r>
              <a:rPr lang="en-US" altLang="ko-KR" dirty="0"/>
              <a:t> -&gt; two methods produce high false detecting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multiple calibrated cameras</a:t>
            </a:r>
          </a:p>
          <a:p>
            <a:pPr marL="0" indent="0">
              <a:buNone/>
            </a:pPr>
            <a:r>
              <a:rPr lang="en-US" altLang="ko-KR" dirty="0"/>
              <a:t>- to reconstruct the 3D shape of people.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62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4ED1C-0CC1-4030-847E-1BB5C6FB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/>
          <a:lstStyle/>
          <a:p>
            <a:r>
              <a:rPr lang="en-US" altLang="ko-KR" dirty="0"/>
              <a:t>near the floor over a predefined period of time</a:t>
            </a:r>
          </a:p>
          <a:p>
            <a:pPr marL="0" indent="0">
              <a:buNone/>
            </a:pPr>
            <a:r>
              <a:rPr lang="en-US" altLang="ko-KR" dirty="0"/>
              <a:t>-&gt; alarm</a:t>
            </a:r>
          </a:p>
          <a:p>
            <a:endParaRPr lang="en-US" altLang="ko-KR" dirty="0"/>
          </a:p>
          <a:p>
            <a:r>
              <a:rPr lang="en-US" altLang="ko-KR" dirty="0"/>
              <a:t>. Neural network and support vector machine</a:t>
            </a:r>
          </a:p>
          <a:p>
            <a:endParaRPr lang="en-US" altLang="ko-KR" dirty="0"/>
          </a:p>
          <a:p>
            <a:r>
              <a:rPr lang="en-US" altLang="ko-KR" dirty="0"/>
              <a:t>consecutive silhouettes as features (Motion)</a:t>
            </a:r>
          </a:p>
          <a:p>
            <a:pPr marL="0" indent="0">
              <a:buNone/>
            </a:pPr>
            <a:r>
              <a:rPr lang="en-US" altLang="ko-KR" dirty="0"/>
              <a:t>-&gt; hidden Markov model (HMM) for classifying fall and non-fall activities.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19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3EE36-A4D2-4A20-A55F-5AAB6176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en-US" altLang="ko-KR" dirty="0"/>
              <a:t>the CNN </a:t>
            </a:r>
            <a:r>
              <a:rPr lang="en-US" altLang="ko-KR" dirty="0">
                <a:solidFill>
                  <a:srgbClr val="FF0000"/>
                </a:solidFill>
              </a:rPr>
              <a:t>much higher accuracy than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                     the traditional machine learning method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human silhouette is extracted from the raw video stream. </a:t>
            </a:r>
          </a:p>
          <a:p>
            <a:pPr marL="0" indent="0">
              <a:buNone/>
            </a:pPr>
            <a:r>
              <a:rPr lang="en-US" altLang="ko-KR" dirty="0"/>
              <a:t> - different classes of postures(stand, sit, bend and lie)</a:t>
            </a:r>
          </a:p>
          <a:p>
            <a:pPr marL="0" indent="0">
              <a:buNone/>
            </a:pPr>
            <a:r>
              <a:rPr lang="en-US" altLang="ko-KR" dirty="0"/>
              <a:t> - posture is detected in the floor region.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44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A1B1-EF24-4B58-A60C-43EB945B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BACKGROUND SUBTRACTION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8593B-5346-436D-91F9-546148B1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visual surveillance, a common approach</a:t>
            </a:r>
          </a:p>
          <a:p>
            <a:endParaRPr lang="en-US" altLang="ko-KR" dirty="0"/>
          </a:p>
          <a:p>
            <a:r>
              <a:rPr lang="en-US" altLang="ko-KR" dirty="0"/>
              <a:t>the codebook background subtraction method is applied.</a:t>
            </a:r>
          </a:p>
          <a:p>
            <a:pPr marL="0" indent="0">
              <a:buNone/>
            </a:pPr>
            <a:r>
              <a:rPr lang="en-US" altLang="ko-KR" dirty="0"/>
              <a:t> - better than mixture of Gaussians (</a:t>
            </a:r>
            <a:r>
              <a:rPr lang="en-US" altLang="ko-KR" dirty="0" err="1"/>
              <a:t>MoG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pixel-based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8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615</Words>
  <Application>Microsoft Office PowerPoint</Application>
  <PresentationFormat>와이드스크린</PresentationFormat>
  <Paragraphs>141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Computer vision based fall detection by a convolutional neural network</vt:lpstr>
      <vt:lpstr>ABSTRACT</vt:lpstr>
      <vt:lpstr>PowerPoint 프레젠테이션</vt:lpstr>
      <vt:lpstr>INTRODUCTION</vt:lpstr>
      <vt:lpstr>PowerPoint 프레젠테이션</vt:lpstr>
      <vt:lpstr>PowerPoint 프레젠테이션</vt:lpstr>
      <vt:lpstr>PowerPoint 프레젠테이션</vt:lpstr>
      <vt:lpstr>PowerPoint 프레젠테이션</vt:lpstr>
      <vt:lpstr>2 BACKGROUND SUBTRACTION</vt:lpstr>
      <vt:lpstr>PowerPoint 프레젠테이션</vt:lpstr>
      <vt:lpstr>3 CNN FOR POSTURES RECOGNITION AND FALL DETECTION </vt:lpstr>
      <vt:lpstr>PowerPoint 프레젠테이션</vt:lpstr>
      <vt:lpstr>4 EXPERIMENTAL RESULTS</vt:lpstr>
      <vt:lpstr>4.1 Posture classification results comparison</vt:lpstr>
      <vt:lpstr>PowerPoint 프레젠테이션</vt:lpstr>
      <vt:lpstr>PowerPoint 프레젠테이션</vt:lpstr>
      <vt:lpstr>4.2 Fall detection comparison</vt:lpstr>
      <vt:lpstr>PowerPoint 프레젠테이션</vt:lpstr>
      <vt:lpstr>5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based fall detection by a convolutional neural network</dc:title>
  <dc:creator>박휘준</dc:creator>
  <cp:lastModifiedBy>박휘준</cp:lastModifiedBy>
  <cp:revision>2</cp:revision>
  <dcterms:created xsi:type="dcterms:W3CDTF">2018-01-01T14:38:07Z</dcterms:created>
  <dcterms:modified xsi:type="dcterms:W3CDTF">2018-01-01T16:44:45Z</dcterms:modified>
</cp:coreProperties>
</file>