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1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휘준" userId="a4668e24ab70ae73" providerId="LiveId" clId="{3C170B52-E93E-4050-9186-1B416750B715}"/>
    <pc:docChg chg="custSel addSld modSld">
      <pc:chgData name="박휘준" userId="a4668e24ab70ae73" providerId="LiveId" clId="{3C170B52-E93E-4050-9186-1B416750B715}" dt="2018-01-23T01:30:36.130" v="620"/>
      <pc:docMkLst>
        <pc:docMk/>
      </pc:docMkLst>
      <pc:sldChg chg="modSp">
        <pc:chgData name="박휘준" userId="a4668e24ab70ae73" providerId="LiveId" clId="{3C170B52-E93E-4050-9186-1B416750B715}" dt="2018-01-23T01:30:36.130" v="620"/>
        <pc:sldMkLst>
          <pc:docMk/>
          <pc:sldMk cId="3743391190" sldId="256"/>
        </pc:sldMkLst>
        <pc:spChg chg="mod">
          <ac:chgData name="박휘준" userId="a4668e24ab70ae73" providerId="LiveId" clId="{3C170B52-E93E-4050-9186-1B416750B715}" dt="2018-01-23T01:30:36.130" v="620"/>
          <ac:spMkLst>
            <pc:docMk/>
            <pc:sldMk cId="3743391190" sldId="256"/>
            <ac:spMk id="3" creationId="{5CC96DD2-FC10-4300-BF75-540A06D3C3D4}"/>
          </ac:spMkLst>
        </pc:spChg>
      </pc:sldChg>
      <pc:sldChg chg="modSp add">
        <pc:chgData name="박휘준" userId="a4668e24ab70ae73" providerId="LiveId" clId="{3C170B52-E93E-4050-9186-1B416750B715}" dt="2018-01-22T11:01:17.695" v="26" actId="20577"/>
        <pc:sldMkLst>
          <pc:docMk/>
          <pc:sldMk cId="1456056437" sldId="258"/>
        </pc:sldMkLst>
        <pc:spChg chg="mod">
          <ac:chgData name="박휘준" userId="a4668e24ab70ae73" providerId="LiveId" clId="{3C170B52-E93E-4050-9186-1B416750B715}" dt="2018-01-22T10:57:53.860" v="12" actId="20577"/>
          <ac:spMkLst>
            <pc:docMk/>
            <pc:sldMk cId="1456056437" sldId="258"/>
            <ac:spMk id="2" creationId="{16350DBD-8641-4D7F-AB5E-91E54513DF31}"/>
          </ac:spMkLst>
        </pc:spChg>
        <pc:spChg chg="mod">
          <ac:chgData name="박휘준" userId="a4668e24ab70ae73" providerId="LiveId" clId="{3C170B52-E93E-4050-9186-1B416750B715}" dt="2018-01-22T11:01:17.695" v="26" actId="20577"/>
          <ac:spMkLst>
            <pc:docMk/>
            <pc:sldMk cId="1456056437" sldId="258"/>
            <ac:spMk id="3" creationId="{FC17420B-C8B7-4E12-8828-8405EDB70314}"/>
          </ac:spMkLst>
        </pc:spChg>
      </pc:sldChg>
      <pc:sldChg chg="delSp modSp add">
        <pc:chgData name="박휘준" userId="a4668e24ab70ae73" providerId="LiveId" clId="{3C170B52-E93E-4050-9186-1B416750B715}" dt="2018-01-22T11:04:46.138" v="71" actId="20577"/>
        <pc:sldMkLst>
          <pc:docMk/>
          <pc:sldMk cId="2413575980" sldId="259"/>
        </pc:sldMkLst>
        <pc:spChg chg="del">
          <ac:chgData name="박휘준" userId="a4668e24ab70ae73" providerId="LiveId" clId="{3C170B52-E93E-4050-9186-1B416750B715}" dt="2018-01-22T11:02:58.469" v="68" actId="478"/>
          <ac:spMkLst>
            <pc:docMk/>
            <pc:sldMk cId="2413575980" sldId="259"/>
            <ac:spMk id="2" creationId="{ADE0B6E4-42C6-429B-A04A-A462F11D252E}"/>
          </ac:spMkLst>
        </pc:spChg>
        <pc:spChg chg="mod">
          <ac:chgData name="박휘준" userId="a4668e24ab70ae73" providerId="LiveId" clId="{3C170B52-E93E-4050-9186-1B416750B715}" dt="2018-01-22T11:04:46.138" v="71" actId="20577"/>
          <ac:spMkLst>
            <pc:docMk/>
            <pc:sldMk cId="2413575980" sldId="259"/>
            <ac:spMk id="3" creationId="{0666AD4D-418B-4861-BD37-8FB83B328130}"/>
          </ac:spMkLst>
        </pc:spChg>
      </pc:sldChg>
      <pc:sldChg chg="modSp add">
        <pc:chgData name="박휘준" userId="a4668e24ab70ae73" providerId="LiveId" clId="{3C170B52-E93E-4050-9186-1B416750B715}" dt="2018-01-22T11:13:11.914" v="140" actId="20577"/>
        <pc:sldMkLst>
          <pc:docMk/>
          <pc:sldMk cId="3460134368" sldId="260"/>
        </pc:sldMkLst>
        <pc:spChg chg="mod">
          <ac:chgData name="박휘준" userId="a4668e24ab70ae73" providerId="LiveId" clId="{3C170B52-E93E-4050-9186-1B416750B715}" dt="2018-01-22T11:07:15.586" v="108" actId="20577"/>
          <ac:spMkLst>
            <pc:docMk/>
            <pc:sldMk cId="3460134368" sldId="260"/>
            <ac:spMk id="2" creationId="{B7C68EBB-CA32-4344-A992-5FA89186B6EA}"/>
          </ac:spMkLst>
        </pc:spChg>
        <pc:spChg chg="mod">
          <ac:chgData name="박휘준" userId="a4668e24ab70ae73" providerId="LiveId" clId="{3C170B52-E93E-4050-9186-1B416750B715}" dt="2018-01-22T11:13:11.914" v="140" actId="20577"/>
          <ac:spMkLst>
            <pc:docMk/>
            <pc:sldMk cId="3460134368" sldId="260"/>
            <ac:spMk id="3" creationId="{B0C76DF8-22D5-4AC0-ADBB-077B3E7B3C7F}"/>
          </ac:spMkLst>
        </pc:spChg>
      </pc:sldChg>
      <pc:sldChg chg="modSp add">
        <pc:chgData name="박휘준" userId="a4668e24ab70ae73" providerId="LiveId" clId="{3C170B52-E93E-4050-9186-1B416750B715}" dt="2018-01-22T11:26:12.601" v="193" actId="20577"/>
        <pc:sldMkLst>
          <pc:docMk/>
          <pc:sldMk cId="2740000675" sldId="261"/>
        </pc:sldMkLst>
        <pc:spChg chg="mod">
          <ac:chgData name="박휘준" userId="a4668e24ab70ae73" providerId="LiveId" clId="{3C170B52-E93E-4050-9186-1B416750B715}" dt="2018-01-22T11:19:36.748" v="151" actId="20577"/>
          <ac:spMkLst>
            <pc:docMk/>
            <pc:sldMk cId="2740000675" sldId="261"/>
            <ac:spMk id="2" creationId="{7642161E-F151-4C82-95D9-15FFD4BB4D30}"/>
          </ac:spMkLst>
        </pc:spChg>
        <pc:spChg chg="mod">
          <ac:chgData name="박휘준" userId="a4668e24ab70ae73" providerId="LiveId" clId="{3C170B52-E93E-4050-9186-1B416750B715}" dt="2018-01-22T11:26:12.601" v="193" actId="20577"/>
          <ac:spMkLst>
            <pc:docMk/>
            <pc:sldMk cId="2740000675" sldId="261"/>
            <ac:spMk id="3" creationId="{01859416-BF3C-4173-B59D-CAF9539401D1}"/>
          </ac:spMkLst>
        </pc:spChg>
      </pc:sldChg>
      <pc:sldChg chg="modSp add">
        <pc:chgData name="박휘준" userId="a4668e24ab70ae73" providerId="LiveId" clId="{3C170B52-E93E-4050-9186-1B416750B715}" dt="2018-01-22T11:28:48.125" v="201" actId="20577"/>
        <pc:sldMkLst>
          <pc:docMk/>
          <pc:sldMk cId="1768833738" sldId="262"/>
        </pc:sldMkLst>
        <pc:spChg chg="mod">
          <ac:chgData name="박휘준" userId="a4668e24ab70ae73" providerId="LiveId" clId="{3C170B52-E93E-4050-9186-1B416750B715}" dt="2018-01-22T11:26:25.480" v="195" actId="20577"/>
          <ac:spMkLst>
            <pc:docMk/>
            <pc:sldMk cId="1768833738" sldId="262"/>
            <ac:spMk id="2" creationId="{20BE8EE2-512E-45DC-AF76-3E0B615423ED}"/>
          </ac:spMkLst>
        </pc:spChg>
        <pc:spChg chg="mod">
          <ac:chgData name="박휘준" userId="a4668e24ab70ae73" providerId="LiveId" clId="{3C170B52-E93E-4050-9186-1B416750B715}" dt="2018-01-22T11:28:48.125" v="201" actId="20577"/>
          <ac:spMkLst>
            <pc:docMk/>
            <pc:sldMk cId="1768833738" sldId="262"/>
            <ac:spMk id="3" creationId="{B1C32F7E-43F7-451B-AE8C-B0FCED461631}"/>
          </ac:spMkLst>
        </pc:spChg>
      </pc:sldChg>
      <pc:sldChg chg="modSp add">
        <pc:chgData name="박휘준" userId="a4668e24ab70ae73" providerId="LiveId" clId="{3C170B52-E93E-4050-9186-1B416750B715}" dt="2018-01-22T11:30:57.654" v="204" actId="20577"/>
        <pc:sldMkLst>
          <pc:docMk/>
          <pc:sldMk cId="4085091129" sldId="263"/>
        </pc:sldMkLst>
        <pc:spChg chg="mod">
          <ac:chgData name="박휘준" userId="a4668e24ab70ae73" providerId="LiveId" clId="{3C170B52-E93E-4050-9186-1B416750B715}" dt="2018-01-22T11:29:03.776" v="203" actId="20577"/>
          <ac:spMkLst>
            <pc:docMk/>
            <pc:sldMk cId="4085091129" sldId="263"/>
            <ac:spMk id="2" creationId="{BD795D53-DBF5-42DE-B164-0D8DF371A09B}"/>
          </ac:spMkLst>
        </pc:spChg>
        <pc:spChg chg="mod">
          <ac:chgData name="박휘준" userId="a4668e24ab70ae73" providerId="LiveId" clId="{3C170B52-E93E-4050-9186-1B416750B715}" dt="2018-01-22T11:30:57.654" v="204" actId="20577"/>
          <ac:spMkLst>
            <pc:docMk/>
            <pc:sldMk cId="4085091129" sldId="263"/>
            <ac:spMk id="3" creationId="{3A94DBC1-FF71-4AF8-8766-6678EC6EA463}"/>
          </ac:spMkLst>
        </pc:spChg>
      </pc:sldChg>
      <pc:sldChg chg="modSp add">
        <pc:chgData name="박휘준" userId="a4668e24ab70ae73" providerId="LiveId" clId="{3C170B52-E93E-4050-9186-1B416750B715}" dt="2018-01-22T11:33:50.601" v="236" actId="20577"/>
        <pc:sldMkLst>
          <pc:docMk/>
          <pc:sldMk cId="1301095450" sldId="264"/>
        </pc:sldMkLst>
        <pc:spChg chg="mod">
          <ac:chgData name="박휘준" userId="a4668e24ab70ae73" providerId="LiveId" clId="{3C170B52-E93E-4050-9186-1B416750B715}" dt="2018-01-22T11:31:21.475" v="206" actId="20577"/>
          <ac:spMkLst>
            <pc:docMk/>
            <pc:sldMk cId="1301095450" sldId="264"/>
            <ac:spMk id="2" creationId="{5270D029-8C86-4122-B9D1-B3270D869E61}"/>
          </ac:spMkLst>
        </pc:spChg>
        <pc:spChg chg="mod">
          <ac:chgData name="박휘준" userId="a4668e24ab70ae73" providerId="LiveId" clId="{3C170B52-E93E-4050-9186-1B416750B715}" dt="2018-01-22T11:33:50.601" v="236" actId="20577"/>
          <ac:spMkLst>
            <pc:docMk/>
            <pc:sldMk cId="1301095450" sldId="264"/>
            <ac:spMk id="3" creationId="{22C57B95-B2A2-4C69-9107-48764452B457}"/>
          </ac:spMkLst>
        </pc:spChg>
      </pc:sldChg>
      <pc:sldChg chg="modSp add">
        <pc:chgData name="박휘준" userId="a4668e24ab70ae73" providerId="LiveId" clId="{3C170B52-E93E-4050-9186-1B416750B715}" dt="2018-01-22T11:36:54.609" v="258" actId="5793"/>
        <pc:sldMkLst>
          <pc:docMk/>
          <pc:sldMk cId="212862739" sldId="265"/>
        </pc:sldMkLst>
        <pc:spChg chg="mod">
          <ac:chgData name="박휘준" userId="a4668e24ab70ae73" providerId="LiveId" clId="{3C170B52-E93E-4050-9186-1B416750B715}" dt="2018-01-22T11:35:09.865" v="241" actId="255"/>
          <ac:spMkLst>
            <pc:docMk/>
            <pc:sldMk cId="212862739" sldId="265"/>
            <ac:spMk id="2" creationId="{6EBB3B79-730E-4D98-9650-8BB988FCF40F}"/>
          </ac:spMkLst>
        </pc:spChg>
        <pc:spChg chg="mod">
          <ac:chgData name="박휘준" userId="a4668e24ab70ae73" providerId="LiveId" clId="{3C170B52-E93E-4050-9186-1B416750B715}" dt="2018-01-22T11:36:54.609" v="258" actId="5793"/>
          <ac:spMkLst>
            <pc:docMk/>
            <pc:sldMk cId="212862739" sldId="265"/>
            <ac:spMk id="3" creationId="{576C6267-F8D3-48D5-8087-D5B6233ED38B}"/>
          </ac:spMkLst>
        </pc:spChg>
      </pc:sldChg>
      <pc:sldChg chg="modSp add">
        <pc:chgData name="박휘준" userId="a4668e24ab70ae73" providerId="LiveId" clId="{3C170B52-E93E-4050-9186-1B416750B715}" dt="2018-01-22T11:39:44.879" v="268" actId="20577"/>
        <pc:sldMkLst>
          <pc:docMk/>
          <pc:sldMk cId="198825982" sldId="266"/>
        </pc:sldMkLst>
        <pc:spChg chg="mod">
          <ac:chgData name="박휘준" userId="a4668e24ab70ae73" providerId="LiveId" clId="{3C170B52-E93E-4050-9186-1B416750B715}" dt="2018-01-22T11:37:35.579" v="264" actId="20577"/>
          <ac:spMkLst>
            <pc:docMk/>
            <pc:sldMk cId="198825982" sldId="266"/>
            <ac:spMk id="2" creationId="{F4CE31AC-96A3-476B-9E3C-EAE16C5843EF}"/>
          </ac:spMkLst>
        </pc:spChg>
        <pc:spChg chg="mod">
          <ac:chgData name="박휘준" userId="a4668e24ab70ae73" providerId="LiveId" clId="{3C170B52-E93E-4050-9186-1B416750B715}" dt="2018-01-22T11:39:44.879" v="268" actId="20577"/>
          <ac:spMkLst>
            <pc:docMk/>
            <pc:sldMk cId="198825982" sldId="266"/>
            <ac:spMk id="3" creationId="{E7651F84-07DF-4F1C-B25A-943867E7048B}"/>
          </ac:spMkLst>
        </pc:spChg>
      </pc:sldChg>
      <pc:sldChg chg="modSp add">
        <pc:chgData name="박휘준" userId="a4668e24ab70ae73" providerId="LiveId" clId="{3C170B52-E93E-4050-9186-1B416750B715}" dt="2018-01-22T11:41:40.844" v="288" actId="20577"/>
        <pc:sldMkLst>
          <pc:docMk/>
          <pc:sldMk cId="1586285795" sldId="267"/>
        </pc:sldMkLst>
        <pc:spChg chg="mod">
          <ac:chgData name="박휘준" userId="a4668e24ab70ae73" providerId="LiveId" clId="{3C170B52-E93E-4050-9186-1B416750B715}" dt="2018-01-22T11:40:17.959" v="270" actId="20577"/>
          <ac:spMkLst>
            <pc:docMk/>
            <pc:sldMk cId="1586285795" sldId="267"/>
            <ac:spMk id="2" creationId="{90BD6606-60A2-4C6A-8397-08F3EA53FBCD}"/>
          </ac:spMkLst>
        </pc:spChg>
        <pc:spChg chg="mod">
          <ac:chgData name="박휘준" userId="a4668e24ab70ae73" providerId="LiveId" clId="{3C170B52-E93E-4050-9186-1B416750B715}" dt="2018-01-22T11:41:40.844" v="288" actId="20577"/>
          <ac:spMkLst>
            <pc:docMk/>
            <pc:sldMk cId="1586285795" sldId="267"/>
            <ac:spMk id="3" creationId="{AED1191F-8EFF-48E7-A102-344DBA9F9926}"/>
          </ac:spMkLst>
        </pc:spChg>
      </pc:sldChg>
      <pc:sldChg chg="modSp add">
        <pc:chgData name="박휘준" userId="a4668e24ab70ae73" providerId="LiveId" clId="{3C170B52-E93E-4050-9186-1B416750B715}" dt="2018-01-22T11:43:54.519" v="300" actId="20577"/>
        <pc:sldMkLst>
          <pc:docMk/>
          <pc:sldMk cId="3182813949" sldId="268"/>
        </pc:sldMkLst>
        <pc:spChg chg="mod">
          <ac:chgData name="박휘준" userId="a4668e24ab70ae73" providerId="LiveId" clId="{3C170B52-E93E-4050-9186-1B416750B715}" dt="2018-01-22T11:41:56.430" v="290" actId="20577"/>
          <ac:spMkLst>
            <pc:docMk/>
            <pc:sldMk cId="3182813949" sldId="268"/>
            <ac:spMk id="2" creationId="{38F80953-2F22-4CA3-90E2-51CB845EAF10}"/>
          </ac:spMkLst>
        </pc:spChg>
        <pc:spChg chg="mod">
          <ac:chgData name="박휘준" userId="a4668e24ab70ae73" providerId="LiveId" clId="{3C170B52-E93E-4050-9186-1B416750B715}" dt="2018-01-22T11:43:54.519" v="300" actId="20577"/>
          <ac:spMkLst>
            <pc:docMk/>
            <pc:sldMk cId="3182813949" sldId="268"/>
            <ac:spMk id="3" creationId="{3C5326A5-F9A0-4B7C-9893-7F3C436FCA6D}"/>
          </ac:spMkLst>
        </pc:spChg>
      </pc:sldChg>
      <pc:sldChg chg="addSp delSp modSp add">
        <pc:chgData name="박휘준" userId="a4668e24ab70ae73" providerId="LiveId" clId="{3C170B52-E93E-4050-9186-1B416750B715}" dt="2018-01-22T11:46:44.141" v="307" actId="14100"/>
        <pc:sldMkLst>
          <pc:docMk/>
          <pc:sldMk cId="3737800197" sldId="269"/>
        </pc:sldMkLst>
        <pc:spChg chg="mod">
          <ac:chgData name="박휘준" userId="a4668e24ab70ae73" providerId="LiveId" clId="{3C170B52-E93E-4050-9186-1B416750B715}" dt="2018-01-22T11:44:47.209" v="302" actId="14100"/>
          <ac:spMkLst>
            <pc:docMk/>
            <pc:sldMk cId="3737800197" sldId="269"/>
            <ac:spMk id="2" creationId="{7411F169-64D2-41D2-8896-3EAEE2D4061D}"/>
          </ac:spMkLst>
        </pc:spChg>
        <pc:spChg chg="del">
          <ac:chgData name="박휘준" userId="a4668e24ab70ae73" providerId="LiveId" clId="{3C170B52-E93E-4050-9186-1B416750B715}" dt="2018-01-22T11:46:37.829" v="303" actId="14100"/>
          <ac:spMkLst>
            <pc:docMk/>
            <pc:sldMk cId="3737800197" sldId="269"/>
            <ac:spMk id="3" creationId="{197E92CD-F064-4768-A109-2063BF3ABD0C}"/>
          </ac:spMkLst>
        </pc:spChg>
        <pc:picChg chg="add mod">
          <ac:chgData name="박휘준" userId="a4668e24ab70ae73" providerId="LiveId" clId="{3C170B52-E93E-4050-9186-1B416750B715}" dt="2018-01-22T11:46:44.141" v="307" actId="14100"/>
          <ac:picMkLst>
            <pc:docMk/>
            <pc:sldMk cId="3737800197" sldId="269"/>
            <ac:picMk id="5" creationId="{AF56520B-2EE5-4426-9CF3-D8FB229AC0BC}"/>
          </ac:picMkLst>
        </pc:picChg>
      </pc:sldChg>
      <pc:sldChg chg="addSp delSp modSp add">
        <pc:chgData name="박휘준" userId="a4668e24ab70ae73" providerId="LiveId" clId="{3C170B52-E93E-4050-9186-1B416750B715}" dt="2018-01-22T11:49:38.950" v="314" actId="1076"/>
        <pc:sldMkLst>
          <pc:docMk/>
          <pc:sldMk cId="3090734406" sldId="270"/>
        </pc:sldMkLst>
        <pc:spChg chg="mod">
          <ac:chgData name="박휘준" userId="a4668e24ab70ae73" providerId="LiveId" clId="{3C170B52-E93E-4050-9186-1B416750B715}" dt="2018-01-22T11:47:33.683" v="309" actId="1076"/>
          <ac:spMkLst>
            <pc:docMk/>
            <pc:sldMk cId="3090734406" sldId="270"/>
            <ac:spMk id="2" creationId="{D7B8B18C-DCDC-41D2-A13C-1EC554D0BBBD}"/>
          </ac:spMkLst>
        </pc:spChg>
        <pc:spChg chg="del">
          <ac:chgData name="박휘준" userId="a4668e24ab70ae73" providerId="LiveId" clId="{3C170B52-E93E-4050-9186-1B416750B715}" dt="2018-01-22T11:49:32.244" v="310" actId="1076"/>
          <ac:spMkLst>
            <pc:docMk/>
            <pc:sldMk cId="3090734406" sldId="270"/>
            <ac:spMk id="3" creationId="{69C28A35-AC6D-48EE-8C62-F94C7056DD02}"/>
          </ac:spMkLst>
        </pc:spChg>
        <pc:picChg chg="add mod">
          <ac:chgData name="박휘준" userId="a4668e24ab70ae73" providerId="LiveId" clId="{3C170B52-E93E-4050-9186-1B416750B715}" dt="2018-01-22T11:49:38.950" v="314" actId="1076"/>
          <ac:picMkLst>
            <pc:docMk/>
            <pc:sldMk cId="3090734406" sldId="270"/>
            <ac:picMk id="5" creationId="{60AE2049-2E14-48DB-9D03-00A7BEFCC22F}"/>
          </ac:picMkLst>
        </pc:picChg>
      </pc:sldChg>
      <pc:sldChg chg="addSp delSp modSp add">
        <pc:chgData name="박휘준" userId="a4668e24ab70ae73" providerId="LiveId" clId="{3C170B52-E93E-4050-9186-1B416750B715}" dt="2018-01-22T11:56:32.030" v="330" actId="14100"/>
        <pc:sldMkLst>
          <pc:docMk/>
          <pc:sldMk cId="2656587333" sldId="271"/>
        </pc:sldMkLst>
        <pc:spChg chg="mod">
          <ac:chgData name="박휘준" userId="a4668e24ab70ae73" providerId="LiveId" clId="{3C170B52-E93E-4050-9186-1B416750B715}" dt="2018-01-22T11:49:51.193" v="316" actId="14100"/>
          <ac:spMkLst>
            <pc:docMk/>
            <pc:sldMk cId="2656587333" sldId="271"/>
            <ac:spMk id="2" creationId="{D0FD81E3-6A99-48A5-B27E-D93700F1D592}"/>
          </ac:spMkLst>
        </pc:spChg>
        <pc:spChg chg="del">
          <ac:chgData name="박휘준" userId="a4668e24ab70ae73" providerId="LiveId" clId="{3C170B52-E93E-4050-9186-1B416750B715}" dt="2018-01-22T11:54:22.384" v="317" actId="14100"/>
          <ac:spMkLst>
            <pc:docMk/>
            <pc:sldMk cId="2656587333" sldId="271"/>
            <ac:spMk id="3" creationId="{81EDED81-4032-4C62-ABCC-2D1FBA945E23}"/>
          </ac:spMkLst>
        </pc:spChg>
        <pc:spChg chg="add mod">
          <ac:chgData name="박휘준" userId="a4668e24ab70ae73" providerId="LiveId" clId="{3C170B52-E93E-4050-9186-1B416750B715}" dt="2018-01-22T11:56:32.030" v="330" actId="14100"/>
          <ac:spMkLst>
            <pc:docMk/>
            <pc:sldMk cId="2656587333" sldId="271"/>
            <ac:spMk id="8" creationId="{CA32D81D-7535-4B0E-9DEC-38C28CC0DF54}"/>
          </ac:spMkLst>
        </pc:spChg>
        <pc:picChg chg="add mod">
          <ac:chgData name="박휘준" userId="a4668e24ab70ae73" providerId="LiveId" clId="{3C170B52-E93E-4050-9186-1B416750B715}" dt="2018-01-22T11:54:38.618" v="325" actId="14100"/>
          <ac:picMkLst>
            <pc:docMk/>
            <pc:sldMk cId="2656587333" sldId="271"/>
            <ac:picMk id="5" creationId="{027E2076-B0C2-4013-B78D-0F499DEFCBC6}"/>
          </ac:picMkLst>
        </pc:picChg>
        <pc:picChg chg="add mod">
          <ac:chgData name="박휘준" userId="a4668e24ab70ae73" providerId="LiveId" clId="{3C170B52-E93E-4050-9186-1B416750B715}" dt="2018-01-22T11:54:40.666" v="326" actId="1076"/>
          <ac:picMkLst>
            <pc:docMk/>
            <pc:sldMk cId="2656587333" sldId="271"/>
            <ac:picMk id="7" creationId="{529F7114-37DE-4AC3-A60F-EFDCAA32034A}"/>
          </ac:picMkLst>
        </pc:picChg>
      </pc:sldChg>
      <pc:sldChg chg="addSp delSp modSp add">
        <pc:chgData name="박휘준" userId="a4668e24ab70ae73" providerId="LiveId" clId="{3C170B52-E93E-4050-9186-1B416750B715}" dt="2018-01-22T11:57:15.852" v="340" actId="14100"/>
        <pc:sldMkLst>
          <pc:docMk/>
          <pc:sldMk cId="1079043563" sldId="272"/>
        </pc:sldMkLst>
        <pc:spChg chg="del">
          <ac:chgData name="박휘준" userId="a4668e24ab70ae73" providerId="LiveId" clId="{3C170B52-E93E-4050-9186-1B416750B715}" dt="2018-01-22T11:57:05.952" v="336" actId="478"/>
          <ac:spMkLst>
            <pc:docMk/>
            <pc:sldMk cId="1079043563" sldId="272"/>
            <ac:spMk id="2" creationId="{EAEE65A5-E42E-4953-BB59-F4E1C83FE7BE}"/>
          </ac:spMkLst>
        </pc:spChg>
        <pc:spChg chg="del">
          <ac:chgData name="박휘준" userId="a4668e24ab70ae73" providerId="LiveId" clId="{3C170B52-E93E-4050-9186-1B416750B715}" dt="2018-01-22T11:56:58.884" v="332" actId="14100"/>
          <ac:spMkLst>
            <pc:docMk/>
            <pc:sldMk cId="1079043563" sldId="272"/>
            <ac:spMk id="3" creationId="{76A3A4B0-CD54-4F4B-9331-769EFA6F7212}"/>
          </ac:spMkLst>
        </pc:spChg>
        <pc:picChg chg="add mod">
          <ac:chgData name="박휘준" userId="a4668e24ab70ae73" providerId="LiveId" clId="{3C170B52-E93E-4050-9186-1B416750B715}" dt="2018-01-22T11:57:04.225" v="335" actId="14100"/>
          <ac:picMkLst>
            <pc:docMk/>
            <pc:sldMk cId="1079043563" sldId="272"/>
            <ac:picMk id="5" creationId="{6ECB1676-1FAE-4A4C-AB9B-2DA1055C3414}"/>
          </ac:picMkLst>
        </pc:picChg>
        <pc:picChg chg="add mod">
          <ac:chgData name="박휘준" userId="a4668e24ab70ae73" providerId="LiveId" clId="{3C170B52-E93E-4050-9186-1B416750B715}" dt="2018-01-22T11:57:15.852" v="340" actId="14100"/>
          <ac:picMkLst>
            <pc:docMk/>
            <pc:sldMk cId="1079043563" sldId="272"/>
            <ac:picMk id="7" creationId="{49FB5FEB-710C-4528-87CB-FE754052B593}"/>
          </ac:picMkLst>
        </pc:picChg>
      </pc:sldChg>
      <pc:sldChg chg="addSp delSp modSp add">
        <pc:chgData name="박휘준" userId="a4668e24ab70ae73" providerId="LiveId" clId="{3C170B52-E93E-4050-9186-1B416750B715}" dt="2018-01-22T12:05:47.364" v="349" actId="14100"/>
        <pc:sldMkLst>
          <pc:docMk/>
          <pc:sldMk cId="1359269978" sldId="273"/>
        </pc:sldMkLst>
        <pc:spChg chg="mod">
          <ac:chgData name="박휘준" userId="a4668e24ab70ae73" providerId="LiveId" clId="{3C170B52-E93E-4050-9186-1B416750B715}" dt="2018-01-22T12:00:57.167" v="342" actId="14100"/>
          <ac:spMkLst>
            <pc:docMk/>
            <pc:sldMk cId="1359269978" sldId="273"/>
            <ac:spMk id="2" creationId="{ABCFB3E6-D10A-4D52-8695-C507E2CE0AF6}"/>
          </ac:spMkLst>
        </pc:spChg>
        <pc:spChg chg="del">
          <ac:chgData name="박휘준" userId="a4668e24ab70ae73" providerId="LiveId" clId="{3C170B52-E93E-4050-9186-1B416750B715}" dt="2018-01-22T12:02:50.747" v="343" actId="14100"/>
          <ac:spMkLst>
            <pc:docMk/>
            <pc:sldMk cId="1359269978" sldId="273"/>
            <ac:spMk id="3" creationId="{48778227-4F36-4DA9-94DC-EBC1C0B593E2}"/>
          </ac:spMkLst>
        </pc:spChg>
        <pc:picChg chg="add mod">
          <ac:chgData name="박휘준" userId="a4668e24ab70ae73" providerId="LiveId" clId="{3C170B52-E93E-4050-9186-1B416750B715}" dt="2018-01-22T12:05:47.364" v="349" actId="14100"/>
          <ac:picMkLst>
            <pc:docMk/>
            <pc:sldMk cId="1359269978" sldId="273"/>
            <ac:picMk id="5" creationId="{EE57F8DC-47F5-4C27-9C82-AF60CCE91E07}"/>
          </ac:picMkLst>
        </pc:picChg>
        <pc:picChg chg="add mod">
          <ac:chgData name="박휘준" userId="a4668e24ab70ae73" providerId="LiveId" clId="{3C170B52-E93E-4050-9186-1B416750B715}" dt="2018-01-22T12:05:43.759" v="348" actId="1076"/>
          <ac:picMkLst>
            <pc:docMk/>
            <pc:sldMk cId="1359269978" sldId="273"/>
            <ac:picMk id="7" creationId="{A1769399-AE16-4660-8DE5-9831FD940B5D}"/>
          </ac:picMkLst>
        </pc:picChg>
      </pc:sldChg>
      <pc:sldChg chg="addSp delSp modSp add">
        <pc:chgData name="박휘준" userId="a4668e24ab70ae73" providerId="LiveId" clId="{3C170B52-E93E-4050-9186-1B416750B715}" dt="2018-01-22T12:19:29.501" v="354" actId="27614"/>
        <pc:sldMkLst>
          <pc:docMk/>
          <pc:sldMk cId="2649066178" sldId="274"/>
        </pc:sldMkLst>
        <pc:spChg chg="mod">
          <ac:chgData name="박휘준" userId="a4668e24ab70ae73" providerId="LiveId" clId="{3C170B52-E93E-4050-9186-1B416750B715}" dt="2018-01-22T12:07:05.904" v="351" actId="27614"/>
          <ac:spMkLst>
            <pc:docMk/>
            <pc:sldMk cId="2649066178" sldId="274"/>
            <ac:spMk id="2" creationId="{0A9523EA-AB72-48F8-BDD5-40A701EF7F81}"/>
          </ac:spMkLst>
        </pc:spChg>
        <pc:spChg chg="del">
          <ac:chgData name="박휘준" userId="a4668e24ab70ae73" providerId="LiveId" clId="{3C170B52-E93E-4050-9186-1B416750B715}" dt="2018-01-22T12:19:26.313" v="352" actId="27614"/>
          <ac:spMkLst>
            <pc:docMk/>
            <pc:sldMk cId="2649066178" sldId="274"/>
            <ac:spMk id="3" creationId="{FBBAF31C-2EF3-4B9D-A6BB-64E80D19C73B}"/>
          </ac:spMkLst>
        </pc:spChg>
        <pc:picChg chg="add mod">
          <ac:chgData name="박휘준" userId="a4668e24ab70ae73" providerId="LiveId" clId="{3C170B52-E93E-4050-9186-1B416750B715}" dt="2018-01-22T12:19:29.501" v="354" actId="27614"/>
          <ac:picMkLst>
            <pc:docMk/>
            <pc:sldMk cId="2649066178" sldId="274"/>
            <ac:picMk id="5" creationId="{BFED55C0-ADD3-4140-96AD-68383E22C4CB}"/>
          </ac:picMkLst>
        </pc:picChg>
      </pc:sldChg>
      <pc:sldChg chg="addSp delSp modSp add">
        <pc:chgData name="박휘준" userId="a4668e24ab70ae73" providerId="LiveId" clId="{3C170B52-E93E-4050-9186-1B416750B715}" dt="2018-01-22T12:20:55.929" v="360" actId="1076"/>
        <pc:sldMkLst>
          <pc:docMk/>
          <pc:sldMk cId="3789691392" sldId="275"/>
        </pc:sldMkLst>
        <pc:spChg chg="del">
          <ac:chgData name="박휘준" userId="a4668e24ab70ae73" providerId="LiveId" clId="{3C170B52-E93E-4050-9186-1B416750B715}" dt="2018-01-22T12:20:48.937" v="356" actId="1076"/>
          <ac:spMkLst>
            <pc:docMk/>
            <pc:sldMk cId="3789691392" sldId="275"/>
            <ac:spMk id="3" creationId="{E52F2EA1-1E3D-4981-8C9B-569262598418}"/>
          </ac:spMkLst>
        </pc:spChg>
        <pc:picChg chg="add mod">
          <ac:chgData name="박휘준" userId="a4668e24ab70ae73" providerId="LiveId" clId="{3C170B52-E93E-4050-9186-1B416750B715}" dt="2018-01-22T12:20:55.929" v="360" actId="1076"/>
          <ac:picMkLst>
            <pc:docMk/>
            <pc:sldMk cId="3789691392" sldId="275"/>
            <ac:picMk id="5" creationId="{E258362B-5117-47CE-B739-BF1C500920EE}"/>
          </ac:picMkLst>
        </pc:picChg>
      </pc:sldChg>
      <pc:sldChg chg="addSp delSp modSp add">
        <pc:chgData name="박휘준" userId="a4668e24ab70ae73" providerId="LiveId" clId="{3C170B52-E93E-4050-9186-1B416750B715}" dt="2018-01-22T12:23:23.304" v="368" actId="20577"/>
        <pc:sldMkLst>
          <pc:docMk/>
          <pc:sldMk cId="166478048" sldId="276"/>
        </pc:sldMkLst>
        <pc:spChg chg="mod">
          <ac:chgData name="박휘준" userId="a4668e24ab70ae73" providerId="LiveId" clId="{3C170B52-E93E-4050-9186-1B416750B715}" dt="2018-01-22T12:21:09.059" v="362" actId="20577"/>
          <ac:spMkLst>
            <pc:docMk/>
            <pc:sldMk cId="166478048" sldId="276"/>
            <ac:spMk id="2" creationId="{491684E2-6B89-4F8D-AD47-8ECE0E61A727}"/>
          </ac:spMkLst>
        </pc:spChg>
        <pc:spChg chg="del">
          <ac:chgData name="박휘준" userId="a4668e24ab70ae73" providerId="LiveId" clId="{3C170B52-E93E-4050-9186-1B416750B715}" dt="2018-01-22T12:22:51.797" v="363" actId="20577"/>
          <ac:spMkLst>
            <pc:docMk/>
            <pc:sldMk cId="166478048" sldId="276"/>
            <ac:spMk id="3" creationId="{B5433822-C5A6-4EB3-9AC8-424B84277976}"/>
          </ac:spMkLst>
        </pc:spChg>
        <pc:spChg chg="add mod">
          <ac:chgData name="박휘준" userId="a4668e24ab70ae73" providerId="LiveId" clId="{3C170B52-E93E-4050-9186-1B416750B715}" dt="2018-01-22T12:23:23.304" v="368" actId="20577"/>
          <ac:spMkLst>
            <pc:docMk/>
            <pc:sldMk cId="166478048" sldId="276"/>
            <ac:spMk id="6" creationId="{2BBFC9E6-A144-4689-8D4B-EDE3D7C80F15}"/>
          </ac:spMkLst>
        </pc:spChg>
        <pc:picChg chg="add mod">
          <ac:chgData name="박휘준" userId="a4668e24ab70ae73" providerId="LiveId" clId="{3C170B52-E93E-4050-9186-1B416750B715}" dt="2018-01-22T12:22:56.579" v="366" actId="14100"/>
          <ac:picMkLst>
            <pc:docMk/>
            <pc:sldMk cId="166478048" sldId="276"/>
            <ac:picMk id="5" creationId="{31686701-3062-4D91-AF81-B6AB8B730429}"/>
          </ac:picMkLst>
        </pc:picChg>
      </pc:sldChg>
      <pc:sldChg chg="modSp add">
        <pc:chgData name="박휘준" userId="a4668e24ab70ae73" providerId="LiveId" clId="{3C170B52-E93E-4050-9186-1B416750B715}" dt="2018-01-22T12:26:58.723" v="391" actId="5793"/>
        <pc:sldMkLst>
          <pc:docMk/>
          <pc:sldMk cId="3009202826" sldId="277"/>
        </pc:sldMkLst>
        <pc:spChg chg="mod">
          <ac:chgData name="박휘준" userId="a4668e24ab70ae73" providerId="LiveId" clId="{3C170B52-E93E-4050-9186-1B416750B715}" dt="2018-01-22T12:24:59.002" v="370" actId="5793"/>
          <ac:spMkLst>
            <pc:docMk/>
            <pc:sldMk cId="3009202826" sldId="277"/>
            <ac:spMk id="2" creationId="{37A03B8A-DBF4-49E4-A6A6-F04B6D430B1B}"/>
          </ac:spMkLst>
        </pc:spChg>
        <pc:spChg chg="mod">
          <ac:chgData name="박휘준" userId="a4668e24ab70ae73" providerId="LiveId" clId="{3C170B52-E93E-4050-9186-1B416750B715}" dt="2018-01-22T12:26:58.723" v="391" actId="5793"/>
          <ac:spMkLst>
            <pc:docMk/>
            <pc:sldMk cId="3009202826" sldId="277"/>
            <ac:spMk id="3" creationId="{75A6CE27-9408-4895-97ED-FBD773B0E4C8}"/>
          </ac:spMkLst>
        </pc:spChg>
      </pc:sldChg>
      <pc:sldChg chg="modSp add">
        <pc:chgData name="박휘준" userId="a4668e24ab70ae73" providerId="LiveId" clId="{3C170B52-E93E-4050-9186-1B416750B715}" dt="2018-01-22T12:36:30.194" v="428" actId="5793"/>
        <pc:sldMkLst>
          <pc:docMk/>
          <pc:sldMk cId="892477623" sldId="278"/>
        </pc:sldMkLst>
        <pc:spChg chg="mod">
          <ac:chgData name="박휘준" userId="a4668e24ab70ae73" providerId="LiveId" clId="{3C170B52-E93E-4050-9186-1B416750B715}" dt="2018-01-22T12:28:51.450" v="400" actId="20577"/>
          <ac:spMkLst>
            <pc:docMk/>
            <pc:sldMk cId="892477623" sldId="278"/>
            <ac:spMk id="2" creationId="{BA9C6C47-ED21-4485-9347-84B769AAFC31}"/>
          </ac:spMkLst>
        </pc:spChg>
        <pc:spChg chg="mod">
          <ac:chgData name="박휘준" userId="a4668e24ab70ae73" providerId="LiveId" clId="{3C170B52-E93E-4050-9186-1B416750B715}" dt="2018-01-22T12:36:30.194" v="428" actId="5793"/>
          <ac:spMkLst>
            <pc:docMk/>
            <pc:sldMk cId="892477623" sldId="278"/>
            <ac:spMk id="3" creationId="{F9A610BD-B020-4114-AFBD-465EE37AF0F0}"/>
          </ac:spMkLst>
        </pc:spChg>
      </pc:sldChg>
      <pc:sldChg chg="modSp add">
        <pc:chgData name="박휘준" userId="a4668e24ab70ae73" providerId="LiveId" clId="{3C170B52-E93E-4050-9186-1B416750B715}" dt="2018-01-22T12:37:38.717" v="463" actId="20577"/>
        <pc:sldMkLst>
          <pc:docMk/>
          <pc:sldMk cId="74951512" sldId="279"/>
        </pc:sldMkLst>
        <pc:spChg chg="mod">
          <ac:chgData name="박휘준" userId="a4668e24ab70ae73" providerId="LiveId" clId="{3C170B52-E93E-4050-9186-1B416750B715}" dt="2018-01-22T12:37:38.717" v="463" actId="20577"/>
          <ac:spMkLst>
            <pc:docMk/>
            <pc:sldMk cId="74951512" sldId="279"/>
            <ac:spMk id="3" creationId="{E934BE37-E5BD-44FA-9F9E-A03D0ED14596}"/>
          </ac:spMkLst>
        </pc:spChg>
      </pc:sldChg>
      <pc:sldChg chg="addSp delSp modSp add">
        <pc:chgData name="박휘준" userId="a4668e24ab70ae73" providerId="LiveId" clId="{3C170B52-E93E-4050-9186-1B416750B715}" dt="2018-01-22T12:41:03.629" v="470" actId="1076"/>
        <pc:sldMkLst>
          <pc:docMk/>
          <pc:sldMk cId="2242636243" sldId="280"/>
        </pc:sldMkLst>
        <pc:spChg chg="mod">
          <ac:chgData name="박휘준" userId="a4668e24ab70ae73" providerId="LiveId" clId="{3C170B52-E93E-4050-9186-1B416750B715}" dt="2018-01-22T12:37:42.735" v="465" actId="1076"/>
          <ac:spMkLst>
            <pc:docMk/>
            <pc:sldMk cId="2242636243" sldId="280"/>
            <ac:spMk id="2" creationId="{AFF8CE43-6630-49D7-BE1B-42A75F6B8C02}"/>
          </ac:spMkLst>
        </pc:spChg>
        <pc:spChg chg="del">
          <ac:chgData name="박휘준" userId="a4668e24ab70ae73" providerId="LiveId" clId="{3C170B52-E93E-4050-9186-1B416750B715}" dt="2018-01-22T12:40:55.016" v="466" actId="1076"/>
          <ac:spMkLst>
            <pc:docMk/>
            <pc:sldMk cId="2242636243" sldId="280"/>
            <ac:spMk id="3" creationId="{187B666D-A5FE-45F3-BAB9-DF4572A9A352}"/>
          </ac:spMkLst>
        </pc:spChg>
        <pc:picChg chg="add mod">
          <ac:chgData name="박휘준" userId="a4668e24ab70ae73" providerId="LiveId" clId="{3C170B52-E93E-4050-9186-1B416750B715}" dt="2018-01-22T12:41:03.629" v="470" actId="1076"/>
          <ac:picMkLst>
            <pc:docMk/>
            <pc:sldMk cId="2242636243" sldId="280"/>
            <ac:picMk id="5" creationId="{1B3FA756-FBCA-4AD4-994C-3D1658B08237}"/>
          </ac:picMkLst>
        </pc:picChg>
      </pc:sldChg>
      <pc:sldChg chg="addSp delSp modSp add">
        <pc:chgData name="박휘준" userId="a4668e24ab70ae73" providerId="LiveId" clId="{3C170B52-E93E-4050-9186-1B416750B715}" dt="2018-01-23T01:21:36.254" v="616" actId="14100"/>
        <pc:sldMkLst>
          <pc:docMk/>
          <pc:sldMk cId="1544844495" sldId="281"/>
        </pc:sldMkLst>
        <pc:spChg chg="mod">
          <ac:chgData name="박휘준" userId="a4668e24ab70ae73" providerId="LiveId" clId="{3C170B52-E93E-4050-9186-1B416750B715}" dt="2018-01-22T12:41:22.498" v="472" actId="14100"/>
          <ac:spMkLst>
            <pc:docMk/>
            <pc:sldMk cId="1544844495" sldId="281"/>
            <ac:spMk id="2" creationId="{54D47B66-5A84-4E3A-8E8F-21273F17B0AB}"/>
          </ac:spMkLst>
        </pc:spChg>
        <pc:spChg chg="del">
          <ac:chgData name="박휘준" userId="a4668e24ab70ae73" providerId="LiveId" clId="{3C170B52-E93E-4050-9186-1B416750B715}" dt="2018-01-22T12:43:13.998" v="473" actId="14100"/>
          <ac:spMkLst>
            <pc:docMk/>
            <pc:sldMk cId="1544844495" sldId="281"/>
            <ac:spMk id="3" creationId="{2BABF307-86D0-4336-8B4A-2466CD9F118D}"/>
          </ac:spMkLst>
        </pc:spChg>
        <pc:picChg chg="add mod">
          <ac:chgData name="박휘준" userId="a4668e24ab70ae73" providerId="LiveId" clId="{3C170B52-E93E-4050-9186-1B416750B715}" dt="2018-01-23T01:21:36.254" v="616" actId="14100"/>
          <ac:picMkLst>
            <pc:docMk/>
            <pc:sldMk cId="1544844495" sldId="281"/>
            <ac:picMk id="5" creationId="{AF3E8979-2DB3-45B9-8391-71B34A74501B}"/>
          </ac:picMkLst>
        </pc:picChg>
      </pc:sldChg>
      <pc:sldChg chg="modSp add">
        <pc:chgData name="박휘준" userId="a4668e24ab70ae73" providerId="LiveId" clId="{3C170B52-E93E-4050-9186-1B416750B715}" dt="2018-01-22T12:52:11.896" v="551" actId="20577"/>
        <pc:sldMkLst>
          <pc:docMk/>
          <pc:sldMk cId="3721435690" sldId="282"/>
        </pc:sldMkLst>
        <pc:spChg chg="mod">
          <ac:chgData name="박휘준" userId="a4668e24ab70ae73" providerId="LiveId" clId="{3C170B52-E93E-4050-9186-1B416750B715}" dt="2018-01-22T12:52:11.896" v="551" actId="20577"/>
          <ac:spMkLst>
            <pc:docMk/>
            <pc:sldMk cId="3721435690" sldId="282"/>
            <ac:spMk id="2" creationId="{8A9F5A93-A11B-4D88-B67B-417E13E66899}"/>
          </ac:spMkLst>
        </pc:spChg>
        <pc:spChg chg="mod">
          <ac:chgData name="박휘준" userId="a4668e24ab70ae73" providerId="LiveId" clId="{3C170B52-E93E-4050-9186-1B416750B715}" dt="2018-01-22T12:51:47.650" v="550" actId="20577"/>
          <ac:spMkLst>
            <pc:docMk/>
            <pc:sldMk cId="3721435690" sldId="282"/>
            <ac:spMk id="3" creationId="{C7E4311C-3AE5-4379-8B1F-618C65FD952C}"/>
          </ac:spMkLst>
        </pc:spChg>
      </pc:sldChg>
      <pc:sldChg chg="addSp delSp modSp add">
        <pc:chgData name="박휘준" userId="a4668e24ab70ae73" providerId="LiveId" clId="{3C170B52-E93E-4050-9186-1B416750B715}" dt="2018-01-22T12:52:26.259" v="557" actId="478"/>
        <pc:sldMkLst>
          <pc:docMk/>
          <pc:sldMk cId="2385562435" sldId="283"/>
        </pc:sldMkLst>
        <pc:spChg chg="del">
          <ac:chgData name="박휘준" userId="a4668e24ab70ae73" providerId="LiveId" clId="{3C170B52-E93E-4050-9186-1B416750B715}" dt="2018-01-22T12:52:26.259" v="557" actId="478"/>
          <ac:spMkLst>
            <pc:docMk/>
            <pc:sldMk cId="2385562435" sldId="283"/>
            <ac:spMk id="2" creationId="{9DB09827-7FFE-42B2-B73B-BE5F64D25E4B}"/>
          </ac:spMkLst>
        </pc:spChg>
        <pc:spChg chg="del">
          <ac:chgData name="박휘준" userId="a4668e24ab70ae73" providerId="LiveId" clId="{3C170B52-E93E-4050-9186-1B416750B715}" dt="2018-01-22T12:52:19.672" v="553" actId="478"/>
          <ac:spMkLst>
            <pc:docMk/>
            <pc:sldMk cId="2385562435" sldId="283"/>
            <ac:spMk id="3" creationId="{45D37E85-8F3C-496A-8369-0EF2C8DAA997}"/>
          </ac:spMkLst>
        </pc:spChg>
        <pc:picChg chg="add mod">
          <ac:chgData name="박휘준" userId="a4668e24ab70ae73" providerId="LiveId" clId="{3C170B52-E93E-4050-9186-1B416750B715}" dt="2018-01-22T12:52:23.997" v="556" actId="14100"/>
          <ac:picMkLst>
            <pc:docMk/>
            <pc:sldMk cId="2385562435" sldId="283"/>
            <ac:picMk id="5" creationId="{4822C00A-77A3-49F9-A672-BE0F0101274E}"/>
          </ac:picMkLst>
        </pc:picChg>
      </pc:sldChg>
      <pc:sldChg chg="addSp delSp modSp add">
        <pc:chgData name="박휘준" userId="a4668e24ab70ae73" providerId="LiveId" clId="{3C170B52-E93E-4050-9186-1B416750B715}" dt="2018-01-22T13:07:34.332" v="585" actId="1076"/>
        <pc:sldMkLst>
          <pc:docMk/>
          <pc:sldMk cId="35731690" sldId="284"/>
        </pc:sldMkLst>
        <pc:spChg chg="mod">
          <ac:chgData name="박휘준" userId="a4668e24ab70ae73" providerId="LiveId" clId="{3C170B52-E93E-4050-9186-1B416750B715}" dt="2018-01-22T13:04:11.949" v="580" actId="20577"/>
          <ac:spMkLst>
            <pc:docMk/>
            <pc:sldMk cId="35731690" sldId="284"/>
            <ac:spMk id="2" creationId="{81EB51E7-08B4-43F3-B0EB-C1A4B3A605F7}"/>
          </ac:spMkLst>
        </pc:spChg>
        <pc:spChg chg="del">
          <ac:chgData name="박휘준" userId="a4668e24ab70ae73" providerId="LiveId" clId="{3C170B52-E93E-4050-9186-1B416750B715}" dt="2018-01-22T13:07:28.913" v="581" actId="1076"/>
          <ac:spMkLst>
            <pc:docMk/>
            <pc:sldMk cId="35731690" sldId="284"/>
            <ac:spMk id="3" creationId="{0EED4A40-5F94-4E56-A1F1-4ED296E967D2}"/>
          </ac:spMkLst>
        </pc:spChg>
        <pc:picChg chg="add mod">
          <ac:chgData name="박휘준" userId="a4668e24ab70ae73" providerId="LiveId" clId="{3C170B52-E93E-4050-9186-1B416750B715}" dt="2018-01-22T13:07:34.332" v="585" actId="1076"/>
          <ac:picMkLst>
            <pc:docMk/>
            <pc:sldMk cId="35731690" sldId="284"/>
            <ac:picMk id="5" creationId="{C296FC0D-6AA0-47F4-A903-78F175D11698}"/>
          </ac:picMkLst>
        </pc:picChg>
      </pc:sldChg>
      <pc:sldChg chg="addSp delSp modSp add">
        <pc:chgData name="박휘준" userId="a4668e24ab70ae73" providerId="LiveId" clId="{3C170B52-E93E-4050-9186-1B416750B715}" dt="2018-01-22T13:09:32.737" v="591" actId="478"/>
        <pc:sldMkLst>
          <pc:docMk/>
          <pc:sldMk cId="2380140001" sldId="285"/>
        </pc:sldMkLst>
        <pc:spChg chg="del">
          <ac:chgData name="박휘준" userId="a4668e24ab70ae73" providerId="LiveId" clId="{3C170B52-E93E-4050-9186-1B416750B715}" dt="2018-01-22T13:09:32.737" v="591" actId="478"/>
          <ac:spMkLst>
            <pc:docMk/>
            <pc:sldMk cId="2380140001" sldId="285"/>
            <ac:spMk id="2" creationId="{D4753C27-9365-4939-AB7F-EE2E3B18AFEA}"/>
          </ac:spMkLst>
        </pc:spChg>
        <pc:spChg chg="del">
          <ac:chgData name="박휘준" userId="a4668e24ab70ae73" providerId="LiveId" clId="{3C170B52-E93E-4050-9186-1B416750B715}" dt="2018-01-22T13:09:25.332" v="587" actId="478"/>
          <ac:spMkLst>
            <pc:docMk/>
            <pc:sldMk cId="2380140001" sldId="285"/>
            <ac:spMk id="3" creationId="{3878747A-250C-4D00-9286-605A77B17EA3}"/>
          </ac:spMkLst>
        </pc:spChg>
        <pc:picChg chg="add mod">
          <ac:chgData name="박휘준" userId="a4668e24ab70ae73" providerId="LiveId" clId="{3C170B52-E93E-4050-9186-1B416750B715}" dt="2018-01-22T13:09:30.783" v="590" actId="14100"/>
          <ac:picMkLst>
            <pc:docMk/>
            <pc:sldMk cId="2380140001" sldId="285"/>
            <ac:picMk id="5" creationId="{CD557D9F-1D0A-4480-B366-8458A36CDC3C}"/>
          </ac:picMkLst>
        </pc:picChg>
      </pc:sldChg>
      <pc:sldChg chg="addSp delSp modSp add">
        <pc:chgData name="박휘준" userId="a4668e24ab70ae73" providerId="LiveId" clId="{3C170B52-E93E-4050-9186-1B416750B715}" dt="2018-01-22T13:32:30.032" v="597" actId="1076"/>
        <pc:sldMkLst>
          <pc:docMk/>
          <pc:sldMk cId="1800802399" sldId="286"/>
        </pc:sldMkLst>
        <pc:spChg chg="del">
          <ac:chgData name="박휘준" userId="a4668e24ab70ae73" providerId="LiveId" clId="{3C170B52-E93E-4050-9186-1B416750B715}" dt="2018-01-22T13:32:25.159" v="593" actId="1076"/>
          <ac:spMkLst>
            <pc:docMk/>
            <pc:sldMk cId="1800802399" sldId="286"/>
            <ac:spMk id="3" creationId="{4F0D72CC-EB9A-40BB-BDFB-B57C101757FF}"/>
          </ac:spMkLst>
        </pc:spChg>
        <pc:picChg chg="add mod">
          <ac:chgData name="박휘준" userId="a4668e24ab70ae73" providerId="LiveId" clId="{3C170B52-E93E-4050-9186-1B416750B715}" dt="2018-01-22T13:32:30.032" v="597" actId="1076"/>
          <ac:picMkLst>
            <pc:docMk/>
            <pc:sldMk cId="1800802399" sldId="286"/>
            <ac:picMk id="5" creationId="{73E82B7D-5F73-4542-BB93-82ACA3DF74C1}"/>
          </ac:picMkLst>
        </pc:picChg>
      </pc:sldChg>
      <pc:sldChg chg="modSp add">
        <pc:chgData name="박휘준" userId="a4668e24ab70ae73" providerId="LiveId" clId="{3C170B52-E93E-4050-9186-1B416750B715}" dt="2018-01-22T13:34:52.467" v="615" actId="20577"/>
        <pc:sldMkLst>
          <pc:docMk/>
          <pc:sldMk cId="514442396" sldId="287"/>
        </pc:sldMkLst>
        <pc:spChg chg="mod">
          <ac:chgData name="박휘준" userId="a4668e24ab70ae73" providerId="LiveId" clId="{3C170B52-E93E-4050-9186-1B416750B715}" dt="2018-01-22T13:34:52.467" v="615" actId="20577"/>
          <ac:spMkLst>
            <pc:docMk/>
            <pc:sldMk cId="514442396" sldId="287"/>
            <ac:spMk id="3" creationId="{F99947F6-6504-4412-A39E-9086421B37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EB8D-AD1E-44D6-AF95-86DDFE8FF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BE1353-619A-4EC8-8B0D-C7123166F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9B466-D827-4DCC-87C6-7EBE3A2D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9E6-F57A-4AEE-AD67-93B564DFED70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32C9C-37A4-4E84-BE5E-30EAC659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3DE28-D9EC-4433-AA0E-65BE5D7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D78F-D4E5-494D-9374-33EA1E13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68A29-F6E4-4707-AB63-935D51DC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B5B561-796A-4641-820E-3FC3CFF08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2282D-CE2E-4C78-AA89-0F35C392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9E6-F57A-4AEE-AD67-93B564DFED70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17B5D-81A9-4D0F-9D80-140653D4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A60EE-4F11-4213-8592-DFE1BFBE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D78F-D4E5-494D-9374-33EA1E13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9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5F19DD-98D1-4C00-9564-07DFBC85A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2BBA83-C947-4FE8-8AC1-54DEEB10F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C5A83-3B0B-4012-8552-B3FFAB00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9E6-F57A-4AEE-AD67-93B564DFED70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CF680-20DA-424F-8B95-1E61E6D7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DF612-8014-4609-8F84-C8063C2C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D78F-D4E5-494D-9374-33EA1E13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8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3A0C5-9BF6-49D4-868D-823031F2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89B9E-75E4-4150-B33A-DDD26140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1DF07-5873-4422-B9E0-3A0A2B18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9E6-F57A-4AEE-AD67-93B564DFED70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2ACDB-C581-4145-8720-493A87C2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C75B7-E467-4695-A4BD-E4C13464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D78F-D4E5-494D-9374-33EA1E13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61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3D9D5-2F7C-4F0F-A5D9-E690C5EA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378D0-426C-4111-AA35-7D9D6CFDA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F6B33-8886-4A13-B4B7-37F5E136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9E6-F57A-4AEE-AD67-93B564DFED70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9F1C0-948B-4244-82E2-53ECE1E0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932E2-199A-46CB-821B-72056CCC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D78F-D4E5-494D-9374-33EA1E13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ACDE9-6252-4C61-A312-F4791EF3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33B15-6DCC-4E8A-9B89-096362714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D62B7-E48D-45C4-BA35-47460B863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E0750-D1BF-4B40-BCC6-B1FF4CB9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9E6-F57A-4AEE-AD67-93B564DFED70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8494D5-4326-4CC6-9DFF-8D5E86E2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CB922B-38D2-4F27-B1E3-9B091F7C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D78F-D4E5-494D-9374-33EA1E13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C1977-C95B-463A-B5DD-40452E97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444AD-A7D3-4AF6-A827-09DCAB2BE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4BEC71-E3AE-48EB-956F-78B7C2D33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1E77F-9923-48DE-913F-D2B43FBCA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F75C71-CA85-44BD-8234-19350739F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513963-4559-4E5A-9A85-89C9A4F7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9E6-F57A-4AEE-AD67-93B564DFED70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97848-D6B9-4606-881B-01A7AC8B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F94AB3-B5AF-4A66-8389-42BDD817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D78F-D4E5-494D-9374-33EA1E13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76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0D243-9EC8-450C-8C48-8E3B7179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E8B235-4246-40FA-B02A-CA9175C5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9E6-F57A-4AEE-AD67-93B564DFED70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96D82F-BA45-468D-B006-C0EC3537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86FFBB-240B-4D5B-8AB5-A35E2D37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D78F-D4E5-494D-9374-33EA1E13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7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A99720-09B6-4FBB-B232-1B0A28F6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9E6-F57A-4AEE-AD67-93B564DFED70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374F8-0ADE-461B-9549-F87089D1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0C191B-5DA8-4357-832B-069D1C9B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D78F-D4E5-494D-9374-33EA1E13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52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21F3C-7220-4179-8C4A-7F1EDD6D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351A6-7119-4B1D-BF66-2BFACAC1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AF67A3-2BFA-413A-91A0-C9E2EBE9F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8EDDA-F0AC-4689-A9F3-FAEBE392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9E6-F57A-4AEE-AD67-93B564DFED70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100CD-AC1F-4DC4-B10D-D32B3DDF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915B5-5FF3-4937-8995-44A3C9B3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D78F-D4E5-494D-9374-33EA1E13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5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71A62-A96B-4776-A666-E8D244E8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3E3105-3640-4439-B884-6E24B4CBB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CFF900-442D-469C-8986-2C85C15AD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B1E9F8-716A-4347-8E47-27582D6F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49E6-F57A-4AEE-AD67-93B564DFED70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6F29E8-FB95-4A47-9A00-D5F32F24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08030-B4B2-496A-9E13-E1D7D334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D78F-D4E5-494D-9374-33EA1E13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7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06B932-BB91-4C55-A391-5BDE141C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7248FA-13F7-4542-8431-72FB9568C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D9790-DA80-4228-A648-76DAECD5A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149E6-F57A-4AEE-AD67-93B564DFED70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D5BA2-93E7-4406-BA56-90716E3FD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15A02-C0CB-4F15-B52A-8C52D403B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BD78F-D4E5-494D-9374-33EA1E134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83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9D2EB-B15F-4C2A-975E-2DCC7B754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65" y="707693"/>
            <a:ext cx="1184467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Home Camera-Based </a:t>
            </a:r>
            <a:br>
              <a:rPr lang="en-US" altLang="ko-KR" dirty="0"/>
            </a:br>
            <a:r>
              <a:rPr lang="en-US" altLang="ko-KR" dirty="0"/>
              <a:t>Fall Detection System for the Elderly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96DD2-FC10-4300-BF75-540A06D3C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ko-KR" dirty="0"/>
              <a:t>Koldo de Miguel, Alberto Brunete, Miguel Hernando and Ernesto Gambao</a:t>
            </a:r>
          </a:p>
          <a:p>
            <a:r>
              <a:rPr lang="en-US" altLang="ko-KR" b="1" dirty="0"/>
              <a:t>Multidisciplinary Digital Publishing Institute (MDPI)</a:t>
            </a:r>
            <a:endParaRPr lang="en-US" altLang="ko-KR" dirty="0"/>
          </a:p>
          <a:p>
            <a:r>
              <a:rPr lang="en-US" altLang="ko-KR" dirty="0"/>
              <a:t>Sensors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391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B3B79-730E-4D98-9650-8BB988FC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2.3.3. Relevant Information Segmentation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C6267-F8D3-48D5-8087-D5B6233ED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subtraction of a background image</a:t>
            </a:r>
          </a:p>
          <a:p>
            <a:endParaRPr lang="en-US" altLang="ko-KR" dirty="0"/>
          </a:p>
          <a:p>
            <a:r>
              <a:rPr lang="en-US" altLang="ko-KR" dirty="0"/>
              <a:t>identify certain features of the human body(ex. Head)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6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E31AC-96A3-476B-9E3C-EAE16C58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2.3.4. Subject Tracking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51F84-07DF-4F1C-B25A-943867E70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simplified </a:t>
            </a:r>
            <a:r>
              <a:rPr lang="en-US" altLang="ko-KR" dirty="0" err="1"/>
              <a:t>colour</a:t>
            </a:r>
            <a:r>
              <a:rPr lang="en-US" altLang="ko-KR" dirty="0"/>
              <a:t> based algorithm</a:t>
            </a:r>
          </a:p>
          <a:p>
            <a:endParaRPr lang="en-US" altLang="ko-KR" dirty="0"/>
          </a:p>
          <a:p>
            <a:r>
              <a:rPr lang="en-US" altLang="ko-KR" dirty="0"/>
              <a:t>person’s head, body and legs are easily differentiable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2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6606-60A2-4C6A-8397-08F3EA53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2.3.5. Data Modelling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1191F-8EFF-48E7-A102-344DBA9F9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rectangles and ellipses -&gt; easy sampling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28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80953-2F22-4CA3-90E2-51CB845E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2.3.6. State Classification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326A5-F9A0-4B7C-9893-7F3C436FC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rules and data thresholds</a:t>
            </a:r>
          </a:p>
          <a:p>
            <a:endParaRPr lang="en-US" altLang="ko-KR" dirty="0"/>
          </a:p>
          <a:p>
            <a:r>
              <a:rPr lang="en-US" altLang="ko-KR" dirty="0"/>
              <a:t>K-Nearest </a:t>
            </a:r>
            <a:r>
              <a:rPr lang="en-US" altLang="ko-KR" dirty="0" err="1"/>
              <a:t>Neighbours</a:t>
            </a:r>
            <a:r>
              <a:rPr lang="en-US" altLang="ko-KR" dirty="0"/>
              <a:t> and Support Vector Machines</a:t>
            </a:r>
          </a:p>
          <a:p>
            <a:r>
              <a:rPr lang="en-US" altLang="ko-KR" dirty="0"/>
              <a:t> Artificial Neural Networks and Hidden Markov Models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81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1F169-64D2-41D2-8896-3EAEE2D4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Description of the Hardware</a:t>
            </a:r>
            <a:endParaRPr lang="ko-KR" altLang="en-US" dirty="0"/>
          </a:p>
        </p:txBody>
      </p:sp>
      <p:pic>
        <p:nvPicPr>
          <p:cNvPr id="5" name="내용 개체 틀 4" descr="실내, 테이블이(가) 표시된 사진&#10;&#10;매우 높은 신뢰도로 생성된 설명">
            <a:extLst>
              <a:ext uri="{FF2B5EF4-FFF2-40B4-BE49-F238E27FC236}">
                <a16:creationId xmlns:a16="http://schemas.microsoft.com/office/drawing/2014/main" id="{AF56520B-2EE5-4426-9CF3-D8FB229AC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74" y="2095313"/>
            <a:ext cx="8454850" cy="4053695"/>
          </a:xfrm>
        </p:spPr>
      </p:pic>
    </p:spTree>
    <p:extLst>
      <p:ext uri="{BB962C8B-B14F-4D97-AF65-F5344CB8AC3E}">
        <p14:creationId xmlns:p14="http://schemas.microsoft.com/office/powerpoint/2010/main" val="3737800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8B18C-DCDC-41D2-A13C-1EC554D0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Fall Detection Algorithm 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0AE2049-2E14-48DB-9D03-00A7BEFCC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37" y="1918868"/>
            <a:ext cx="9550098" cy="3412986"/>
          </a:xfrm>
        </p:spPr>
      </p:pic>
    </p:spTree>
    <p:extLst>
      <p:ext uri="{BB962C8B-B14F-4D97-AF65-F5344CB8AC3E}">
        <p14:creationId xmlns:p14="http://schemas.microsoft.com/office/powerpoint/2010/main" val="3090734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D81E3-6A99-48A5-B27E-D93700F1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 Data Model </a:t>
            </a:r>
            <a:endParaRPr lang="ko-KR" altLang="en-US" dirty="0"/>
          </a:p>
        </p:txBody>
      </p:sp>
      <p:pic>
        <p:nvPicPr>
          <p:cNvPr id="5" name="내용 개체 틀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027E2076-B0C2-4013-B78D-0F499DEFC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3" y="1253330"/>
            <a:ext cx="4698796" cy="5662653"/>
          </a:xfrm>
        </p:spPr>
      </p:pic>
      <p:pic>
        <p:nvPicPr>
          <p:cNvPr id="7" name="그림 6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529F7114-37DE-4AC3-A60F-EFDCAA320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22" y="1253330"/>
            <a:ext cx="6611273" cy="3419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32D81D-7535-4B0E-9DEC-38C28CC0DF54}"/>
              </a:ext>
            </a:extLst>
          </p:cNvPr>
          <p:cNvSpPr txBox="1"/>
          <p:nvPr/>
        </p:nvSpPr>
        <p:spPr>
          <a:xfrm>
            <a:off x="5314622" y="4971245"/>
            <a:ext cx="6611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The angle refers to the angle between the x-axis and the major-axis of an ellipse enclosing the subject. </a:t>
            </a:r>
          </a:p>
          <a:p>
            <a:r>
              <a:rPr lang="en-US" altLang="ko-KR" dirty="0"/>
              <a:t>The ratio refers to the relationship between the width and height of a rectangle that encloses the subject.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587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6ECB1676-1FAE-4A4C-AB9B-2DA1055C3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7" y="150936"/>
            <a:ext cx="5221331" cy="6292375"/>
          </a:xfrm>
        </p:spPr>
      </p:pic>
      <p:pic>
        <p:nvPicPr>
          <p:cNvPr id="7" name="그림 6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49FB5FEB-710C-4528-87CB-FE754052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06" y="414689"/>
            <a:ext cx="5985437" cy="301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43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FB3E6-D10A-4D52-8695-C507E2CE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4.2. Background Subtractor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57F8DC-47F5-4C27-9C82-AF60CCE91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68273"/>
            <a:ext cx="6534858" cy="2610214"/>
          </a:xfrm>
        </p:spPr>
      </p:pic>
      <p:pic>
        <p:nvPicPr>
          <p:cNvPr id="7" name="그림 6" descr="실내, 바닥, 벽이(가) 표시된 사진&#10;&#10;매우 높은 신뢰도로 생성된 설명">
            <a:extLst>
              <a:ext uri="{FF2B5EF4-FFF2-40B4-BE49-F238E27FC236}">
                <a16:creationId xmlns:a16="http://schemas.microsoft.com/office/drawing/2014/main" id="{A1769399-AE16-4660-8DE5-9831FD940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39" y="3984621"/>
            <a:ext cx="647790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69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523EA-AB72-48F8-BDD5-40A701EF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 Kalman Filter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FED55C0-ADD3-4140-96AD-68383E22C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506" y="1690688"/>
            <a:ext cx="6540409" cy="4351338"/>
          </a:xfrm>
        </p:spPr>
      </p:pic>
    </p:spTree>
    <p:extLst>
      <p:ext uri="{BB962C8B-B14F-4D97-AF65-F5344CB8AC3E}">
        <p14:creationId xmlns:p14="http://schemas.microsoft.com/office/powerpoint/2010/main" val="264906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AA57B-0AA2-4275-9954-C96E17BA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5FAF6-A798-45C1-8A1B-350A06EC3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fall detectors based on artificial vision </a:t>
            </a:r>
          </a:p>
          <a:p>
            <a:r>
              <a:rPr lang="en-US" altLang="ko-KR" dirty="0"/>
              <a:t>low cost</a:t>
            </a:r>
          </a:p>
          <a:p>
            <a:pPr marL="0" indent="0">
              <a:buNone/>
            </a:pPr>
            <a:r>
              <a:rPr lang="en-US" altLang="ko-KR" dirty="0"/>
              <a:t>  -&gt; not yet available </a:t>
            </a:r>
            <a:r>
              <a:rPr lang="en-US" altLang="ko-KR" dirty="0">
                <a:solidFill>
                  <a:srgbClr val="FF0000"/>
                </a:solidFill>
              </a:rPr>
              <a:t>on the market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Using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background subtraction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Kalman filtering </a:t>
            </a:r>
            <a:r>
              <a:rPr lang="en-US" altLang="ko-KR" dirty="0"/>
              <a:t>and</a:t>
            </a:r>
            <a:r>
              <a:rPr lang="en-US" altLang="ko-KR" dirty="0">
                <a:solidFill>
                  <a:srgbClr val="FF0000"/>
                </a:solidFill>
              </a:rPr>
              <a:t> optical flow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088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6AE0F-7BCB-43D5-BFC8-442A4D4A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실내, 바닥, 벽, 방이(가) 표시된 사진&#10;&#10;매우 높은 신뢰도로 생성된 설명">
            <a:extLst>
              <a:ext uri="{FF2B5EF4-FFF2-40B4-BE49-F238E27FC236}">
                <a16:creationId xmlns:a16="http://schemas.microsoft.com/office/drawing/2014/main" id="{E258362B-5117-47CE-B739-BF1C50092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12" y="1986437"/>
            <a:ext cx="9609783" cy="3474205"/>
          </a:xfrm>
        </p:spPr>
      </p:pic>
    </p:spTree>
    <p:extLst>
      <p:ext uri="{BB962C8B-B14F-4D97-AF65-F5344CB8AC3E}">
        <p14:creationId xmlns:p14="http://schemas.microsoft.com/office/powerpoint/2010/main" val="3789691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684E2-6B89-4F8D-AD47-8ECE0E61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 Optical Flow </a:t>
            </a:r>
            <a:endParaRPr lang="ko-KR" altLang="en-US" dirty="0"/>
          </a:p>
        </p:txBody>
      </p:sp>
      <p:pic>
        <p:nvPicPr>
          <p:cNvPr id="5" name="내용 개체 틀 4" descr="바닥, 실내, 벽, 방이(가) 표시된 사진&#10;&#10;매우 높은 신뢰도로 생성된 설명">
            <a:extLst>
              <a:ext uri="{FF2B5EF4-FFF2-40B4-BE49-F238E27FC236}">
                <a16:creationId xmlns:a16="http://schemas.microsoft.com/office/drawing/2014/main" id="{31686701-3062-4D91-AF81-B6AB8B730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38" y="1924325"/>
            <a:ext cx="8833678" cy="3755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BFC9E6-A144-4689-8D4B-EDE3D7C80F15}"/>
              </a:ext>
            </a:extLst>
          </p:cNvPr>
          <p:cNvSpPr txBox="1"/>
          <p:nvPr/>
        </p:nvSpPr>
        <p:spPr>
          <a:xfrm>
            <a:off x="3206839" y="6027313"/>
            <a:ext cx="546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sensitive enough to detect even small movements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78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03B8A-DBF4-49E4-A6A6-F04B6D43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4.5. State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6CE27-9408-4895-97ED-FBD773B0E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KNN algorithm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en-US" altLang="ko-KR" dirty="0"/>
              <a:t>the angle</a:t>
            </a:r>
          </a:p>
          <a:p>
            <a:r>
              <a:rPr lang="en-US" altLang="ko-KR" dirty="0"/>
              <a:t>subject ratio</a:t>
            </a:r>
          </a:p>
          <a:p>
            <a:r>
              <a:rPr lang="en-US" altLang="ko-KR" dirty="0"/>
              <a:t>three most recent values for ratio change speed as input.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202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C6C47-ED21-4485-9347-84B769AA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Twofold(ratio speed change)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610BD-B020-4114-AFBD-465EE37AF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weighted to reduce the influence of the otherwise triplicated ratio change speed</a:t>
            </a:r>
          </a:p>
          <a:p>
            <a:endParaRPr lang="en-US" altLang="ko-KR" dirty="0"/>
          </a:p>
          <a:p>
            <a:r>
              <a:rPr lang="en-US" altLang="ko-KR" dirty="0"/>
              <a:t>the addition of a calmness condition to the fallen state</a:t>
            </a:r>
          </a:p>
          <a:p>
            <a:pPr marL="0" indent="0">
              <a:buNone/>
            </a:pPr>
            <a:r>
              <a:rPr lang="en-US" altLang="ko-KR" dirty="0"/>
              <a:t>(small movements to seizure-like movements)</a:t>
            </a:r>
          </a:p>
          <a:p>
            <a:endParaRPr lang="en-US" altLang="ko-KR" dirty="0"/>
          </a:p>
          <a:p>
            <a:r>
              <a:rPr lang="en-US" altLang="ko-KR" dirty="0"/>
              <a:t> avoids inconsistent state transition phases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2477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EEE17-6162-4C54-B3F8-F126847B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4BE37-E5BD-44FA-9F9E-A03D0ED1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Future version use support vector machines (SVM)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51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8CE43-6630-49D7-BE1B-42A75F6B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4.6. Occlusions</a:t>
            </a:r>
            <a:endParaRPr lang="ko-KR" altLang="en-US" dirty="0"/>
          </a:p>
        </p:txBody>
      </p:sp>
      <p:pic>
        <p:nvPicPr>
          <p:cNvPr id="5" name="내용 개체 틀 4" descr="실내, 천장, 바닥, 벽이(가) 표시된 사진&#10;&#10;매우 높은 신뢰도로 생성된 설명">
            <a:extLst>
              <a:ext uri="{FF2B5EF4-FFF2-40B4-BE49-F238E27FC236}">
                <a16:creationId xmlns:a16="http://schemas.microsoft.com/office/drawing/2014/main" id="{1B3FA756-FBCA-4AD4-994C-3D1658B08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8" y="1892754"/>
            <a:ext cx="10381352" cy="4600121"/>
          </a:xfrm>
        </p:spPr>
      </p:pic>
    </p:spTree>
    <p:extLst>
      <p:ext uri="{BB962C8B-B14F-4D97-AF65-F5344CB8AC3E}">
        <p14:creationId xmlns:p14="http://schemas.microsoft.com/office/powerpoint/2010/main" val="2242636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47B66-5A84-4E3A-8E8F-21273F17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4.7. Alert System</a:t>
            </a:r>
            <a:endParaRPr lang="ko-KR" altLang="en-US" dirty="0"/>
          </a:p>
        </p:txBody>
      </p:sp>
      <p:pic>
        <p:nvPicPr>
          <p:cNvPr id="5" name="내용 개체 틀 4" descr="스크린샷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AF3E8979-2DB3-45B9-8391-71B34A745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139" y="-711765"/>
            <a:ext cx="4577973" cy="7239221"/>
          </a:xfrm>
        </p:spPr>
      </p:pic>
    </p:spTree>
    <p:extLst>
      <p:ext uri="{BB962C8B-B14F-4D97-AF65-F5344CB8AC3E}">
        <p14:creationId xmlns:p14="http://schemas.microsoft.com/office/powerpoint/2010/main" val="1544844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F5A93-A11B-4D88-B67B-417E13E6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System Installation</a:t>
            </a:r>
            <a:br>
              <a:rPr lang="en-US" altLang="ko-KR" dirty="0"/>
            </a:b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4311C-3AE5-4379-8B1F-618C65FD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Camera installed at height of 2 to 2.25 m , 14◦± 5◦</a:t>
            </a:r>
          </a:p>
          <a:p>
            <a:endParaRPr lang="en-US" altLang="ko-KR" dirty="0"/>
          </a:p>
          <a:p>
            <a:r>
              <a:rPr lang="en-US" altLang="ko-KR" dirty="0"/>
              <a:t>Must not towards TVs or reflective objects and bright windows</a:t>
            </a:r>
          </a:p>
          <a:p>
            <a:endParaRPr lang="en-US" altLang="ko-KR" dirty="0"/>
          </a:p>
          <a:p>
            <a:r>
              <a:rPr lang="en-US" altLang="ko-KR" dirty="0"/>
              <a:t>The entire flat can be covered with six cameras.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435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4822C00A-77A3-49F9-A672-BE0F01012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483" y="476336"/>
            <a:ext cx="6199156" cy="5954682"/>
          </a:xfrm>
        </p:spPr>
      </p:pic>
    </p:spTree>
    <p:extLst>
      <p:ext uri="{BB962C8B-B14F-4D97-AF65-F5344CB8AC3E}">
        <p14:creationId xmlns:p14="http://schemas.microsoft.com/office/powerpoint/2010/main" val="2385562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B51E7-08B4-43F3-B0EB-C1A4B3A6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Results and Discussion</a:t>
            </a:r>
            <a:endParaRPr lang="ko-KR" altLang="en-US" dirty="0"/>
          </a:p>
        </p:txBody>
      </p:sp>
      <p:pic>
        <p:nvPicPr>
          <p:cNvPr id="5" name="내용 개체 틀 4" descr="사람이(가) 표시된 사진&#10;&#10;높은 신뢰도로 생성된 설명">
            <a:extLst>
              <a:ext uri="{FF2B5EF4-FFF2-40B4-BE49-F238E27FC236}">
                <a16:creationId xmlns:a16="http://schemas.microsoft.com/office/drawing/2014/main" id="{C296FC0D-6AA0-47F4-A903-78F175D11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8" y="2573330"/>
            <a:ext cx="10615900" cy="2500945"/>
          </a:xfrm>
        </p:spPr>
      </p:pic>
    </p:spTree>
    <p:extLst>
      <p:ext uri="{BB962C8B-B14F-4D97-AF65-F5344CB8AC3E}">
        <p14:creationId xmlns:p14="http://schemas.microsoft.com/office/powerpoint/2010/main" val="3573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50DBD-8641-4D7F-AB5E-91E54513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7420B-C8B7-4E12-8828-8405EDB7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 million dementia patients in Europe alone</a:t>
            </a:r>
          </a:p>
          <a:p>
            <a:endParaRPr lang="en-US" altLang="ko-KR" dirty="0"/>
          </a:p>
          <a:p>
            <a:r>
              <a:rPr lang="en-US" altLang="ko-KR" dirty="0"/>
              <a:t>double every 20 years</a:t>
            </a:r>
          </a:p>
          <a:p>
            <a:endParaRPr lang="en-US" altLang="ko-KR" dirty="0"/>
          </a:p>
          <a:p>
            <a:r>
              <a:rPr lang="en-US" altLang="ko-KR" dirty="0"/>
              <a:t>improves their independence, comfort and safety and prevents depression</a:t>
            </a:r>
          </a:p>
          <a:p>
            <a:endParaRPr lang="en-US" altLang="ko-KR" dirty="0"/>
          </a:p>
          <a:p>
            <a:r>
              <a:rPr lang="en-US" altLang="ko-KR" dirty="0"/>
              <a:t>frees caregivers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056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D557D9F-1D0A-4480-B366-8458A36CD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34" y="270414"/>
            <a:ext cx="8905273" cy="5718261"/>
          </a:xfrm>
        </p:spPr>
      </p:pic>
    </p:spTree>
    <p:extLst>
      <p:ext uri="{BB962C8B-B14F-4D97-AF65-F5344CB8AC3E}">
        <p14:creationId xmlns:p14="http://schemas.microsoft.com/office/powerpoint/2010/main" val="2380140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557D1-2344-47C7-B774-1D4EA5F7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3E82B7D-5F73-4542-BB93-82ACA3DF7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0183"/>
            <a:ext cx="9885076" cy="2419242"/>
          </a:xfrm>
        </p:spPr>
      </p:pic>
    </p:spTree>
    <p:extLst>
      <p:ext uri="{BB962C8B-B14F-4D97-AF65-F5344CB8AC3E}">
        <p14:creationId xmlns:p14="http://schemas.microsoft.com/office/powerpoint/2010/main" val="1800802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AF80D-6E50-4EDF-B505-3E507598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947F6-6504-4412-A39E-9086421B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different algorithms </a:t>
            </a:r>
          </a:p>
          <a:p>
            <a:pPr marL="0" indent="0">
              <a:buNone/>
            </a:pPr>
            <a:r>
              <a:rPr lang="en-US" altLang="ko-KR" dirty="0"/>
              <a:t> -&gt;&gt; other states such as walking and sitting.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44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6AD4D-418B-4861-BD37-8FB83B32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Accident detect -&gt; send message</a:t>
            </a:r>
          </a:p>
          <a:p>
            <a:endParaRPr lang="en-US" altLang="ko-KR" dirty="0"/>
          </a:p>
          <a:p>
            <a:r>
              <a:rPr lang="en-US" altLang="ko-KR" dirty="0"/>
              <a:t>low-cost device like a Raspberry 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57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68EBB-CA32-4344-A992-5FA89186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wearable sensors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76DF8-22D5-4AC0-ADBB-077B3E7B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accelerometers and gyroscopes</a:t>
            </a:r>
          </a:p>
          <a:p>
            <a:endParaRPr lang="en-US" altLang="ko-KR" dirty="0"/>
          </a:p>
          <a:p>
            <a:r>
              <a:rPr lang="en-US" altLang="ko-KR" dirty="0"/>
              <a:t>inside the wearer’s ear.</a:t>
            </a:r>
          </a:p>
          <a:p>
            <a:endParaRPr lang="en-US" altLang="ko-KR" dirty="0"/>
          </a:p>
          <a:p>
            <a:r>
              <a:rPr lang="en-US" altLang="ko-KR" dirty="0"/>
              <a:t>electromyographic (EMG) sensors (</a:t>
            </a:r>
            <a:r>
              <a:rPr lang="ko-KR" altLang="en-US" dirty="0"/>
              <a:t>근전도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13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2161E-F151-4C82-95D9-15FFD4BB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 Ambient Devices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59416-BF3C-4173-B59D-CAF95394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vibration sensors</a:t>
            </a:r>
          </a:p>
          <a:p>
            <a:r>
              <a:rPr lang="en-US" altLang="ko-KR" dirty="0"/>
              <a:t>laser-emitting component</a:t>
            </a:r>
          </a:p>
          <a:p>
            <a:r>
              <a:rPr lang="en-US" altLang="ko-KR" dirty="0"/>
              <a:t>Audio</a:t>
            </a:r>
          </a:p>
          <a:p>
            <a:r>
              <a:rPr lang="en-US" altLang="ko-KR" dirty="0"/>
              <a:t>Wearable airbag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00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E8EE2-512E-45DC-AF76-3E0B6154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2.3. Vision-Based Devices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32F7E-43F7-451B-AE8C-B0FCED461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sends only images when the fall has been detected.</a:t>
            </a:r>
          </a:p>
          <a:p>
            <a:endParaRPr lang="en-US" altLang="ko-KR" dirty="0"/>
          </a:p>
          <a:p>
            <a:r>
              <a:rPr lang="en-US" altLang="ko-KR" dirty="0"/>
              <a:t>merge cameras (Microsoft’s Kinect) and </a:t>
            </a:r>
            <a:r>
              <a:rPr lang="en-US" altLang="ko-KR" dirty="0" err="1"/>
              <a:t>accelerometera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83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95D53-DBF5-42DE-B164-0D8DF371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2.3.1. Cameras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4DBC1-FF71-4AF8-8766-6678EC6E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body and shape change, posture detection, inactivity, spatiotemporal and 3D head change.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09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0D029-8C86-4122-B9D1-B3270D86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2.3.2. Processing Units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57B95-B2A2-4C69-9107-48764452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high computational processing power</a:t>
            </a:r>
          </a:p>
          <a:p>
            <a:endParaRPr lang="en-US" altLang="ko-KR" dirty="0"/>
          </a:p>
          <a:p>
            <a:r>
              <a:rPr lang="en-US" altLang="ko-KR" dirty="0"/>
              <a:t>expensive hardware</a:t>
            </a:r>
          </a:p>
          <a:p>
            <a:endParaRPr lang="en-US" altLang="ko-KR" dirty="0"/>
          </a:p>
          <a:p>
            <a:r>
              <a:rPr lang="en-US" altLang="ko-KR" dirty="0"/>
              <a:t>This paper use Raspberry 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09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454</Words>
  <Application>Microsoft Office PowerPoint</Application>
  <PresentationFormat>와이드스크린</PresentationFormat>
  <Paragraphs>95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Home Camera-Based  Fall Detection System for the Elderly</vt:lpstr>
      <vt:lpstr>abstract</vt:lpstr>
      <vt:lpstr>1. introduce</vt:lpstr>
      <vt:lpstr>PowerPoint 프레젠테이션</vt:lpstr>
      <vt:lpstr>2.1 wearable sensors</vt:lpstr>
      <vt:lpstr>2.2. Ambient Devices</vt:lpstr>
      <vt:lpstr>2.3. Vision-Based Devices</vt:lpstr>
      <vt:lpstr>2.3.1. Cameras </vt:lpstr>
      <vt:lpstr>2.3.2. Processing Units </vt:lpstr>
      <vt:lpstr>2.3.3. Relevant Information Segmentation</vt:lpstr>
      <vt:lpstr>2.3.4. Subject Tracking</vt:lpstr>
      <vt:lpstr>2.3.5. Data Modelling</vt:lpstr>
      <vt:lpstr>2.3.6. State Classification </vt:lpstr>
      <vt:lpstr>3. Description of the Hardware</vt:lpstr>
      <vt:lpstr>4. Fall Detection Algorithm </vt:lpstr>
      <vt:lpstr>4.1. Data Model </vt:lpstr>
      <vt:lpstr>PowerPoint 프레젠테이션</vt:lpstr>
      <vt:lpstr>4.2. Background Subtractor</vt:lpstr>
      <vt:lpstr>4.3. Kalman Filter</vt:lpstr>
      <vt:lpstr>PowerPoint 프레젠테이션</vt:lpstr>
      <vt:lpstr>4.4. Optical Flow </vt:lpstr>
      <vt:lpstr>4.5. State Classification</vt:lpstr>
      <vt:lpstr>Twofold(ratio speed change)</vt:lpstr>
      <vt:lpstr>PowerPoint 프레젠테이션</vt:lpstr>
      <vt:lpstr>4.6. Occlusions</vt:lpstr>
      <vt:lpstr>4.7. Alert System</vt:lpstr>
      <vt:lpstr>5. System Installation  </vt:lpstr>
      <vt:lpstr>PowerPoint 프레젠테이션</vt:lpstr>
      <vt:lpstr>6. Results and Discussion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Camera-Based  Fall Detection System for the Elderly</dc:title>
  <dc:creator>박휘준</dc:creator>
  <cp:lastModifiedBy>박휘준</cp:lastModifiedBy>
  <cp:revision>2</cp:revision>
  <dcterms:created xsi:type="dcterms:W3CDTF">2018-01-22T10:42:34Z</dcterms:created>
  <dcterms:modified xsi:type="dcterms:W3CDTF">2018-01-23T01:30:38Z</dcterms:modified>
</cp:coreProperties>
</file>