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성" initials="이준" lastIdx="9" clrIdx="0">
    <p:extLst>
      <p:ext uri="{19B8F6BF-5375-455C-9EA6-DF929625EA0E}">
        <p15:presenceInfo xmlns:p15="http://schemas.microsoft.com/office/powerpoint/2012/main" userId="5ea7576943d42c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C9C66-8473-4D90-895E-3015BDDBBF4B}" v="145" dt="2019-06-17T04:31:2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3:12:21.730" idx="3">
    <p:pos x="10" y="10"/>
    <p:text>샘플링 레이트를 낮출 수록 들었을 때 음성의 선명도 변화가 크다.</p:text>
    <p:extLst>
      <p:ext uri="{C676402C-5697-4E1C-873F-D02D1690AC5C}">
        <p15:threadingInfo xmlns:p15="http://schemas.microsoft.com/office/powerpoint/2012/main" timeZoneBias="-540"/>
      </p:ext>
    </p:extLst>
  </p:cm>
  <p:cm authorId="1" dt="2019-06-17T13:12:58.667" idx="4">
    <p:pos x="146" y="146"/>
    <p:text>샘플링 레이트를 낮출 수록 x축의 한 단위의 크기가 커지고 그에 따라 quantization levels이 아무리 높아도 각 level 마다의 차이가 커진다. 따라서 음성의 질도 떨어진다.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3:19:33.961" idx="6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9-06-17T13:22:54.109" idx="7">
    <p:pos x="10" y="146"/>
    <p:text>그래프를 보면 Quantization Levels이 작아질 수록 y축의 한 단위가 커짐을 볼 수 있다.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1" dt="2019-06-17T13:25:09.209" idx="8">
    <p:pos x="146" y="146"/>
    <p:text>Quantization Levels이 작아질 수록 잡음이 심해진다</p:text>
    <p:extLst>
      <p:ext uri="{C676402C-5697-4E1C-873F-D02D1690AC5C}">
        <p15:threadingInfo xmlns:p15="http://schemas.microsoft.com/office/powerpoint/2012/main" timeZoneBias="-540"/>
      </p:ext>
    </p:extLst>
  </p:cm>
  <p:cm authorId="1" dt="2019-06-17T13:27:52.903" idx="9">
    <p:pos x="146" y="282"/>
    <p:text>잡음의 개선 방안으로는 스텝 간격을 조밀하게 하거나 스텝을 늘리거나 압신기(설명 필요) 사용 등이 있다</p:text>
    <p:extLst>
      <p:ext uri="{C676402C-5697-4E1C-873F-D02D1690AC5C}">
        <p15:threadingInfo xmlns:p15="http://schemas.microsoft.com/office/powerpoint/2012/main" timeZoneBias="-540">
          <p15:parentCm authorId="1" idx="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help/matlab/matlab_prog/comm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B88FA-38A7-46F4-96D3-48F8F2C7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통신 팀 프로젝트 </a:t>
            </a:r>
            <a:r>
              <a:rPr lang="en-US" altLang="ko-KR" dirty="0"/>
              <a:t>7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E1BD6-1B6D-4CCD-8F70-DE4E3149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4082841" cy="136058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이채민</a:t>
            </a:r>
            <a:r>
              <a:rPr lang="ko-KR" altLang="en-US" dirty="0"/>
              <a:t> </a:t>
            </a:r>
            <a:r>
              <a:rPr lang="en-US" altLang="ko-KR" dirty="0"/>
              <a:t>60175076</a:t>
            </a:r>
          </a:p>
          <a:p>
            <a:r>
              <a:rPr lang="ko-KR" altLang="en-US" dirty="0"/>
              <a:t>이준성 </a:t>
            </a:r>
            <a:r>
              <a:rPr lang="en-US" altLang="ko-KR" dirty="0"/>
              <a:t>60171745</a:t>
            </a:r>
          </a:p>
          <a:p>
            <a:r>
              <a:rPr lang="ko-KR" altLang="en-US" dirty="0"/>
              <a:t>이창민 </a:t>
            </a:r>
            <a:r>
              <a:rPr lang="en-US" altLang="ko-KR" dirty="0"/>
              <a:t>60142013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920D2B4-0266-49A0-9D6A-00B1287B5123}"/>
              </a:ext>
            </a:extLst>
          </p:cNvPr>
          <p:cNvSpPr txBox="1">
            <a:spLocks/>
          </p:cNvSpPr>
          <p:nvPr/>
        </p:nvSpPr>
        <p:spPr>
          <a:xfrm>
            <a:off x="3368843" y="5280847"/>
            <a:ext cx="2302168" cy="1360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이준우 </a:t>
            </a:r>
            <a:r>
              <a:rPr lang="en-US" altLang="ko-KR" dirty="0"/>
              <a:t>60142969</a:t>
            </a:r>
          </a:p>
          <a:p>
            <a:r>
              <a:rPr lang="ko-KR" altLang="en-US" dirty="0"/>
              <a:t>이승기 </a:t>
            </a:r>
            <a:r>
              <a:rPr lang="en-US" altLang="ko-KR" dirty="0"/>
              <a:t>60151938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5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4FC6-E398-4AD9-B16B-335A568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E4D41-F40E-401F-B1AE-0D43865E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sampling rate</a:t>
            </a:r>
            <a:r>
              <a:rPr lang="ko-KR" altLang="ko-KR" sz="2400" dirty="0"/>
              <a:t> </a:t>
            </a:r>
            <a:r>
              <a:rPr lang="en-US" altLang="ko-KR" sz="2400" dirty="0"/>
              <a:t>8,000, 4,000, 2,000, 1,000 samples/sec </a:t>
            </a:r>
            <a:r>
              <a:rPr lang="ko-KR" altLang="en-US" sz="2400" dirty="0"/>
              <a:t>차이 비교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Quantization levels</a:t>
            </a:r>
            <a:r>
              <a:rPr lang="ko-KR" altLang="ko-KR" sz="2400" dirty="0"/>
              <a:t> </a:t>
            </a:r>
            <a:r>
              <a:rPr lang="en-US" altLang="ko-KR" sz="2400" dirty="0"/>
              <a:t>256(8bit), 128(7bit), 64(6bit), 32(5bit), 16(4bit)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차이 비교</a:t>
            </a:r>
            <a:r>
              <a:rPr lang="en-US" altLang="ko-KR" sz="2400" dirty="0"/>
              <a:t>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267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E2AE-3E4E-4512-9D05-24D6E69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5EFD-2BB3-45F8-B6E0-EF0599AD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43614-D7B6-4222-9198-B548B17F550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8" b="4029"/>
          <a:stretch/>
        </p:blipFill>
        <p:spPr>
          <a:xfrm>
            <a:off x="818712" y="2496607"/>
            <a:ext cx="10571998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9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FB13-7D24-4880-A835-CE675BEE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 Levels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36EC4-EE3B-453F-84F6-BAA87E80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368A5-8BE0-4128-9883-91052453758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 b="4382"/>
          <a:stretch/>
        </p:blipFill>
        <p:spPr>
          <a:xfrm>
            <a:off x="801288" y="2562771"/>
            <a:ext cx="10554574" cy="35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B627B-EC5C-4BBC-904E-A3A14856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참고문헌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67A2F-2928-44C9-9175-D4BE1550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ko-KR" dirty="0"/>
              <a:t>그래프</a:t>
            </a:r>
            <a:r>
              <a:rPr lang="en-US" altLang="ko-KR" dirty="0"/>
              <a:t>, </a:t>
            </a:r>
            <a:r>
              <a:rPr lang="ko-KR" altLang="ko-KR" dirty="0"/>
              <a:t>축 범위설정</a:t>
            </a:r>
            <a:r>
              <a:rPr lang="en-US" altLang="ko-KR" dirty="0"/>
              <a:t> - https://1312ryu.tistory.com/32</a:t>
            </a:r>
            <a:endParaRPr lang="ko-KR" altLang="ko-KR" dirty="0"/>
          </a:p>
          <a:p>
            <a:pPr fontAlgn="base"/>
            <a:r>
              <a:rPr lang="ko-KR" altLang="ko-KR" dirty="0" err="1"/>
              <a:t>매트랩</a:t>
            </a:r>
            <a:r>
              <a:rPr lang="en-US" altLang="ko-KR" dirty="0"/>
              <a:t> </a:t>
            </a:r>
            <a:r>
              <a:rPr lang="en-US" altLang="ko-KR" dirty="0" err="1"/>
              <a:t>audioread</a:t>
            </a:r>
            <a:r>
              <a:rPr lang="en-US" altLang="ko-KR" dirty="0"/>
              <a:t> - https://kr.mathworks.com/help/matlab/ref/audioread.html</a:t>
            </a:r>
            <a:endParaRPr lang="ko-KR" altLang="ko-KR" dirty="0"/>
          </a:p>
          <a:p>
            <a:pPr fontAlgn="base"/>
            <a:r>
              <a:rPr lang="ko-KR" altLang="ko-KR" dirty="0" err="1"/>
              <a:t>매트랩</a:t>
            </a:r>
            <a:r>
              <a:rPr lang="en-US" altLang="ko-KR" dirty="0"/>
              <a:t> </a:t>
            </a:r>
            <a:r>
              <a:rPr lang="en-US" altLang="ko-KR" dirty="0" err="1"/>
              <a:t>audiowrite</a:t>
            </a:r>
            <a:r>
              <a:rPr lang="en-US" altLang="ko-KR" dirty="0"/>
              <a:t> - https://kr.mathworks.com/help/matlab/ref/audiowrite.html</a:t>
            </a:r>
            <a:endParaRPr lang="ko-KR" altLang="ko-KR" dirty="0"/>
          </a:p>
          <a:p>
            <a:pPr fontAlgn="base"/>
            <a:r>
              <a:rPr lang="ko-KR" altLang="ko-KR" dirty="0" err="1"/>
              <a:t>매트랩</a:t>
            </a:r>
            <a:r>
              <a:rPr lang="ko-KR" altLang="ko-KR" dirty="0"/>
              <a:t> 주석</a:t>
            </a:r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https://kr.mathworks.com/help/matlab/matlab_prog/comments.html</a:t>
            </a:r>
            <a:endParaRPr lang="ko-KR" altLang="ko-KR" dirty="0"/>
          </a:p>
          <a:p>
            <a:pPr fontAlgn="base"/>
            <a:r>
              <a:rPr lang="ko-KR" altLang="ko-KR" dirty="0"/>
              <a:t>컴퓨터통신 강의 자료</a:t>
            </a:r>
          </a:p>
          <a:p>
            <a:pPr fontAlgn="base"/>
            <a:r>
              <a:rPr lang="ko-KR" altLang="ko-KR" dirty="0"/>
              <a:t>수업시간 때의 내용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729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38</TotalTime>
  <Words>131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컴퓨터 통신 팀 프로젝트 7조</vt:lpstr>
      <vt:lpstr>과제 개요</vt:lpstr>
      <vt:lpstr>Sampling Rate</vt:lpstr>
      <vt:lpstr>Quantization Levels 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통신 팀 프로젝트 7조</dc:title>
  <dc:creator>이준성</dc:creator>
  <cp:lastModifiedBy>이 준성</cp:lastModifiedBy>
  <cp:revision>1</cp:revision>
  <dcterms:created xsi:type="dcterms:W3CDTF">2019-06-17T03:52:23Z</dcterms:created>
  <dcterms:modified xsi:type="dcterms:W3CDTF">2019-06-17T04:31:23Z</dcterms:modified>
</cp:coreProperties>
</file>