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ChangMin" userId="774de3940ded76eb" providerId="LiveId" clId="{8ADED1EE-F476-4EAE-B248-F4A5C15BE487}"/>
    <pc:docChg chg="custSel addSld delSld modSld">
      <pc:chgData name="Lee ChangMin" userId="774de3940ded76eb" providerId="LiveId" clId="{8ADED1EE-F476-4EAE-B248-F4A5C15BE487}" dt="2020-06-13T11:46:26.614" v="47" actId="571"/>
      <pc:docMkLst>
        <pc:docMk/>
      </pc:docMkLst>
      <pc:sldChg chg="addSp delSp modSp new add del mod">
        <pc:chgData name="Lee ChangMin" userId="774de3940ded76eb" providerId="LiveId" clId="{8ADED1EE-F476-4EAE-B248-F4A5C15BE487}" dt="2020-06-13T11:46:26.614" v="47" actId="571"/>
        <pc:sldMkLst>
          <pc:docMk/>
          <pc:sldMk cId="40160811" sldId="258"/>
        </pc:sldMkLst>
        <pc:spChg chg="add mod">
          <ac:chgData name="Lee ChangMin" userId="774de3940ded76eb" providerId="LiveId" clId="{8ADED1EE-F476-4EAE-B248-F4A5C15BE487}" dt="2020-06-13T10:51:12.473" v="32" actId="1037"/>
          <ac:spMkLst>
            <pc:docMk/>
            <pc:sldMk cId="40160811" sldId="258"/>
            <ac:spMk id="2" creationId="{95BC49F8-F9D2-4D80-9051-79471B0C79F2}"/>
          </ac:spMkLst>
        </pc:spChg>
        <pc:spChg chg="del">
          <ac:chgData name="Lee ChangMin" userId="774de3940ded76eb" providerId="LiveId" clId="{8ADED1EE-F476-4EAE-B248-F4A5C15BE487}" dt="2020-06-12T20:27:20.999" v="1" actId="478"/>
          <ac:spMkLst>
            <pc:docMk/>
            <pc:sldMk cId="40160811" sldId="258"/>
            <ac:spMk id="2" creationId="{BAE2CA87-CC51-4916-9505-7EA82779A1C1}"/>
          </ac:spMkLst>
        </pc:spChg>
        <pc:spChg chg="del">
          <ac:chgData name="Lee ChangMin" userId="774de3940ded76eb" providerId="LiveId" clId="{8ADED1EE-F476-4EAE-B248-F4A5C15BE487}" dt="2020-06-12T20:27:20.999" v="1" actId="478"/>
          <ac:spMkLst>
            <pc:docMk/>
            <pc:sldMk cId="40160811" sldId="258"/>
            <ac:spMk id="3" creationId="{A71ED64B-6FF6-42A0-9426-550AD97BAB9A}"/>
          </ac:spMkLst>
        </pc:spChg>
        <pc:spChg chg="add mod">
          <ac:chgData name="Lee ChangMin" userId="774de3940ded76eb" providerId="LiveId" clId="{8ADED1EE-F476-4EAE-B248-F4A5C15BE487}" dt="2020-06-13T10:51:22.348" v="42" actId="1036"/>
          <ac:spMkLst>
            <pc:docMk/>
            <pc:sldMk cId="40160811" sldId="258"/>
            <ac:spMk id="7" creationId="{B701730B-4C35-49CA-A86B-4EE5F9FD628E}"/>
          </ac:spMkLst>
        </pc:spChg>
        <pc:spChg chg="add mod">
          <ac:chgData name="Lee ChangMin" userId="774de3940ded76eb" providerId="LiveId" clId="{8ADED1EE-F476-4EAE-B248-F4A5C15BE487}" dt="2020-06-13T10:51:55.786" v="43" actId="571"/>
          <ac:spMkLst>
            <pc:docMk/>
            <pc:sldMk cId="40160811" sldId="258"/>
            <ac:spMk id="8" creationId="{1FDF9C50-C1A4-4D18-BE92-0182FE1938F2}"/>
          </ac:spMkLst>
        </pc:spChg>
        <pc:spChg chg="add mod">
          <ac:chgData name="Lee ChangMin" userId="774de3940ded76eb" providerId="LiveId" clId="{8ADED1EE-F476-4EAE-B248-F4A5C15BE487}" dt="2020-06-13T11:45:25.098" v="45" actId="571"/>
          <ac:spMkLst>
            <pc:docMk/>
            <pc:sldMk cId="40160811" sldId="258"/>
            <ac:spMk id="12" creationId="{13E09CE6-3D00-4CBF-8891-0BC8DDDE7E87}"/>
          </ac:spMkLst>
        </pc:spChg>
        <pc:spChg chg="add mod">
          <ac:chgData name="Lee ChangMin" userId="774de3940ded76eb" providerId="LiveId" clId="{8ADED1EE-F476-4EAE-B248-F4A5C15BE487}" dt="2020-06-13T11:45:30.430" v="46" actId="571"/>
          <ac:spMkLst>
            <pc:docMk/>
            <pc:sldMk cId="40160811" sldId="258"/>
            <ac:spMk id="13" creationId="{2A04A378-6349-4F25-B275-9D013A9A98D6}"/>
          </ac:spMkLst>
        </pc:spChg>
        <pc:spChg chg="add mod">
          <ac:chgData name="Lee ChangMin" userId="774de3940ded76eb" providerId="LiveId" clId="{8ADED1EE-F476-4EAE-B248-F4A5C15BE487}" dt="2020-06-13T11:46:26.614" v="47" actId="571"/>
          <ac:spMkLst>
            <pc:docMk/>
            <pc:sldMk cId="40160811" sldId="258"/>
            <ac:spMk id="14" creationId="{6AB75592-B1D7-4201-89C4-7135C047DE9E}"/>
          </ac:spMkLst>
        </pc:spChg>
        <pc:grpChg chg="add mod">
          <ac:chgData name="Lee ChangMin" userId="774de3940ded76eb" providerId="LiveId" clId="{8ADED1EE-F476-4EAE-B248-F4A5C15BE487}" dt="2020-06-12T20:27:40.116" v="11" actId="164"/>
          <ac:grpSpMkLst>
            <pc:docMk/>
            <pc:sldMk cId="40160811" sldId="258"/>
            <ac:grpSpMk id="2" creationId="{B04DF297-4A8B-41BA-AB95-109F7B8B5FD1}"/>
          </ac:grpSpMkLst>
        </pc:grpChg>
        <pc:grpChg chg="add mod">
          <ac:chgData name="Lee ChangMin" userId="774de3940ded76eb" providerId="LiveId" clId="{8ADED1EE-F476-4EAE-B248-F4A5C15BE487}" dt="2020-06-12T20:27:48.493" v="15" actId="164"/>
          <ac:grpSpMkLst>
            <pc:docMk/>
            <pc:sldMk cId="40160811" sldId="258"/>
            <ac:grpSpMk id="4" creationId="{13092D9B-F34D-410A-B558-A83D12A4B13A}"/>
          </ac:grpSpMkLst>
        </pc:grpChg>
        <pc:grpChg chg="add mod">
          <ac:chgData name="Lee ChangMin" userId="774de3940ded76eb" providerId="LiveId" clId="{8ADED1EE-F476-4EAE-B248-F4A5C15BE487}" dt="2020-06-13T11:45:25.098" v="45" actId="571"/>
          <ac:grpSpMkLst>
            <pc:docMk/>
            <pc:sldMk cId="40160811" sldId="258"/>
            <ac:grpSpMk id="9" creationId="{2A956928-C29B-4C5B-8AC9-6E69DAFFD244}"/>
          </ac:grpSpMkLst>
        </pc:grpChg>
        <pc:graphicFrameChg chg="mod">
          <ac:chgData name="Lee ChangMin" userId="774de3940ded76eb" providerId="LiveId" clId="{8ADED1EE-F476-4EAE-B248-F4A5C15BE487}" dt="2020-06-12T20:27:48.493" v="15" actId="164"/>
          <ac:graphicFrameMkLst>
            <pc:docMk/>
            <pc:sldMk cId="40160811" sldId="258"/>
            <ac:graphicFrameMk id="3" creationId="{D2220AFF-65FC-4F5B-8942-00BF4EA534DA}"/>
          </ac:graphicFrameMkLst>
        </pc:graphicFrameChg>
        <pc:graphicFrameChg chg="mod">
          <ac:chgData name="Lee ChangMin" userId="774de3940ded76eb" providerId="LiveId" clId="{8ADED1EE-F476-4EAE-B248-F4A5C15BE487}" dt="2020-06-13T11:45:25.098" v="45" actId="571"/>
          <ac:graphicFrameMkLst>
            <pc:docMk/>
            <pc:sldMk cId="40160811" sldId="258"/>
            <ac:graphicFrameMk id="10" creationId="{067F1AE7-510E-4687-843B-557AEA19508E}"/>
          </ac:graphicFrameMkLst>
        </pc:graphicFrameChg>
        <pc:picChg chg="mod">
          <ac:chgData name="Lee ChangMin" userId="774de3940ded76eb" providerId="LiveId" clId="{8ADED1EE-F476-4EAE-B248-F4A5C15BE487}" dt="2020-06-13T11:45:25.098" v="45" actId="571"/>
          <ac:picMkLst>
            <pc:docMk/>
            <pc:sldMk cId="40160811" sldId="258"/>
            <ac:picMk id="11" creationId="{C234C46E-A0A8-4AD4-BA09-84BE0244262F}"/>
          </ac:picMkLst>
        </pc:picChg>
        <pc:picChg chg="mod">
          <ac:chgData name="Lee ChangMin" userId="774de3940ded76eb" providerId="LiveId" clId="{8ADED1EE-F476-4EAE-B248-F4A5C15BE487}" dt="2020-06-12T20:27:48.493" v="15" actId="164"/>
          <ac:picMkLst>
            <pc:docMk/>
            <pc:sldMk cId="40160811" sldId="258"/>
            <ac:picMk id="1025" creationId="{765BCC3F-A603-4569-8BB3-9467B71980CE}"/>
          </ac:picMkLst>
        </pc:picChg>
      </pc:sldChg>
      <pc:sldChg chg="addSp">
        <pc:chgData name="Lee ChangMin" userId="774de3940ded76eb" providerId="LiveId" clId="{8ADED1EE-F476-4EAE-B248-F4A5C15BE487}" dt="2020-06-12T20:27:21.390" v="2"/>
        <pc:sldMkLst>
          <pc:docMk/>
          <pc:sldMk cId="567925388" sldId="258"/>
        </pc:sldMkLst>
        <pc:picChg chg="add">
          <ac:chgData name="Lee ChangMin" userId="774de3940ded76eb" providerId="LiveId" clId="{8ADED1EE-F476-4EAE-B248-F4A5C15BE487}" dt="2020-06-12T20:27:21.390" v="2"/>
          <ac:picMkLst>
            <pc:docMk/>
            <pc:sldMk cId="567925388" sldId="258"/>
            <ac:picMk id="1025" creationId="{765BCC3F-A603-4569-8BB3-9467B71980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BD4B5-FA77-47A4-BEA4-A480800FE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18145-FBAF-40FD-8B12-2147B7D0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BF94D-44BA-4327-B4D7-7A7F812D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9E1-CD99-470E-BF95-CE429D9117A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7AFBE-FF99-43BF-9BE2-D02AD239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A5D37-7388-4E5A-A18B-171FBCD9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A8D6-05C2-4BA4-B4C0-DFB9E2D97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5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A538-3BC1-4BF0-89DE-0FF09FB6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60EF0-7388-4931-887B-61221865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186A6-C1B9-4BF7-93B3-CE5C8317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9E1-CD99-470E-BF95-CE429D9117A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1F4C6-B60D-4A8D-B051-C5489390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34C4A-F68E-4CA5-A1AB-F39A0EA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A8D6-05C2-4BA4-B4C0-DFB9E2D97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2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963790-4E58-4754-9D7B-3B3739FE5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864C3-5104-4452-9D58-E65F80D88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A4DEE-6D5C-4F78-8CB8-C8EC4F65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9E1-CD99-470E-BF95-CE429D9117A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5A19F-1A90-4A81-A4A6-8841DE27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E83B4-568B-4E45-8DB5-135B88B4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A8D6-05C2-4BA4-B4C0-DFB9E2D97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8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71E1B-DF68-4B7D-9A7F-87E1DEB0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57E4B-437E-459B-8322-FAF11374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54007-C77F-4AD8-BAB9-54F8194D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9E1-CD99-470E-BF95-CE429D9117A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A1DE9-90AE-4360-94EA-17BA7AE1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B85DD-6F09-41B8-A039-D94539CF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A8D6-05C2-4BA4-B4C0-DFB9E2D97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9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C24C4-0431-46A8-A3CC-48CF6DE7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C3914-AD6D-4728-ACA6-0990DBD44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9A99E-B1A7-47AF-9D5E-DBD25C24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9E1-CD99-470E-BF95-CE429D9117A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A173-65F1-42EC-A0EA-B6FBD802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52259-0EC2-4410-850B-0D50BE8B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A8D6-05C2-4BA4-B4C0-DFB9E2D97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3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E0727-1203-44FB-A6FB-80D28CDB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FFA9A-6AF4-4ED5-8E26-F6B92C4EA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E2621-AFF7-465A-81E7-24369C8A1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64197-8C64-48AC-880A-9E7A6A09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9E1-CD99-470E-BF95-CE429D9117A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DE68A-C24C-4D44-AE34-A85EA1BA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01CA0-8C40-4C11-AAB5-762786B5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A8D6-05C2-4BA4-B4C0-DFB9E2D97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7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ADBCE-072F-4C69-B265-77BDC491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BCFE9A-27DC-48D3-91DD-ED91F2701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FC7FA-5E98-4A33-B4CE-4ED1EB131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3E2CA5-03D0-4EB0-98B3-D8F6EDD2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C97809-3F5F-41F6-8122-68099F017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B3BF99-358F-4C2D-9DB8-5555E5B8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9E1-CD99-470E-BF95-CE429D9117A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466831-AD53-41A8-A6C5-30B4C78B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20B32-14AD-4741-97E8-A110CE56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A8D6-05C2-4BA4-B4C0-DFB9E2D97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19937-ECF9-439E-AAF2-AEFDB4A9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C3E59B-DF4D-4D73-B74F-CE6E395E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9E1-CD99-470E-BF95-CE429D9117A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578550-7111-461D-BC0F-3C87F5E6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08583A-72D6-4A9B-951E-A30DB87E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A8D6-05C2-4BA4-B4C0-DFB9E2D97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1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3B8E73-62DE-4CA8-8B28-03EC2ADE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9E1-CD99-470E-BF95-CE429D9117A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0327CF-5564-41C1-93F1-C8BBB07F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475BA-03C5-4674-B00E-3D782AEC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A8D6-05C2-4BA4-B4C0-DFB9E2D97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78A0B-4181-4B82-8B4A-C6E07B42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09388-E60C-400D-ABB1-F7798098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518AD6-34F9-45EF-8908-036AE52F5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BEF23-2B6B-49ED-B3AF-8F4E133C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9E1-CD99-470E-BF95-CE429D9117A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8F4C2-3226-4B1E-8871-46E1324E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5C66C-ACEC-465B-9BC4-A57AA828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A8D6-05C2-4BA4-B4C0-DFB9E2D97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3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F9099-02CA-40FB-A140-77F74631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C1F89-DA9E-46B5-A9AC-E78771E77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ACAA2-3CB5-42CB-83C1-50CAC3C80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51919-6DC9-43F6-9C93-CAEAF2B6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9E1-CD99-470E-BF95-CE429D9117A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FFB26-9390-47C3-8EA8-38E7F309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62A346-1B54-4284-980E-14A3B843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A8D6-05C2-4BA4-B4C0-DFB9E2D97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7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EB1BC-541A-47E4-9428-5645039B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29537-1E89-45D5-823B-57A6904D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2C1D1-144F-4753-80DE-B9154BE34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99E1-CD99-470E-BF95-CE429D9117A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EB5D0-F7EB-49E6-B390-3AD6C6BC5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76C4F-E4E4-49C1-8527-DD6BCEA07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8D6-05C2-4BA4-B4C0-DFB9E2D97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084401B-C87F-4467-8BAF-F6ECBFB4F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88" y="321922"/>
            <a:ext cx="4426595" cy="30432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7035AB-8F8B-46D2-B135-DAEA97D1A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19" y="321922"/>
            <a:ext cx="4426595" cy="30432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4CA067-FEA7-4EF4-95E0-B891CD38F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04" y="3588216"/>
            <a:ext cx="4426592" cy="304328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3037D6-3BD1-410E-9514-8CF91438B516}"/>
              </a:ext>
            </a:extLst>
          </p:cNvPr>
          <p:cNvCxnSpPr/>
          <p:nvPr/>
        </p:nvCxnSpPr>
        <p:spPr>
          <a:xfrm>
            <a:off x="5813571" y="1843564"/>
            <a:ext cx="520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523C4BA-A708-4BBE-B6FA-9587E7B13467}"/>
              </a:ext>
            </a:extLst>
          </p:cNvPr>
          <p:cNvCxnSpPr>
            <a:cxnSpLocks/>
          </p:cNvCxnSpPr>
          <p:nvPr/>
        </p:nvCxnSpPr>
        <p:spPr>
          <a:xfrm flipH="1">
            <a:off x="8523215" y="3492795"/>
            <a:ext cx="352337" cy="39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8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4BBEF213-7E54-4085-8EE4-AC16594D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6310" y="6477337"/>
            <a:ext cx="3731224" cy="25626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B3AC9A-790F-46B5-977F-791E4D73E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531" y="-8988202"/>
            <a:ext cx="3732025" cy="25657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AF24D5-0A31-4C52-8CBE-F834F87A7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516" y="-8988202"/>
            <a:ext cx="3733740" cy="25669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78D2C7-A45D-4306-8F74-C880E03FF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38531" y="-5755316"/>
            <a:ext cx="3733740" cy="25669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4886E5-7E26-49DB-B367-7F033B245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516" y="-5755316"/>
            <a:ext cx="3733740" cy="2566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1B5772-463C-4CC3-880B-9CA55E707BF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221" t="2264" r="35576" b="50000"/>
          <a:stretch/>
        </p:blipFill>
        <p:spPr>
          <a:xfrm>
            <a:off x="-738531" y="-2687327"/>
            <a:ext cx="1501200" cy="13265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3B0BFA-DB76-46EE-AB40-AEFC2E0A97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381" y="-2687327"/>
            <a:ext cx="3592674" cy="25669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19D394-E87A-4A7E-9215-41F4509742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0193" y="-2685597"/>
            <a:ext cx="2779278" cy="25652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3FC42E-B9C9-4FAD-80F0-6B8A2CD416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888826" y="380663"/>
            <a:ext cx="3590254" cy="2565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06D899-EBAD-47AF-820D-A64272277F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6825" y="380663"/>
            <a:ext cx="3733740" cy="25669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F41330-19DB-43B2-AFE9-861AEC4919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88826" y="3590899"/>
            <a:ext cx="3733740" cy="25669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9A4764-5938-454E-AE68-63EB34C5E0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6825" y="3590899"/>
            <a:ext cx="3731224" cy="2565217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6505866-D7C7-4B5F-BA61-F465D76DA443}"/>
              </a:ext>
            </a:extLst>
          </p:cNvPr>
          <p:cNvSpPr/>
          <p:nvPr/>
        </p:nvSpPr>
        <p:spPr>
          <a:xfrm>
            <a:off x="3190875" y="1822450"/>
            <a:ext cx="1844675" cy="1222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F65D5FE-2AF4-4C17-9D4F-8CEF1E425D67}"/>
              </a:ext>
            </a:extLst>
          </p:cNvPr>
          <p:cNvSpPr/>
          <p:nvPr/>
        </p:nvSpPr>
        <p:spPr>
          <a:xfrm>
            <a:off x="2062678" y="4641348"/>
            <a:ext cx="638750" cy="2321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ADEFF87-7348-482C-8CA5-551F803456BC}"/>
              </a:ext>
            </a:extLst>
          </p:cNvPr>
          <p:cNvSpPr/>
          <p:nvPr/>
        </p:nvSpPr>
        <p:spPr>
          <a:xfrm>
            <a:off x="-70922" y="6735570"/>
            <a:ext cx="638750" cy="2321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72DCBC8-2D7B-4CF9-9C35-8E0169AA7F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26825" y="6477337"/>
            <a:ext cx="3723533" cy="25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092D9B-F34D-410A-B558-A83D12A4B13A}"/>
              </a:ext>
            </a:extLst>
          </p:cNvPr>
          <p:cNvGrpSpPr/>
          <p:nvPr/>
        </p:nvGrpSpPr>
        <p:grpSpPr>
          <a:xfrm>
            <a:off x="537410" y="-1"/>
            <a:ext cx="11117179" cy="6858001"/>
            <a:chOff x="537410" y="-1"/>
            <a:chExt cx="11117179" cy="6858001"/>
          </a:xfrm>
        </p:grpSpPr>
        <p:graphicFrame>
          <p:nvGraphicFramePr>
            <p:cNvPr id="3" name="표 2">
              <a:extLst>
                <a:ext uri="{FF2B5EF4-FFF2-40B4-BE49-F238E27FC236}">
                  <a16:creationId xmlns:a16="http://schemas.microsoft.com/office/drawing/2014/main" id="{D2220AFF-65FC-4F5B-8942-00BF4EA534D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90973309"/>
                </p:ext>
              </p:extLst>
            </p:nvPr>
          </p:nvGraphicFramePr>
          <p:xfrm>
            <a:off x="537410" y="-1"/>
            <a:ext cx="11117179" cy="6858001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5274708">
                    <a:extLst>
                      <a:ext uri="{9D8B030D-6E8A-4147-A177-3AD203B41FA5}">
                        <a16:colId xmlns:a16="http://schemas.microsoft.com/office/drawing/2014/main" val="2247006262"/>
                      </a:ext>
                    </a:extLst>
                  </a:gridCol>
                  <a:gridCol w="567763">
                    <a:extLst>
                      <a:ext uri="{9D8B030D-6E8A-4147-A177-3AD203B41FA5}">
                        <a16:colId xmlns:a16="http://schemas.microsoft.com/office/drawing/2014/main" val="4102425385"/>
                      </a:ext>
                    </a:extLst>
                  </a:gridCol>
                  <a:gridCol w="5274708">
                    <a:extLst>
                      <a:ext uri="{9D8B030D-6E8A-4147-A177-3AD203B41FA5}">
                        <a16:colId xmlns:a16="http://schemas.microsoft.com/office/drawing/2014/main" val="666547412"/>
                      </a:ext>
                    </a:extLst>
                  </a:gridCol>
                </a:tblGrid>
                <a:tr h="526053"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분류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비율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세부사항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extLst>
                    <a:ext uri="{0D108BD9-81ED-4DB2-BD59-A6C34878D82A}">
                      <a16:rowId xmlns:a16="http://schemas.microsoft.com/office/drawing/2014/main" val="3829935951"/>
                    </a:ext>
                  </a:extLst>
                </a:tr>
                <a:tr h="315828"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주제의 참신성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본인의 소개 및 관심주제와 관련된 참신성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extLst>
                    <a:ext uri="{0D108BD9-81ED-4DB2-BD59-A6C34878D82A}">
                      <a16:rowId xmlns:a16="http://schemas.microsoft.com/office/drawing/2014/main" val="2625041936"/>
                    </a:ext>
                  </a:extLst>
                </a:tr>
                <a:tr h="3202461">
                  <a:tc rowSpan="6"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내용의 완성도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tc rowSpan="6"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60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 dirty="0">
                            <a:effectLst/>
                          </a:rPr>
                          <a:t>이벤트 사용</a:t>
                        </a:r>
                        <a:r>
                          <a:rPr lang="en-US" altLang="ko-KR" sz="1000" u="none" strike="noStrike" spc="0" dirty="0">
                            <a:effectLst/>
                          </a:rPr>
                          <a:t>(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기본또는 </a:t>
                        </a:r>
                        <a:r>
                          <a:rPr lang="en-US" altLang="ko-KR" sz="1000" u="none" strike="noStrike" spc="0" dirty="0" err="1">
                            <a:effectLst/>
                          </a:rPr>
                          <a:t>Jquery</a:t>
                        </a:r>
                        <a:r>
                          <a:rPr lang="en-US" altLang="ko-KR" sz="1000" u="none" strike="noStrike" spc="0" dirty="0">
                            <a:effectLst/>
                          </a:rPr>
                          <a:t>)</a:t>
                        </a:r>
                        <a:endParaRPr lang="ko-KR" altLang="en-US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extLst>
                    <a:ext uri="{0D108BD9-81ED-4DB2-BD59-A6C34878D82A}">
                      <a16:rowId xmlns:a16="http://schemas.microsoft.com/office/drawing/2014/main" val="2702972424"/>
                    </a:ext>
                  </a:extLst>
                </a:tr>
                <a:tr h="315828"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기본문법</a:t>
                        </a:r>
                        <a:r>
                          <a:rPr lang="en-US" altLang="ko-KR" sz="1000" u="none" strike="noStrike" spc="0">
                            <a:effectLst/>
                          </a:rPr>
                          <a:t>(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조건문</a:t>
                        </a:r>
                        <a:r>
                          <a:rPr lang="en-US" altLang="ko-KR" sz="1000" u="none" strike="noStrike" spc="0">
                            <a:effectLst/>
                          </a:rPr>
                          <a:t>,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반복문</a:t>
                        </a:r>
                        <a:r>
                          <a:rPr lang="en-US" altLang="ko-KR" sz="1000" u="none" strike="noStrike" spc="0">
                            <a:effectLst/>
                          </a:rPr>
                          <a:t>)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extLst>
                    <a:ext uri="{0D108BD9-81ED-4DB2-BD59-A6C34878D82A}">
                      <a16:rowId xmlns:a16="http://schemas.microsoft.com/office/drawing/2014/main" val="2613224151"/>
                    </a:ext>
                  </a:extLst>
                </a:tr>
                <a:tr h="315828"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객체 사용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extLst>
                    <a:ext uri="{0D108BD9-81ED-4DB2-BD59-A6C34878D82A}">
                      <a16:rowId xmlns:a16="http://schemas.microsoft.com/office/drawing/2014/main" val="182756088"/>
                    </a:ext>
                  </a:extLst>
                </a:tr>
                <a:tr h="315828"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문서객체 모델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extLst>
                    <a:ext uri="{0D108BD9-81ED-4DB2-BD59-A6C34878D82A}">
                      <a16:rowId xmlns:a16="http://schemas.microsoft.com/office/drawing/2014/main" val="3144493431"/>
                    </a:ext>
                  </a:extLst>
                </a:tr>
                <a:tr h="315828"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Jquery 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효과등</a:t>
                        </a:r>
                        <a:r>
                          <a:rPr lang="en-US" altLang="ko-KR" sz="1000" u="none" strike="noStrike" spc="0">
                            <a:effectLst/>
                          </a:rPr>
                          <a:t>.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extLst>
                    <a:ext uri="{0D108BD9-81ED-4DB2-BD59-A6C34878D82A}">
                      <a16:rowId xmlns:a16="http://schemas.microsoft.com/office/drawing/2014/main" val="2691444022"/>
                    </a:ext>
                  </a:extLst>
                </a:tr>
                <a:tr h="315828"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기타 구현된 내용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extLst>
                    <a:ext uri="{0D108BD9-81ED-4DB2-BD59-A6C34878D82A}">
                      <a16:rowId xmlns:a16="http://schemas.microsoft.com/office/drawing/2014/main" val="1944470380"/>
                    </a:ext>
                  </a:extLst>
                </a:tr>
                <a:tr h="315828">
                  <a:tc rowSpan="3"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보고서의 완성도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tc rowSpan="3"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구현된 내용을 위주로 적절하게완성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extLst>
                    <a:ext uri="{0D108BD9-81ED-4DB2-BD59-A6C34878D82A}">
                      <a16:rowId xmlns:a16="http://schemas.microsoft.com/office/drawing/2014/main" val="2867413919"/>
                    </a:ext>
                  </a:extLst>
                </a:tr>
                <a:tr h="315828"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altLang="ko-KR" sz="1000" u="none" strike="noStrike" spc="0">
                            <a:effectLst/>
                          </a:rPr>
                          <a:t>(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일방적인 코드 붙여넣기는 점수 없음</a:t>
                        </a:r>
                        <a:r>
                          <a:rPr lang="en-US" altLang="ko-KR" sz="1000" u="none" strike="noStrike" spc="0">
                            <a:effectLst/>
                          </a:rPr>
                          <a:t>)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extLst>
                    <a:ext uri="{0D108BD9-81ED-4DB2-BD59-A6C34878D82A}">
                      <a16:rowId xmlns:a16="http://schemas.microsoft.com/office/drawing/2014/main" val="251539889"/>
                    </a:ext>
                  </a:extLst>
                </a:tr>
                <a:tr h="602863"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altLang="ko-KR" sz="1000" u="none" strike="noStrike" spc="0" dirty="0">
                            <a:effectLst/>
                          </a:rPr>
                          <a:t>ex) </a:t>
                        </a:r>
                        <a:r>
                          <a:rPr lang="ko-KR" altLang="en-US" sz="1000" u="none" strike="noStrike" spc="0" dirty="0">
                            <a:effectLst/>
                          </a:rPr>
                          <a:t>어디를 </a:t>
                        </a:r>
                        <a:r>
                          <a:rPr lang="ko-KR" altLang="en-US" sz="1000" u="none" strike="noStrike" spc="0" dirty="0" err="1">
                            <a:effectLst/>
                          </a:rPr>
                          <a:t>누를경우</a:t>
                        </a:r>
                        <a:r>
                          <a:rPr lang="ko-KR" altLang="en-US" sz="1000" u="none" strike="noStrike" spc="0" dirty="0">
                            <a:effectLst/>
                          </a:rPr>
                          <a:t> 어떤 동작</a:t>
                        </a:r>
                        <a:br>
                          <a:rPr lang="ko-KR" altLang="en-US" sz="1000" u="none" strike="noStrike" spc="0" dirty="0">
                            <a:effectLst/>
                          </a:rPr>
                        </a:br>
                        <a:r>
                          <a:rPr lang="en-US" altLang="ko-KR" sz="1000" u="none" strike="noStrike" spc="0" dirty="0">
                            <a:effectLst/>
                          </a:rPr>
                          <a:t>ex) </a:t>
                        </a:r>
                        <a:r>
                          <a:rPr lang="ko-KR" altLang="en-US" sz="1000" u="none" strike="noStrike" spc="0" dirty="0">
                            <a:effectLst/>
                          </a:rPr>
                          <a:t>구현 고민의 이유</a:t>
                        </a:r>
                        <a:endParaRPr lang="ko-KR" altLang="en-US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069" marR="64069" marT="17713" marB="17713" anchor="ctr"/>
                  </a:tc>
                  <a:extLst>
                    <a:ext uri="{0D108BD9-81ED-4DB2-BD59-A6C34878D82A}">
                      <a16:rowId xmlns:a16="http://schemas.microsoft.com/office/drawing/2014/main" val="871910259"/>
                    </a:ext>
                  </a:extLst>
                </a:tr>
              </a:tbl>
            </a:graphicData>
          </a:graphic>
        </p:graphicFrame>
        <p:pic>
          <p:nvPicPr>
            <p:cNvPr id="1025" name="_x387871592">
              <a:extLst>
                <a:ext uri="{FF2B5EF4-FFF2-40B4-BE49-F238E27FC236}">
                  <a16:creationId xmlns:a16="http://schemas.microsoft.com/office/drawing/2014/main" id="{765BCC3F-A603-4569-8BB3-9467B7198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626" y="942116"/>
              <a:ext cx="2516544" cy="2977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95BC49F8-F9D2-4D80-9051-79471B0C79F2}"/>
              </a:ext>
            </a:extLst>
          </p:cNvPr>
          <p:cNvSpPr/>
          <p:nvPr/>
        </p:nvSpPr>
        <p:spPr>
          <a:xfrm>
            <a:off x="8839200" y="534573"/>
            <a:ext cx="332935" cy="3442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01730B-4C35-49CA-A86B-4EE5F9FD628E}"/>
              </a:ext>
            </a:extLst>
          </p:cNvPr>
          <p:cNvSpPr/>
          <p:nvPr/>
        </p:nvSpPr>
        <p:spPr>
          <a:xfrm>
            <a:off x="10260037" y="899912"/>
            <a:ext cx="332935" cy="3442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FDF9C50-C1A4-4D18-BE92-0182FE1938F2}"/>
              </a:ext>
            </a:extLst>
          </p:cNvPr>
          <p:cNvSpPr/>
          <p:nvPr/>
        </p:nvSpPr>
        <p:spPr>
          <a:xfrm>
            <a:off x="7319889" y="5007678"/>
            <a:ext cx="332935" cy="3442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04A378-6349-4F25-B275-9D013A9A98D6}"/>
              </a:ext>
            </a:extLst>
          </p:cNvPr>
          <p:cNvSpPr/>
          <p:nvPr/>
        </p:nvSpPr>
        <p:spPr>
          <a:xfrm>
            <a:off x="7319889" y="4332429"/>
            <a:ext cx="332935" cy="3442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AB75592-B1D7-4201-89C4-7135C047DE9E}"/>
              </a:ext>
            </a:extLst>
          </p:cNvPr>
          <p:cNvSpPr/>
          <p:nvPr/>
        </p:nvSpPr>
        <p:spPr>
          <a:xfrm>
            <a:off x="7319888" y="4670054"/>
            <a:ext cx="332935" cy="3442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63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ChangMin</dc:creator>
  <cp:lastModifiedBy>Lee ChangMin</cp:lastModifiedBy>
  <cp:revision>4</cp:revision>
  <dcterms:created xsi:type="dcterms:W3CDTF">2020-06-12T19:35:08Z</dcterms:created>
  <dcterms:modified xsi:type="dcterms:W3CDTF">2020-06-13T12:11:09Z</dcterms:modified>
</cp:coreProperties>
</file>