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A607-5651-45D8-8BEA-94B3BC6C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EDB41-CB2B-410A-8D52-B1E3F5AF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B4C6-7AD7-4A4F-A5E5-955F9080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B952F-1DD1-4812-90AB-41CE0167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5823-00C3-4850-8769-C76CF00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42A0-92CC-4613-82AB-72543E91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4294C-3FC0-4B1B-B460-D2681E62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C7974-2590-477E-AAF0-5AA501D5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B8A3B-1410-4D14-BA4B-D9328E85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A08E1-46CD-409D-B3FB-08108061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D84F7F-376E-478D-94EC-F28BC499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A40B6-52CD-4FBD-B81B-DA73E4C0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B5B57-7ABB-483B-B382-9405590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7F900-B14D-445B-8A3A-10A356D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3EFFA-8511-4B59-8041-6D48467B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3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44E0-62EA-4149-8BEB-6E2CCCE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C3294-96FD-470D-9A81-2BEC765F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4DDC-FFC8-4D3B-8444-C15E8A43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A21E-491B-4E9D-9DD8-D36BF61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CECCE-1BD6-46BC-9047-36F4B167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9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A387-ECCA-446F-B33C-C94CD76A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DD50A-597A-4BC6-AB61-C3A7A8F1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90AC-FD25-4112-9A55-EA6C2F8F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BBD15-DF10-4BB0-88F8-60DAA74B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6DA9-693D-493D-BF18-E56C978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0DC1C-801E-4C9F-B502-1AA3BA2F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95229-C03A-4A5A-A801-165706DD9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87C24-4CC5-4F91-BA00-EFC650A7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95031-1790-4192-837D-0F4768A8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8F524-4CAE-4386-8EDC-E23D925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8C8F2-4C07-43A8-B7B3-BF3F4E1E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0BB8-E0F0-4CDD-8380-9512A810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DAC6C-2EBF-4D90-BBBF-953B2190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45F0E-4E69-4FE0-B57D-914DA4ED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FC6E7C-146D-430A-A1AC-E5203E93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B5D575-B10A-497E-9647-1DE8B1936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1E66B7-659A-4EEB-B170-DDF2725A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A8930-CEA1-4414-9076-CF4F971A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B5220-6121-42C2-AF2B-72FFA907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B592-A105-4050-A4EE-0E7DA63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077B22-9E2C-4F37-97C6-1FB2EFD2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0F48-59E1-4ABC-A669-9ED3603B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7FC17-2984-46AB-9C98-C8EB37FA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2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ABAF3-DECD-4C42-8BC4-31880ADA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F0EA2-4B30-40CE-B789-496C2B80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B5731-9D64-43DE-B0F6-FBFBD9FB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BBDFE-EE25-480B-833F-B1511616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F54C8-DCC8-4A1A-A4FE-66D05BBE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D3046-9636-4AC4-B458-13D856B0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05D79-5C1D-4891-AF2A-61F8C3FE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AC734-E73A-47D7-95F7-51EE8B3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859CF-746D-488F-B91E-BDA8B063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C6C-00BE-43CB-9999-45E97F46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A38C5-FE55-4775-B6E1-9EF37F5D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253D8-F435-43A2-8227-0BB111F0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D5940-EAA8-40B2-819A-2523E83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9BF21-4768-4C26-A1D7-8F84D306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0313E-BCBB-4C2F-9EED-69C87B5C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DA96-3FC3-4056-ABBE-9EBCED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D1A41-9951-4F5C-951E-DE5FEA9F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35BCD-9FC1-457B-A46F-A80CE5A2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ED34-88DE-4F7E-A777-7C9142083DE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ECD9-971D-4A70-BA6F-BCFF0C7B5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5A22C-8C2A-4991-9D19-B299B961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9392-E697-4DBC-B8CF-497CBA36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873CF9-C357-4C6F-9799-8934FB8F958D}"/>
              </a:ext>
            </a:extLst>
          </p:cNvPr>
          <p:cNvSpPr/>
          <p:nvPr/>
        </p:nvSpPr>
        <p:spPr>
          <a:xfrm>
            <a:off x="485192" y="363894"/>
            <a:ext cx="11000792" cy="933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3FEB1-E340-4C1E-A60D-CAE54A524B62}"/>
              </a:ext>
            </a:extLst>
          </p:cNvPr>
          <p:cNvSpPr/>
          <p:nvPr/>
        </p:nvSpPr>
        <p:spPr>
          <a:xfrm>
            <a:off x="485192" y="1537655"/>
            <a:ext cx="1410283" cy="135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1E21EF-6E4C-425C-A3F0-A59294FB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536403"/>
            <a:ext cx="2380636" cy="16547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31B60F-F482-42E1-B088-D8474516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76" y="1477773"/>
            <a:ext cx="1770408" cy="17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CA0900-9C01-43CC-BCB8-D893CF8F29B0}"/>
              </a:ext>
            </a:extLst>
          </p:cNvPr>
          <p:cNvSpPr/>
          <p:nvPr/>
        </p:nvSpPr>
        <p:spPr>
          <a:xfrm>
            <a:off x="485192" y="3429000"/>
            <a:ext cx="11000792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개요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ABD641-8DCA-436B-8EB4-E794F41D3E00}"/>
              </a:ext>
            </a:extLst>
          </p:cNvPr>
          <p:cNvSpPr/>
          <p:nvPr/>
        </p:nvSpPr>
        <p:spPr>
          <a:xfrm>
            <a:off x="485192" y="4229100"/>
            <a:ext cx="11000792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 err="1">
                <a:solidFill>
                  <a:schemeClr val="tx1"/>
                </a:solidFill>
              </a:rPr>
              <a:t>깃허브란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2A5397-A427-49B4-B266-5D567F5ACF4C}"/>
              </a:ext>
            </a:extLst>
          </p:cNvPr>
          <p:cNvSpPr/>
          <p:nvPr/>
        </p:nvSpPr>
        <p:spPr>
          <a:xfrm>
            <a:off x="485192" y="5027645"/>
            <a:ext cx="11000792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사용법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F4B92-01A5-4B16-81FE-2371AC8266B6}"/>
              </a:ext>
            </a:extLst>
          </p:cNvPr>
          <p:cNvSpPr/>
          <p:nvPr/>
        </p:nvSpPr>
        <p:spPr>
          <a:xfrm>
            <a:off x="485192" y="5826190"/>
            <a:ext cx="11000792" cy="53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기타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CD57086-B048-4C33-A44E-FD8546B64A32}"/>
              </a:ext>
            </a:extLst>
          </p:cNvPr>
          <p:cNvSpPr/>
          <p:nvPr/>
        </p:nvSpPr>
        <p:spPr>
          <a:xfrm>
            <a:off x="-219367" y="2866794"/>
            <a:ext cx="2819400" cy="53340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접혔다가 </a:t>
            </a:r>
            <a:r>
              <a:rPr lang="ko-KR" altLang="en-US" dirty="0" err="1">
                <a:solidFill>
                  <a:schemeClr val="tx1"/>
                </a:solidFill>
              </a:rPr>
              <a:t>펼쳐짐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060C035-AF69-44E4-8264-E7F4A03D1885}"/>
              </a:ext>
            </a:extLst>
          </p:cNvPr>
          <p:cNvSpPr/>
          <p:nvPr/>
        </p:nvSpPr>
        <p:spPr>
          <a:xfrm>
            <a:off x="3752850" y="2855978"/>
            <a:ext cx="2971800" cy="61264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깃허브를</a:t>
            </a:r>
            <a:r>
              <a:rPr lang="ko-KR" altLang="en-US" dirty="0">
                <a:solidFill>
                  <a:schemeClr val="tx1"/>
                </a:solidFill>
              </a:rPr>
              <a:t> 소개하게 된 이유 및 자기소개</a:t>
            </a:r>
          </a:p>
        </p:txBody>
      </p:sp>
    </p:spTree>
    <p:extLst>
      <p:ext uri="{BB962C8B-B14F-4D97-AF65-F5344CB8AC3E}">
        <p14:creationId xmlns:p14="http://schemas.microsoft.com/office/powerpoint/2010/main" val="414734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ChangMin</dc:creator>
  <cp:lastModifiedBy>Lee ChangMin</cp:lastModifiedBy>
  <cp:revision>1</cp:revision>
  <dcterms:created xsi:type="dcterms:W3CDTF">2020-06-11T14:51:58Z</dcterms:created>
  <dcterms:modified xsi:type="dcterms:W3CDTF">2020-06-11T15:02:49Z</dcterms:modified>
</cp:coreProperties>
</file>