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92" r:id="rId6"/>
    <p:sldId id="262" r:id="rId7"/>
    <p:sldId id="260" r:id="rId8"/>
    <p:sldId id="294" r:id="rId9"/>
    <p:sldId id="295" r:id="rId10"/>
    <p:sldId id="296" r:id="rId11"/>
    <p:sldId id="297" r:id="rId12"/>
    <p:sldId id="298" r:id="rId13"/>
    <p:sldId id="300" r:id="rId14"/>
    <p:sldId id="305" r:id="rId15"/>
    <p:sldId id="299" r:id="rId16"/>
    <p:sldId id="304" r:id="rId17"/>
    <p:sldId id="306" r:id="rId18"/>
    <p:sldId id="293" r:id="rId19"/>
    <p:sldId id="261" r:id="rId20"/>
    <p:sldId id="270" r:id="rId21"/>
    <p:sldId id="272" r:id="rId22"/>
    <p:sldId id="273" r:id="rId23"/>
    <p:sldId id="275" r:id="rId24"/>
    <p:sldId id="274" r:id="rId25"/>
    <p:sldId id="276" r:id="rId26"/>
    <p:sldId id="277" r:id="rId27"/>
    <p:sldId id="278" r:id="rId28"/>
    <p:sldId id="263" r:id="rId29"/>
    <p:sldId id="265" r:id="rId30"/>
    <p:sldId id="307" r:id="rId31"/>
    <p:sldId id="308" r:id="rId32"/>
    <p:sldId id="281" r:id="rId33"/>
    <p:sldId id="26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327AED5-F3D6-4F0A-9E79-6C8A5E6C4274}">
          <p14:sldIdLst>
            <p14:sldId id="256"/>
            <p14:sldId id="257"/>
            <p14:sldId id="258"/>
            <p14:sldId id="259"/>
            <p14:sldId id="292"/>
            <p14:sldId id="262"/>
            <p14:sldId id="260"/>
            <p14:sldId id="294"/>
            <p14:sldId id="295"/>
            <p14:sldId id="296"/>
            <p14:sldId id="297"/>
            <p14:sldId id="298"/>
            <p14:sldId id="300"/>
            <p14:sldId id="305"/>
            <p14:sldId id="299"/>
            <p14:sldId id="304"/>
            <p14:sldId id="306"/>
            <p14:sldId id="293"/>
            <p14:sldId id="261"/>
            <p14:sldId id="270"/>
            <p14:sldId id="272"/>
            <p14:sldId id="273"/>
            <p14:sldId id="275"/>
            <p14:sldId id="274"/>
            <p14:sldId id="276"/>
            <p14:sldId id="277"/>
            <p14:sldId id="278"/>
            <p14:sldId id="263"/>
            <p14:sldId id="265"/>
            <p14:sldId id="307"/>
            <p14:sldId id="308"/>
            <p14:sldId id="281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91452" autoAdjust="0"/>
  </p:normalViewPr>
  <p:slideViewPr>
    <p:cSldViewPr snapToGrid="0">
      <p:cViewPr varScale="1">
        <p:scale>
          <a:sx n="104" d="100"/>
          <a:sy n="104" d="100"/>
        </p:scale>
        <p:origin x="1182" y="11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ChangMin" userId="774de3940ded76eb" providerId="LiveId" clId="{CAA1E3C7-434B-40A8-AB7C-5C9DE3B8DBF0}"/>
    <pc:docChg chg="undo custSel addSld delSld modSld modSection">
      <pc:chgData name="Lee ChangMin" userId="774de3940ded76eb" providerId="LiveId" clId="{CAA1E3C7-434B-40A8-AB7C-5C9DE3B8DBF0}" dt="2020-11-23T08:01:06.869" v="2269" actId="1076"/>
      <pc:docMkLst>
        <pc:docMk/>
      </pc:docMkLst>
      <pc:sldChg chg="modSp mod modNotesTx">
        <pc:chgData name="Lee ChangMin" userId="774de3940ded76eb" providerId="LiveId" clId="{CAA1E3C7-434B-40A8-AB7C-5C9DE3B8DBF0}" dt="2020-11-22T16:27:24.935" v="1675" actId="20577"/>
        <pc:sldMkLst>
          <pc:docMk/>
          <pc:sldMk cId="1571546943" sldId="260"/>
        </pc:sldMkLst>
        <pc:spChg chg="mod">
          <ac:chgData name="Lee ChangMin" userId="774de3940ded76eb" providerId="LiveId" clId="{CAA1E3C7-434B-40A8-AB7C-5C9DE3B8DBF0}" dt="2020-11-22T16:27:24.935" v="1675" actId="20577"/>
          <ac:spMkLst>
            <pc:docMk/>
            <pc:sldMk cId="1571546943" sldId="260"/>
            <ac:spMk id="3" creationId="{A6646510-94B3-4D1F-8EF3-811D174A003C}"/>
          </ac:spMkLst>
        </pc:spChg>
      </pc:sldChg>
      <pc:sldChg chg="modNotesTx">
        <pc:chgData name="Lee ChangMin" userId="774de3940ded76eb" providerId="LiveId" clId="{CAA1E3C7-434B-40A8-AB7C-5C9DE3B8DBF0}" dt="2020-11-22T16:18:50.990" v="1166" actId="20577"/>
        <pc:sldMkLst>
          <pc:docMk/>
          <pc:sldMk cId="4028406523" sldId="263"/>
        </pc:sldMkLst>
      </pc:sldChg>
      <pc:sldChg chg="addSp delSp modSp mod modNotesTx">
        <pc:chgData name="Lee ChangMin" userId="774de3940ded76eb" providerId="LiveId" clId="{CAA1E3C7-434B-40A8-AB7C-5C9DE3B8DBF0}" dt="2020-11-22T16:46:26.656" v="2244" actId="20577"/>
        <pc:sldMkLst>
          <pc:docMk/>
          <pc:sldMk cId="2153009487" sldId="265"/>
        </pc:sldMkLst>
        <pc:spChg chg="del">
          <ac:chgData name="Lee ChangMin" userId="774de3940ded76eb" providerId="LiveId" clId="{CAA1E3C7-434B-40A8-AB7C-5C9DE3B8DBF0}" dt="2020-11-22T15:43:48.576" v="580" actId="478"/>
          <ac:spMkLst>
            <pc:docMk/>
            <pc:sldMk cId="2153009487" sldId="265"/>
            <ac:spMk id="4" creationId="{2E88AC12-740D-44E7-9452-84F3AEA0D304}"/>
          </ac:spMkLst>
        </pc:spChg>
        <pc:spChg chg="mod">
          <ac:chgData name="Lee ChangMin" userId="774de3940ded76eb" providerId="LiveId" clId="{CAA1E3C7-434B-40A8-AB7C-5C9DE3B8DBF0}" dt="2020-11-22T16:44:21.450" v="2003" actId="1076"/>
          <ac:spMkLst>
            <pc:docMk/>
            <pc:sldMk cId="2153009487" sldId="265"/>
            <ac:spMk id="9" creationId="{074BC019-44D7-4C42-B65C-A31723A571CD}"/>
          </ac:spMkLst>
        </pc:spChg>
        <pc:spChg chg="add mod ord">
          <ac:chgData name="Lee ChangMin" userId="774de3940ded76eb" providerId="LiveId" clId="{CAA1E3C7-434B-40A8-AB7C-5C9DE3B8DBF0}" dt="2020-11-22T16:44:10.102" v="2000" actId="1076"/>
          <ac:spMkLst>
            <pc:docMk/>
            <pc:sldMk cId="2153009487" sldId="265"/>
            <ac:spMk id="17" creationId="{50F25157-762E-404C-9DAD-D9DAC8DBF6DC}"/>
          </ac:spMkLst>
        </pc:spChg>
        <pc:spChg chg="add del mod">
          <ac:chgData name="Lee ChangMin" userId="774de3940ded76eb" providerId="LiveId" clId="{CAA1E3C7-434B-40A8-AB7C-5C9DE3B8DBF0}" dt="2020-11-22T16:44:15.762" v="2001" actId="478"/>
          <ac:spMkLst>
            <pc:docMk/>
            <pc:sldMk cId="2153009487" sldId="265"/>
            <ac:spMk id="19" creationId="{98C9E841-D324-4F8D-BA1B-B346A99A9D30}"/>
          </ac:spMkLst>
        </pc:spChg>
        <pc:grpChg chg="add del mod">
          <ac:chgData name="Lee ChangMin" userId="774de3940ded76eb" providerId="LiveId" clId="{CAA1E3C7-434B-40A8-AB7C-5C9DE3B8DBF0}" dt="2020-11-22T16:44:23.526" v="2004" actId="478"/>
          <ac:grpSpMkLst>
            <pc:docMk/>
            <pc:sldMk cId="2153009487" sldId="265"/>
            <ac:grpSpMk id="10" creationId="{43DFE5F7-C877-4037-8E5D-94CF154A0C1B}"/>
          </ac:grpSpMkLst>
        </pc:grpChg>
        <pc:graphicFrameChg chg="del mod modGraphic">
          <ac:chgData name="Lee ChangMin" userId="774de3940ded76eb" providerId="LiveId" clId="{CAA1E3C7-434B-40A8-AB7C-5C9DE3B8DBF0}" dt="2020-11-22T16:43:37.259" v="1965" actId="478"/>
          <ac:graphicFrameMkLst>
            <pc:docMk/>
            <pc:sldMk cId="2153009487" sldId="265"/>
            <ac:graphicFrameMk id="7" creationId="{33B0CB1D-AEBE-40BB-A021-E62C15CBA927}"/>
          </ac:graphicFrameMkLst>
        </pc:graphicFrameChg>
        <pc:graphicFrameChg chg="mod modGraphic">
          <ac:chgData name="Lee ChangMin" userId="774de3940ded76eb" providerId="LiveId" clId="{CAA1E3C7-434B-40A8-AB7C-5C9DE3B8DBF0}" dt="2020-11-22T16:44:18.777" v="2002" actId="1076"/>
          <ac:graphicFrameMkLst>
            <pc:docMk/>
            <pc:sldMk cId="2153009487" sldId="265"/>
            <ac:graphicFrameMk id="11" creationId="{6E0EEDF5-8F02-481D-850F-A05EEDFD40EC}"/>
          </ac:graphicFrameMkLst>
        </pc:graphicFrameChg>
        <pc:picChg chg="del mod">
          <ac:chgData name="Lee ChangMin" userId="774de3940ded76eb" providerId="LiveId" clId="{CAA1E3C7-434B-40A8-AB7C-5C9DE3B8DBF0}" dt="2020-11-22T16:40:28.415" v="1869" actId="478"/>
          <ac:picMkLst>
            <pc:docMk/>
            <pc:sldMk cId="2153009487" sldId="265"/>
            <ac:picMk id="5" creationId="{5208BD0B-2E48-4F7D-B3CB-BFEB51F0C7EA}"/>
          </ac:picMkLst>
        </pc:picChg>
        <pc:picChg chg="del">
          <ac:chgData name="Lee ChangMin" userId="774de3940ded76eb" providerId="LiveId" clId="{CAA1E3C7-434B-40A8-AB7C-5C9DE3B8DBF0}" dt="2020-11-22T15:43:49.151" v="581" actId="478"/>
          <ac:picMkLst>
            <pc:docMk/>
            <pc:sldMk cId="2153009487" sldId="265"/>
            <ac:picMk id="6" creationId="{CA467411-BC8E-4432-B47C-9C41C4B65993}"/>
          </ac:picMkLst>
        </pc:picChg>
        <pc:picChg chg="del mod topLvl">
          <ac:chgData name="Lee ChangMin" userId="774de3940ded76eb" providerId="LiveId" clId="{CAA1E3C7-434B-40A8-AB7C-5C9DE3B8DBF0}" dt="2020-11-22T16:44:23.526" v="2004" actId="478"/>
          <ac:picMkLst>
            <pc:docMk/>
            <pc:sldMk cId="2153009487" sldId="265"/>
            <ac:picMk id="12" creationId="{B04A6A3E-2E7C-48B0-9916-9EC52B6C6F1E}"/>
          </ac:picMkLst>
        </pc:picChg>
        <pc:picChg chg="mod topLvl modCrop">
          <ac:chgData name="Lee ChangMin" userId="774de3940ded76eb" providerId="LiveId" clId="{CAA1E3C7-434B-40A8-AB7C-5C9DE3B8DBF0}" dt="2020-11-22T16:44:23.526" v="2004" actId="478"/>
          <ac:picMkLst>
            <pc:docMk/>
            <pc:sldMk cId="2153009487" sldId="265"/>
            <ac:picMk id="13" creationId="{4526D9CF-B911-4F64-9E33-03C1063E279B}"/>
          </ac:picMkLst>
        </pc:picChg>
        <pc:picChg chg="add mod">
          <ac:chgData name="Lee ChangMin" userId="774de3940ded76eb" providerId="LiveId" clId="{CAA1E3C7-434B-40A8-AB7C-5C9DE3B8DBF0}" dt="2020-11-22T16:44:05.835" v="1999" actId="1076"/>
          <ac:picMkLst>
            <pc:docMk/>
            <pc:sldMk cId="2153009487" sldId="265"/>
            <ac:picMk id="14" creationId="{E75C75EE-A3BE-466E-8BB8-1C8469750CE0}"/>
          </ac:picMkLst>
        </pc:picChg>
        <pc:picChg chg="add del mod">
          <ac:chgData name="Lee ChangMin" userId="774de3940ded76eb" providerId="LiveId" clId="{CAA1E3C7-434B-40A8-AB7C-5C9DE3B8DBF0}" dt="2020-11-22T16:42:40.639" v="1886" actId="22"/>
          <ac:picMkLst>
            <pc:docMk/>
            <pc:sldMk cId="2153009487" sldId="265"/>
            <ac:picMk id="16" creationId="{C3C27BD4-ACCA-4BB0-8555-FA5E3F5E1DB7}"/>
          </ac:picMkLst>
        </pc:picChg>
      </pc:sldChg>
      <pc:sldChg chg="modNotesTx">
        <pc:chgData name="Lee ChangMin" userId="774de3940ded76eb" providerId="LiveId" clId="{CAA1E3C7-434B-40A8-AB7C-5C9DE3B8DBF0}" dt="2020-11-22T15:45:43.419" v="986" actId="20577"/>
        <pc:sldMkLst>
          <pc:docMk/>
          <pc:sldMk cId="1173044151" sldId="266"/>
        </pc:sldMkLst>
      </pc:sldChg>
      <pc:sldChg chg="add del">
        <pc:chgData name="Lee ChangMin" userId="774de3940ded76eb" providerId="LiveId" clId="{CAA1E3C7-434B-40A8-AB7C-5C9DE3B8DBF0}" dt="2020-11-22T15:25:22.455" v="236" actId="47"/>
        <pc:sldMkLst>
          <pc:docMk/>
          <pc:sldMk cId="1997343532" sldId="269"/>
        </pc:sldMkLst>
      </pc:sldChg>
      <pc:sldChg chg="addSp delSp modSp mod">
        <pc:chgData name="Lee ChangMin" userId="774de3940ded76eb" providerId="LiveId" clId="{CAA1E3C7-434B-40A8-AB7C-5C9DE3B8DBF0}" dt="2020-11-22T15:49:29.784" v="1029" actId="1035"/>
        <pc:sldMkLst>
          <pc:docMk/>
          <pc:sldMk cId="2866540869" sldId="272"/>
        </pc:sldMkLst>
        <pc:spChg chg="add mod">
          <ac:chgData name="Lee ChangMin" userId="774de3940ded76eb" providerId="LiveId" clId="{CAA1E3C7-434B-40A8-AB7C-5C9DE3B8DBF0}" dt="2020-11-22T15:49:29.784" v="1029" actId="1035"/>
          <ac:spMkLst>
            <pc:docMk/>
            <pc:sldMk cId="2866540869" sldId="272"/>
            <ac:spMk id="7" creationId="{EC56E8B3-DDE0-477F-AA90-FE68BB98D720}"/>
          </ac:spMkLst>
        </pc:spChg>
        <pc:picChg chg="add mod">
          <ac:chgData name="Lee ChangMin" userId="774de3940ded76eb" providerId="LiveId" clId="{CAA1E3C7-434B-40A8-AB7C-5C9DE3B8DBF0}" dt="2020-11-22T15:46:37.470" v="989" actId="1076"/>
          <ac:picMkLst>
            <pc:docMk/>
            <pc:sldMk cId="2866540869" sldId="272"/>
            <ac:picMk id="5" creationId="{4B1CADC7-628F-40FA-9BD9-FD805B5433E4}"/>
          </ac:picMkLst>
        </pc:picChg>
        <pc:picChg chg="del">
          <ac:chgData name="Lee ChangMin" userId="774de3940ded76eb" providerId="LiveId" clId="{CAA1E3C7-434B-40A8-AB7C-5C9DE3B8DBF0}" dt="2020-11-22T15:46:36.073" v="988" actId="478"/>
          <ac:picMkLst>
            <pc:docMk/>
            <pc:sldMk cId="2866540869" sldId="272"/>
            <ac:picMk id="6" creationId="{606E4F50-C67E-4C12-A26D-7412BAAB4D99}"/>
          </ac:picMkLst>
        </pc:picChg>
      </pc:sldChg>
      <pc:sldChg chg="modSp mod">
        <pc:chgData name="Lee ChangMin" userId="774de3940ded76eb" providerId="LiveId" clId="{CAA1E3C7-434B-40A8-AB7C-5C9DE3B8DBF0}" dt="2020-11-22T15:52:24.102" v="1032" actId="732"/>
        <pc:sldMkLst>
          <pc:docMk/>
          <pc:sldMk cId="4215877284" sldId="273"/>
        </pc:sldMkLst>
        <pc:picChg chg="mod modCrop">
          <ac:chgData name="Lee ChangMin" userId="774de3940ded76eb" providerId="LiveId" clId="{CAA1E3C7-434B-40A8-AB7C-5C9DE3B8DBF0}" dt="2020-11-22T15:52:24.102" v="1032" actId="732"/>
          <ac:picMkLst>
            <pc:docMk/>
            <pc:sldMk cId="4215877284" sldId="273"/>
            <ac:picMk id="5" creationId="{F326535D-11CC-470E-9383-B8F779AC9C5C}"/>
          </ac:picMkLst>
        </pc:picChg>
      </pc:sldChg>
      <pc:sldChg chg="modSp mod">
        <pc:chgData name="Lee ChangMin" userId="774de3940ded76eb" providerId="LiveId" clId="{CAA1E3C7-434B-40A8-AB7C-5C9DE3B8DBF0}" dt="2020-11-22T15:52:14.056" v="1030" actId="732"/>
        <pc:sldMkLst>
          <pc:docMk/>
          <pc:sldMk cId="3144177543" sldId="274"/>
        </pc:sldMkLst>
        <pc:picChg chg="mod modCrop">
          <ac:chgData name="Lee ChangMin" userId="774de3940ded76eb" providerId="LiveId" clId="{CAA1E3C7-434B-40A8-AB7C-5C9DE3B8DBF0}" dt="2020-11-22T15:52:14.056" v="1030" actId="732"/>
          <ac:picMkLst>
            <pc:docMk/>
            <pc:sldMk cId="3144177543" sldId="274"/>
            <ac:picMk id="6" creationId="{FB6A7EB2-7EE9-45D1-92D7-24561CAF5C7A}"/>
          </ac:picMkLst>
        </pc:picChg>
      </pc:sldChg>
      <pc:sldChg chg="addSp delSp modSp mod">
        <pc:chgData name="Lee ChangMin" userId="774de3940ded76eb" providerId="LiveId" clId="{CAA1E3C7-434B-40A8-AB7C-5C9DE3B8DBF0}" dt="2020-11-22T15:49:23.286" v="1018" actId="14100"/>
        <pc:sldMkLst>
          <pc:docMk/>
          <pc:sldMk cId="1532110739" sldId="275"/>
        </pc:sldMkLst>
        <pc:spChg chg="add mod">
          <ac:chgData name="Lee ChangMin" userId="774de3940ded76eb" providerId="LiveId" clId="{CAA1E3C7-434B-40A8-AB7C-5C9DE3B8DBF0}" dt="2020-11-22T15:49:23.286" v="1018" actId="14100"/>
          <ac:spMkLst>
            <pc:docMk/>
            <pc:sldMk cId="1532110739" sldId="275"/>
            <ac:spMk id="7" creationId="{0A560A76-606F-44EA-8900-B13F2E55955C}"/>
          </ac:spMkLst>
        </pc:spChg>
        <pc:picChg chg="add mod">
          <ac:chgData name="Lee ChangMin" userId="774de3940ded76eb" providerId="LiveId" clId="{CAA1E3C7-434B-40A8-AB7C-5C9DE3B8DBF0}" dt="2020-11-22T15:49:10.404" v="998"/>
          <ac:picMkLst>
            <pc:docMk/>
            <pc:sldMk cId="1532110739" sldId="275"/>
            <ac:picMk id="6" creationId="{FFE9D7E9-D86F-43BA-92AD-1B8BFC7FE81B}"/>
          </ac:picMkLst>
        </pc:picChg>
        <pc:picChg chg="del">
          <ac:chgData name="Lee ChangMin" userId="774de3940ded76eb" providerId="LiveId" clId="{CAA1E3C7-434B-40A8-AB7C-5C9DE3B8DBF0}" dt="2020-11-22T15:49:11.480" v="999" actId="478"/>
          <ac:picMkLst>
            <pc:docMk/>
            <pc:sldMk cId="1532110739" sldId="275"/>
            <ac:picMk id="8" creationId="{68C92CFB-64FB-4CB7-9EAF-E940E88D8F63}"/>
          </ac:picMkLst>
        </pc:picChg>
      </pc:sldChg>
      <pc:sldChg chg="modNotesTx">
        <pc:chgData name="Lee ChangMin" userId="774de3940ded76eb" providerId="LiveId" clId="{CAA1E3C7-434B-40A8-AB7C-5C9DE3B8DBF0}" dt="2020-11-22T16:36:35.733" v="1867" actId="20577"/>
        <pc:sldMkLst>
          <pc:docMk/>
          <pc:sldMk cId="1739347655" sldId="276"/>
        </pc:sldMkLst>
      </pc:sldChg>
      <pc:sldChg chg="modNotesTx">
        <pc:chgData name="Lee ChangMin" userId="774de3940ded76eb" providerId="LiveId" clId="{CAA1E3C7-434B-40A8-AB7C-5C9DE3B8DBF0}" dt="2020-11-22T15:52:40.900" v="1060" actId="20577"/>
        <pc:sldMkLst>
          <pc:docMk/>
          <pc:sldMk cId="672569132" sldId="277"/>
        </pc:sldMkLst>
      </pc:sldChg>
      <pc:sldChg chg="modSp mod modNotesTx">
        <pc:chgData name="Lee ChangMin" userId="774de3940ded76eb" providerId="LiveId" clId="{CAA1E3C7-434B-40A8-AB7C-5C9DE3B8DBF0}" dt="2020-11-23T08:01:06.869" v="2269" actId="1076"/>
        <pc:sldMkLst>
          <pc:docMk/>
          <pc:sldMk cId="1986609276" sldId="281"/>
        </pc:sldMkLst>
        <pc:graphicFrameChg chg="mod modGraphic">
          <ac:chgData name="Lee ChangMin" userId="774de3940ded76eb" providerId="LiveId" clId="{CAA1E3C7-434B-40A8-AB7C-5C9DE3B8DBF0}" dt="2020-11-23T08:01:06.869" v="2269" actId="1076"/>
          <ac:graphicFrameMkLst>
            <pc:docMk/>
            <pc:sldMk cId="1986609276" sldId="281"/>
            <ac:graphicFrameMk id="6" creationId="{2CC4CBE9-B2D9-4565-9126-044CF592A0C5}"/>
          </ac:graphicFrameMkLst>
        </pc:graphicFrameChg>
      </pc:sldChg>
      <pc:sldChg chg="modSp del mod">
        <pc:chgData name="Lee ChangMin" userId="774de3940ded76eb" providerId="LiveId" clId="{CAA1E3C7-434B-40A8-AB7C-5C9DE3B8DBF0}" dt="2020-11-22T15:37:52.126" v="352" actId="47"/>
        <pc:sldMkLst>
          <pc:docMk/>
          <pc:sldMk cId="1270996164" sldId="282"/>
        </pc:sldMkLst>
        <pc:spChg chg="mod">
          <ac:chgData name="Lee ChangMin" userId="774de3940ded76eb" providerId="LiveId" clId="{CAA1E3C7-434B-40A8-AB7C-5C9DE3B8DBF0}" dt="2020-11-22T15:27:09.489" v="254"/>
          <ac:spMkLst>
            <pc:docMk/>
            <pc:sldMk cId="1270996164" sldId="282"/>
            <ac:spMk id="2" creationId="{5B6F295A-5EB3-4823-865A-918749CF9911}"/>
          </ac:spMkLst>
        </pc:spChg>
      </pc:sldChg>
      <pc:sldChg chg="modSp del mod">
        <pc:chgData name="Lee ChangMin" userId="774de3940ded76eb" providerId="LiveId" clId="{CAA1E3C7-434B-40A8-AB7C-5C9DE3B8DBF0}" dt="2020-11-22T15:37:51.211" v="351" actId="47"/>
        <pc:sldMkLst>
          <pc:docMk/>
          <pc:sldMk cId="403902166" sldId="283"/>
        </pc:sldMkLst>
        <pc:spChg chg="mod">
          <ac:chgData name="Lee ChangMin" userId="774de3940ded76eb" providerId="LiveId" clId="{CAA1E3C7-434B-40A8-AB7C-5C9DE3B8DBF0}" dt="2020-11-22T15:27:11.503" v="255"/>
          <ac:spMkLst>
            <pc:docMk/>
            <pc:sldMk cId="403902166" sldId="283"/>
            <ac:spMk id="2" creationId="{5B6F295A-5EB3-4823-865A-918749CF9911}"/>
          </ac:spMkLst>
        </pc:spChg>
      </pc:sldChg>
      <pc:sldChg chg="modSp del mod">
        <pc:chgData name="Lee ChangMin" userId="774de3940ded76eb" providerId="LiveId" clId="{CAA1E3C7-434B-40A8-AB7C-5C9DE3B8DBF0}" dt="2020-11-22T15:37:45.676" v="347" actId="47"/>
        <pc:sldMkLst>
          <pc:docMk/>
          <pc:sldMk cId="3446181025" sldId="284"/>
        </pc:sldMkLst>
        <pc:spChg chg="mod">
          <ac:chgData name="Lee ChangMin" userId="774de3940ded76eb" providerId="LiveId" clId="{CAA1E3C7-434B-40A8-AB7C-5C9DE3B8DBF0}" dt="2020-11-22T15:27:12.628" v="256"/>
          <ac:spMkLst>
            <pc:docMk/>
            <pc:sldMk cId="3446181025" sldId="284"/>
            <ac:spMk id="2" creationId="{5B6F295A-5EB3-4823-865A-918749CF9911}"/>
          </ac:spMkLst>
        </pc:spChg>
      </pc:sldChg>
      <pc:sldChg chg="modSp del mod">
        <pc:chgData name="Lee ChangMin" userId="774de3940ded76eb" providerId="LiveId" clId="{CAA1E3C7-434B-40A8-AB7C-5C9DE3B8DBF0}" dt="2020-11-22T15:37:46.656" v="348" actId="47"/>
        <pc:sldMkLst>
          <pc:docMk/>
          <pc:sldMk cId="1632360252" sldId="285"/>
        </pc:sldMkLst>
        <pc:spChg chg="mod">
          <ac:chgData name="Lee ChangMin" userId="774de3940ded76eb" providerId="LiveId" clId="{CAA1E3C7-434B-40A8-AB7C-5C9DE3B8DBF0}" dt="2020-11-22T15:27:14.284" v="257"/>
          <ac:spMkLst>
            <pc:docMk/>
            <pc:sldMk cId="1632360252" sldId="285"/>
            <ac:spMk id="2" creationId="{5B6F295A-5EB3-4823-865A-918749CF9911}"/>
          </ac:spMkLst>
        </pc:spChg>
      </pc:sldChg>
      <pc:sldChg chg="modSp del mod">
        <pc:chgData name="Lee ChangMin" userId="774de3940ded76eb" providerId="LiveId" clId="{CAA1E3C7-434B-40A8-AB7C-5C9DE3B8DBF0}" dt="2020-11-22T15:37:47.511" v="349" actId="47"/>
        <pc:sldMkLst>
          <pc:docMk/>
          <pc:sldMk cId="1995670986" sldId="286"/>
        </pc:sldMkLst>
        <pc:spChg chg="mod">
          <ac:chgData name="Lee ChangMin" userId="774de3940ded76eb" providerId="LiveId" clId="{CAA1E3C7-434B-40A8-AB7C-5C9DE3B8DBF0}" dt="2020-11-22T15:27:15.677" v="258"/>
          <ac:spMkLst>
            <pc:docMk/>
            <pc:sldMk cId="1995670986" sldId="286"/>
            <ac:spMk id="2" creationId="{5B6F295A-5EB3-4823-865A-918749CF9911}"/>
          </ac:spMkLst>
        </pc:spChg>
      </pc:sldChg>
      <pc:sldChg chg="modSp del mod">
        <pc:chgData name="Lee ChangMin" userId="774de3940ded76eb" providerId="LiveId" clId="{CAA1E3C7-434B-40A8-AB7C-5C9DE3B8DBF0}" dt="2020-11-22T15:42:48.984" v="433" actId="47"/>
        <pc:sldMkLst>
          <pc:docMk/>
          <pc:sldMk cId="3467483666" sldId="287"/>
        </pc:sldMkLst>
        <pc:spChg chg="mod">
          <ac:chgData name="Lee ChangMin" userId="774de3940ded76eb" providerId="LiveId" clId="{CAA1E3C7-434B-40A8-AB7C-5C9DE3B8DBF0}" dt="2020-11-22T15:27:16.763" v="259"/>
          <ac:spMkLst>
            <pc:docMk/>
            <pc:sldMk cId="3467483666" sldId="287"/>
            <ac:spMk id="2" creationId="{5B6F295A-5EB3-4823-865A-918749CF9911}"/>
          </ac:spMkLst>
        </pc:spChg>
      </pc:sldChg>
      <pc:sldChg chg="modSp del mod">
        <pc:chgData name="Lee ChangMin" userId="774de3940ded76eb" providerId="LiveId" clId="{CAA1E3C7-434B-40A8-AB7C-5C9DE3B8DBF0}" dt="2020-11-22T15:42:50.069" v="434" actId="47"/>
        <pc:sldMkLst>
          <pc:docMk/>
          <pc:sldMk cId="2105077816" sldId="288"/>
        </pc:sldMkLst>
        <pc:spChg chg="mod">
          <ac:chgData name="Lee ChangMin" userId="774de3940ded76eb" providerId="LiveId" clId="{CAA1E3C7-434B-40A8-AB7C-5C9DE3B8DBF0}" dt="2020-11-22T15:27:18.379" v="260"/>
          <ac:spMkLst>
            <pc:docMk/>
            <pc:sldMk cId="2105077816" sldId="288"/>
            <ac:spMk id="2" creationId="{5B6F295A-5EB3-4823-865A-918749CF9911}"/>
          </ac:spMkLst>
        </pc:spChg>
      </pc:sldChg>
      <pc:sldChg chg="modSp del mod">
        <pc:chgData name="Lee ChangMin" userId="774de3940ded76eb" providerId="LiveId" clId="{CAA1E3C7-434B-40A8-AB7C-5C9DE3B8DBF0}" dt="2020-11-22T15:37:44.504" v="346" actId="47"/>
        <pc:sldMkLst>
          <pc:docMk/>
          <pc:sldMk cId="2012388377" sldId="289"/>
        </pc:sldMkLst>
        <pc:spChg chg="mod">
          <ac:chgData name="Lee ChangMin" userId="774de3940ded76eb" providerId="LiveId" clId="{CAA1E3C7-434B-40A8-AB7C-5C9DE3B8DBF0}" dt="2020-11-22T15:27:20.288" v="261"/>
          <ac:spMkLst>
            <pc:docMk/>
            <pc:sldMk cId="2012388377" sldId="289"/>
            <ac:spMk id="2" creationId="{5B6F295A-5EB3-4823-865A-918749CF9911}"/>
          </ac:spMkLst>
        </pc:spChg>
      </pc:sldChg>
      <pc:sldChg chg="addSp delSp modSp del mod">
        <pc:chgData name="Lee ChangMin" userId="774de3940ded76eb" providerId="LiveId" clId="{CAA1E3C7-434B-40A8-AB7C-5C9DE3B8DBF0}" dt="2020-11-22T15:37:43.641" v="345" actId="47"/>
        <pc:sldMkLst>
          <pc:docMk/>
          <pc:sldMk cId="892457535" sldId="290"/>
        </pc:sldMkLst>
        <pc:spChg chg="mod">
          <ac:chgData name="Lee ChangMin" userId="774de3940ded76eb" providerId="LiveId" clId="{CAA1E3C7-434B-40A8-AB7C-5C9DE3B8DBF0}" dt="2020-11-22T15:27:22.311" v="262"/>
          <ac:spMkLst>
            <pc:docMk/>
            <pc:sldMk cId="892457535" sldId="290"/>
            <ac:spMk id="2" creationId="{5B6F295A-5EB3-4823-865A-918749CF9911}"/>
          </ac:spMkLst>
        </pc:spChg>
        <pc:spChg chg="del">
          <ac:chgData name="Lee ChangMin" userId="774de3940ded76eb" providerId="LiveId" clId="{CAA1E3C7-434B-40A8-AB7C-5C9DE3B8DBF0}" dt="2020-11-22T15:37:41.568" v="343" actId="478"/>
          <ac:spMkLst>
            <pc:docMk/>
            <pc:sldMk cId="892457535" sldId="290"/>
            <ac:spMk id="4" creationId="{2A0108F6-1B5F-4A06-9AD1-82DA01D79D07}"/>
          </ac:spMkLst>
        </pc:spChg>
        <pc:picChg chg="add del">
          <ac:chgData name="Lee ChangMin" userId="774de3940ded76eb" providerId="LiveId" clId="{CAA1E3C7-434B-40A8-AB7C-5C9DE3B8DBF0}" dt="2020-11-22T15:37:41.568" v="343" actId="478"/>
          <ac:picMkLst>
            <pc:docMk/>
            <pc:sldMk cId="892457535" sldId="290"/>
            <ac:picMk id="6" creationId="{4FB99B10-2E68-49D5-A57A-19C8277958C7}"/>
          </ac:picMkLst>
        </pc:picChg>
        <pc:picChg chg="add del mod">
          <ac:chgData name="Lee ChangMin" userId="774de3940ded76eb" providerId="LiveId" clId="{CAA1E3C7-434B-40A8-AB7C-5C9DE3B8DBF0}" dt="2020-11-22T15:37:41.568" v="343" actId="478"/>
          <ac:picMkLst>
            <pc:docMk/>
            <pc:sldMk cId="892457535" sldId="290"/>
            <ac:picMk id="8" creationId="{D27A8DB7-42AD-4A5A-8485-56BE0F8B76B6}"/>
          </ac:picMkLst>
        </pc:picChg>
        <pc:picChg chg="del">
          <ac:chgData name="Lee ChangMin" userId="774de3940ded76eb" providerId="LiveId" clId="{CAA1E3C7-434B-40A8-AB7C-5C9DE3B8DBF0}" dt="2020-11-22T15:37:29.708" v="337" actId="478"/>
          <ac:picMkLst>
            <pc:docMk/>
            <pc:sldMk cId="892457535" sldId="290"/>
            <ac:picMk id="10" creationId="{01510E35-0F70-4BB3-944E-09FEB30B7D5E}"/>
          </ac:picMkLst>
        </pc:picChg>
        <pc:picChg chg="del">
          <ac:chgData name="Lee ChangMin" userId="774de3940ded76eb" providerId="LiveId" clId="{CAA1E3C7-434B-40A8-AB7C-5C9DE3B8DBF0}" dt="2020-11-22T15:37:41.568" v="343" actId="478"/>
          <ac:picMkLst>
            <pc:docMk/>
            <pc:sldMk cId="892457535" sldId="290"/>
            <ac:picMk id="12" creationId="{BA6BB87D-CC68-4EC5-AFA0-39E9B703BB04}"/>
          </ac:picMkLst>
        </pc:picChg>
      </pc:sldChg>
      <pc:sldChg chg="modSp del mod">
        <pc:chgData name="Lee ChangMin" userId="774de3940ded76eb" providerId="LiveId" clId="{CAA1E3C7-434B-40A8-AB7C-5C9DE3B8DBF0}" dt="2020-11-22T15:37:42.613" v="344" actId="47"/>
        <pc:sldMkLst>
          <pc:docMk/>
          <pc:sldMk cId="2211482500" sldId="291"/>
        </pc:sldMkLst>
        <pc:spChg chg="mod">
          <ac:chgData name="Lee ChangMin" userId="774de3940ded76eb" providerId="LiveId" clId="{CAA1E3C7-434B-40A8-AB7C-5C9DE3B8DBF0}" dt="2020-11-22T15:27:23.950" v="263"/>
          <ac:spMkLst>
            <pc:docMk/>
            <pc:sldMk cId="2211482500" sldId="291"/>
            <ac:spMk id="2" creationId="{5B6F295A-5EB3-4823-865A-918749CF9911}"/>
          </ac:spMkLst>
        </pc:spChg>
      </pc:sldChg>
      <pc:sldChg chg="addSp delSp modSp mod">
        <pc:chgData name="Lee ChangMin" userId="774de3940ded76eb" providerId="LiveId" clId="{CAA1E3C7-434B-40A8-AB7C-5C9DE3B8DBF0}" dt="2020-11-22T15:57:02.859" v="1067" actId="1076"/>
        <pc:sldMkLst>
          <pc:docMk/>
          <pc:sldMk cId="2739462842" sldId="295"/>
        </pc:sldMkLst>
        <pc:spChg chg="add mod">
          <ac:chgData name="Lee ChangMin" userId="774de3940ded76eb" providerId="LiveId" clId="{CAA1E3C7-434B-40A8-AB7C-5C9DE3B8DBF0}" dt="2020-11-22T15:57:02.859" v="1067" actId="1076"/>
          <ac:spMkLst>
            <pc:docMk/>
            <pc:sldMk cId="2739462842" sldId="295"/>
            <ac:spMk id="6" creationId="{C6798146-40DD-474B-B686-CD4164599126}"/>
          </ac:spMkLst>
        </pc:spChg>
        <pc:cxnChg chg="add del mod">
          <ac:chgData name="Lee ChangMin" userId="774de3940ded76eb" providerId="LiveId" clId="{CAA1E3C7-434B-40A8-AB7C-5C9DE3B8DBF0}" dt="2020-11-22T15:56:59.677" v="1066" actId="478"/>
          <ac:cxnSpMkLst>
            <pc:docMk/>
            <pc:sldMk cId="2739462842" sldId="295"/>
            <ac:cxnSpMk id="5" creationId="{9AFAD162-AE09-4B87-AB2E-17A0F5E68705}"/>
          </ac:cxnSpMkLst>
        </pc:cxnChg>
      </pc:sldChg>
      <pc:sldChg chg="modNotesTx">
        <pc:chgData name="Lee ChangMin" userId="774de3940ded76eb" providerId="LiveId" clId="{CAA1E3C7-434B-40A8-AB7C-5C9DE3B8DBF0}" dt="2020-11-22T16:32:34.914" v="1840" actId="20577"/>
        <pc:sldMkLst>
          <pc:docMk/>
          <pc:sldMk cId="3559879082" sldId="296"/>
        </pc:sldMkLst>
      </pc:sldChg>
      <pc:sldChg chg="modNotesTx">
        <pc:chgData name="Lee ChangMin" userId="774de3940ded76eb" providerId="LiveId" clId="{CAA1E3C7-434B-40A8-AB7C-5C9DE3B8DBF0}" dt="2020-11-22T16:06:47.833" v="1085" actId="20577"/>
        <pc:sldMkLst>
          <pc:docMk/>
          <pc:sldMk cId="3515750474" sldId="297"/>
        </pc:sldMkLst>
      </pc:sldChg>
      <pc:sldChg chg="modSp mod">
        <pc:chgData name="Lee ChangMin" userId="774de3940ded76eb" providerId="LiveId" clId="{CAA1E3C7-434B-40A8-AB7C-5C9DE3B8DBF0}" dt="2020-11-22T16:28:02.366" v="1685" actId="20577"/>
        <pc:sldMkLst>
          <pc:docMk/>
          <pc:sldMk cId="2178511332" sldId="298"/>
        </pc:sldMkLst>
        <pc:spChg chg="mod">
          <ac:chgData name="Lee ChangMin" userId="774de3940ded76eb" providerId="LiveId" clId="{CAA1E3C7-434B-40A8-AB7C-5C9DE3B8DBF0}" dt="2020-11-22T16:28:02.366" v="1685" actId="20577"/>
          <ac:spMkLst>
            <pc:docMk/>
            <pc:sldMk cId="2178511332" sldId="298"/>
            <ac:spMk id="3" creationId="{A6646510-94B3-4D1F-8EF3-811D174A003C}"/>
          </ac:spMkLst>
        </pc:spChg>
        <pc:picChg chg="mod">
          <ac:chgData name="Lee ChangMin" userId="774de3940ded76eb" providerId="LiveId" clId="{CAA1E3C7-434B-40A8-AB7C-5C9DE3B8DBF0}" dt="2020-11-22T16:27:57.327" v="1683" actId="14100"/>
          <ac:picMkLst>
            <pc:docMk/>
            <pc:sldMk cId="2178511332" sldId="298"/>
            <ac:picMk id="10242" creationId="{06D7EF48-D29E-4FCA-9E5C-2A7243867821}"/>
          </ac:picMkLst>
        </pc:picChg>
      </pc:sldChg>
      <pc:sldChg chg="modSp mod modNotesTx">
        <pc:chgData name="Lee ChangMin" userId="774de3940ded76eb" providerId="LiveId" clId="{CAA1E3C7-434B-40A8-AB7C-5C9DE3B8DBF0}" dt="2020-11-22T16:16:22.273" v="1107" actId="20577"/>
        <pc:sldMkLst>
          <pc:docMk/>
          <pc:sldMk cId="1283041526" sldId="299"/>
        </pc:sldMkLst>
        <pc:spChg chg="mod">
          <ac:chgData name="Lee ChangMin" userId="774de3940ded76eb" providerId="LiveId" clId="{CAA1E3C7-434B-40A8-AB7C-5C9DE3B8DBF0}" dt="2020-11-22T16:14:43.834" v="1089" actId="20577"/>
          <ac:spMkLst>
            <pc:docMk/>
            <pc:sldMk cId="1283041526" sldId="299"/>
            <ac:spMk id="3" creationId="{A6646510-94B3-4D1F-8EF3-811D174A003C}"/>
          </ac:spMkLst>
        </pc:spChg>
        <pc:picChg chg="mod">
          <ac:chgData name="Lee ChangMin" userId="774de3940ded76eb" providerId="LiveId" clId="{CAA1E3C7-434B-40A8-AB7C-5C9DE3B8DBF0}" dt="2020-11-22T16:16:11.591" v="1094" actId="732"/>
          <ac:picMkLst>
            <pc:docMk/>
            <pc:sldMk cId="1283041526" sldId="299"/>
            <ac:picMk id="13313" creationId="{3E2EECEB-3675-463D-9697-DC62A0C4270B}"/>
          </ac:picMkLst>
        </pc:picChg>
      </pc:sldChg>
      <pc:sldChg chg="del">
        <pc:chgData name="Lee ChangMin" userId="774de3940ded76eb" providerId="LiveId" clId="{CAA1E3C7-434B-40A8-AB7C-5C9DE3B8DBF0}" dt="2020-11-22T15:55:59.992" v="1061" actId="47"/>
        <pc:sldMkLst>
          <pc:docMk/>
          <pc:sldMk cId="1209868569" sldId="303"/>
        </pc:sldMkLst>
      </pc:sldChg>
      <pc:sldChg chg="modSp mod">
        <pc:chgData name="Lee ChangMin" userId="774de3940ded76eb" providerId="LiveId" clId="{CAA1E3C7-434B-40A8-AB7C-5C9DE3B8DBF0}" dt="2020-11-22T16:14:47.768" v="1091" actId="27636"/>
        <pc:sldMkLst>
          <pc:docMk/>
          <pc:sldMk cId="936727214" sldId="305"/>
        </pc:sldMkLst>
        <pc:spChg chg="mod">
          <ac:chgData name="Lee ChangMin" userId="774de3940ded76eb" providerId="LiveId" clId="{CAA1E3C7-434B-40A8-AB7C-5C9DE3B8DBF0}" dt="2020-11-22T16:14:47.768" v="1091" actId="27636"/>
          <ac:spMkLst>
            <pc:docMk/>
            <pc:sldMk cId="936727214" sldId="305"/>
            <ac:spMk id="3" creationId="{A6646510-94B3-4D1F-8EF3-811D174A003C}"/>
          </ac:spMkLst>
        </pc:spChg>
      </pc:sldChg>
      <pc:sldChg chg="addSp delSp modSp add mod modNotesTx">
        <pc:chgData name="Lee ChangMin" userId="774de3940ded76eb" providerId="LiveId" clId="{CAA1E3C7-434B-40A8-AB7C-5C9DE3B8DBF0}" dt="2020-11-22T15:44:39.166" v="709" actId="20577"/>
        <pc:sldMkLst>
          <pc:docMk/>
          <pc:sldMk cId="2077283037" sldId="307"/>
        </pc:sldMkLst>
        <pc:spChg chg="del">
          <ac:chgData name="Lee ChangMin" userId="774de3940ded76eb" providerId="LiveId" clId="{CAA1E3C7-434B-40A8-AB7C-5C9DE3B8DBF0}" dt="2020-11-22T15:34:04.314" v="306" actId="478"/>
          <ac:spMkLst>
            <pc:docMk/>
            <pc:sldMk cId="2077283037" sldId="307"/>
            <ac:spMk id="4" creationId="{2E88AC12-740D-44E7-9452-84F3AEA0D304}"/>
          </ac:spMkLst>
        </pc:spChg>
        <pc:spChg chg="del">
          <ac:chgData name="Lee ChangMin" userId="774de3940ded76eb" providerId="LiveId" clId="{CAA1E3C7-434B-40A8-AB7C-5C9DE3B8DBF0}" dt="2020-11-22T15:28:06.009" v="265" actId="478"/>
          <ac:spMkLst>
            <pc:docMk/>
            <pc:sldMk cId="2077283037" sldId="307"/>
            <ac:spMk id="8" creationId="{1BD886FE-F575-4C0A-B703-00B6DA059FB1}"/>
          </ac:spMkLst>
        </pc:spChg>
        <pc:spChg chg="del">
          <ac:chgData name="Lee ChangMin" userId="774de3940ded76eb" providerId="LiveId" clId="{CAA1E3C7-434B-40A8-AB7C-5C9DE3B8DBF0}" dt="2020-11-22T15:28:06.009" v="265" actId="478"/>
          <ac:spMkLst>
            <pc:docMk/>
            <pc:sldMk cId="2077283037" sldId="307"/>
            <ac:spMk id="9" creationId="{074BC019-44D7-4C42-B65C-A31723A571CD}"/>
          </ac:spMkLst>
        </pc:spChg>
        <pc:spChg chg="add del mod ord">
          <ac:chgData name="Lee ChangMin" userId="774de3940ded76eb" providerId="LiveId" clId="{CAA1E3C7-434B-40A8-AB7C-5C9DE3B8DBF0}" dt="2020-11-22T15:34:23.111" v="312" actId="478"/>
          <ac:spMkLst>
            <pc:docMk/>
            <pc:sldMk cId="2077283037" sldId="307"/>
            <ac:spMk id="10" creationId="{423C6672-9A3F-4EE2-A003-58BDFBF2C759}"/>
          </ac:spMkLst>
        </pc:spChg>
        <pc:grpChg chg="add mod">
          <ac:chgData name="Lee ChangMin" userId="774de3940ded76eb" providerId="LiveId" clId="{CAA1E3C7-434B-40A8-AB7C-5C9DE3B8DBF0}" dt="2020-11-22T15:36:12.404" v="336" actId="1076"/>
          <ac:grpSpMkLst>
            <pc:docMk/>
            <pc:sldMk cId="2077283037" sldId="307"/>
            <ac:grpSpMk id="24" creationId="{4480E2DC-4044-4D15-9354-C040B72F202C}"/>
          </ac:grpSpMkLst>
        </pc:grpChg>
        <pc:graphicFrameChg chg="del">
          <ac:chgData name="Lee ChangMin" userId="774de3940ded76eb" providerId="LiveId" clId="{CAA1E3C7-434B-40A8-AB7C-5C9DE3B8DBF0}" dt="2020-11-22T15:28:06.009" v="265" actId="478"/>
          <ac:graphicFrameMkLst>
            <pc:docMk/>
            <pc:sldMk cId="2077283037" sldId="307"/>
            <ac:graphicFrameMk id="7" creationId="{33B0CB1D-AEBE-40BB-A021-E62C15CBA927}"/>
          </ac:graphicFrameMkLst>
        </pc:graphicFrameChg>
        <pc:graphicFrameChg chg="del">
          <ac:chgData name="Lee ChangMin" userId="774de3940ded76eb" providerId="LiveId" clId="{CAA1E3C7-434B-40A8-AB7C-5C9DE3B8DBF0}" dt="2020-11-22T15:28:06.009" v="265" actId="478"/>
          <ac:graphicFrameMkLst>
            <pc:docMk/>
            <pc:sldMk cId="2077283037" sldId="307"/>
            <ac:graphicFrameMk id="11" creationId="{6E0EEDF5-8F02-481D-850F-A05EEDFD40EC}"/>
          </ac:graphicFrameMkLst>
        </pc:graphicFrameChg>
        <pc:picChg chg="del">
          <ac:chgData name="Lee ChangMin" userId="774de3940ded76eb" providerId="LiveId" clId="{CAA1E3C7-434B-40A8-AB7C-5C9DE3B8DBF0}" dt="2020-11-22T15:28:06.009" v="265" actId="478"/>
          <ac:picMkLst>
            <pc:docMk/>
            <pc:sldMk cId="2077283037" sldId="307"/>
            <ac:picMk id="5" creationId="{5208BD0B-2E48-4F7D-B3CB-BFEB51F0C7EA}"/>
          </ac:picMkLst>
        </pc:picChg>
        <pc:picChg chg="del">
          <ac:chgData name="Lee ChangMin" userId="774de3940ded76eb" providerId="LiveId" clId="{CAA1E3C7-434B-40A8-AB7C-5C9DE3B8DBF0}" dt="2020-11-22T15:28:06.009" v="265" actId="478"/>
          <ac:picMkLst>
            <pc:docMk/>
            <pc:sldMk cId="2077283037" sldId="307"/>
            <ac:picMk id="6" creationId="{CA467411-BC8E-4432-B47C-9C41C4B65993}"/>
          </ac:picMkLst>
        </pc:picChg>
        <pc:picChg chg="add del mod">
          <ac:chgData name="Lee ChangMin" userId="774de3940ded76eb" providerId="LiveId" clId="{CAA1E3C7-434B-40A8-AB7C-5C9DE3B8DBF0}" dt="2020-11-22T15:29:32.286" v="268" actId="478"/>
          <ac:picMkLst>
            <pc:docMk/>
            <pc:sldMk cId="2077283037" sldId="307"/>
            <ac:picMk id="13" creationId="{E7BECC46-A1B8-4F18-A3C1-D08873F58738}"/>
          </ac:picMkLst>
        </pc:picChg>
        <pc:picChg chg="add del mod">
          <ac:chgData name="Lee ChangMin" userId="774de3940ded76eb" providerId="LiveId" clId="{CAA1E3C7-434B-40A8-AB7C-5C9DE3B8DBF0}" dt="2020-11-22T15:33:55.473" v="303" actId="478"/>
          <ac:picMkLst>
            <pc:docMk/>
            <pc:sldMk cId="2077283037" sldId="307"/>
            <ac:picMk id="15" creationId="{11818A15-4C65-4B84-AC17-0CE2FDDFAE5A}"/>
          </ac:picMkLst>
        </pc:picChg>
        <pc:picChg chg="add mod modCrop">
          <ac:chgData name="Lee ChangMin" userId="774de3940ded76eb" providerId="LiveId" clId="{CAA1E3C7-434B-40A8-AB7C-5C9DE3B8DBF0}" dt="2020-11-22T15:35:29.490" v="329" actId="208"/>
          <ac:picMkLst>
            <pc:docMk/>
            <pc:sldMk cId="2077283037" sldId="307"/>
            <ac:picMk id="17" creationId="{918BCCA9-7FBF-4FCF-89C0-731A7BD7AB9C}"/>
          </ac:picMkLst>
        </pc:picChg>
        <pc:picChg chg="add mod modCrop">
          <ac:chgData name="Lee ChangMin" userId="774de3940ded76eb" providerId="LiveId" clId="{CAA1E3C7-434B-40A8-AB7C-5C9DE3B8DBF0}" dt="2020-11-22T15:35:29.490" v="329" actId="208"/>
          <ac:picMkLst>
            <pc:docMk/>
            <pc:sldMk cId="2077283037" sldId="307"/>
            <ac:picMk id="19" creationId="{95143C97-9641-416E-8D93-7550DC3DB1E7}"/>
          </ac:picMkLst>
        </pc:picChg>
        <pc:picChg chg="add del mod">
          <ac:chgData name="Lee ChangMin" userId="774de3940ded76eb" providerId="LiveId" clId="{CAA1E3C7-434B-40A8-AB7C-5C9DE3B8DBF0}" dt="2020-11-22T15:33:43.904" v="297" actId="22"/>
          <ac:picMkLst>
            <pc:docMk/>
            <pc:sldMk cId="2077283037" sldId="307"/>
            <ac:picMk id="21" creationId="{ABB129B7-84E9-4B41-95CF-684310048753}"/>
          </ac:picMkLst>
        </pc:picChg>
        <pc:picChg chg="add mod ord">
          <ac:chgData name="Lee ChangMin" userId="774de3940ded76eb" providerId="LiveId" clId="{CAA1E3C7-434B-40A8-AB7C-5C9DE3B8DBF0}" dt="2020-11-22T15:36:12.404" v="336" actId="1076"/>
          <ac:picMkLst>
            <pc:docMk/>
            <pc:sldMk cId="2077283037" sldId="307"/>
            <ac:picMk id="23" creationId="{4AB4555F-B853-436C-AB53-C14519203157}"/>
          </ac:picMkLst>
        </pc:picChg>
      </pc:sldChg>
      <pc:sldChg chg="addSp delSp modSp add del mod modNotesTx">
        <pc:chgData name="Lee ChangMin" userId="774de3940ded76eb" providerId="LiveId" clId="{CAA1E3C7-434B-40A8-AB7C-5C9DE3B8DBF0}" dt="2020-11-22T16:44:33.853" v="2005" actId="478"/>
        <pc:sldMkLst>
          <pc:docMk/>
          <pc:sldMk cId="624438937" sldId="308"/>
        </pc:sldMkLst>
        <pc:spChg chg="mod">
          <ac:chgData name="Lee ChangMin" userId="774de3940ded76eb" providerId="LiveId" clId="{CAA1E3C7-434B-40A8-AB7C-5C9DE3B8DBF0}" dt="2020-11-22T15:42:42.376" v="432" actId="1035"/>
          <ac:spMkLst>
            <pc:docMk/>
            <pc:sldMk cId="624438937" sldId="308"/>
            <ac:spMk id="4" creationId="{2A0108F6-1B5F-4A06-9AD1-82DA01D79D07}"/>
          </ac:spMkLst>
        </pc:spChg>
        <pc:grpChg chg="add del mod">
          <ac:chgData name="Lee ChangMin" userId="774de3940ded76eb" providerId="LiveId" clId="{CAA1E3C7-434B-40A8-AB7C-5C9DE3B8DBF0}" dt="2020-11-22T15:45:12.123" v="901" actId="478"/>
          <ac:grpSpMkLst>
            <pc:docMk/>
            <pc:sldMk cId="624438937" sldId="308"/>
            <ac:grpSpMk id="8" creationId="{69C6055D-1B61-47AC-AFEE-0E8E9AA66AC0}"/>
          </ac:grpSpMkLst>
        </pc:grpChg>
        <pc:grpChg chg="add del mod">
          <ac:chgData name="Lee ChangMin" userId="774de3940ded76eb" providerId="LiveId" clId="{CAA1E3C7-434B-40A8-AB7C-5C9DE3B8DBF0}" dt="2020-11-22T16:44:33.853" v="2005" actId="478"/>
          <ac:grpSpMkLst>
            <pc:docMk/>
            <pc:sldMk cId="624438937" sldId="308"/>
            <ac:grpSpMk id="14" creationId="{0DB51D5D-FF91-4181-8D19-12E6603AEDDD}"/>
          </ac:grpSpMkLst>
        </pc:grpChg>
        <pc:picChg chg="add mod">
          <ac:chgData name="Lee ChangMin" userId="774de3940ded76eb" providerId="LiveId" clId="{CAA1E3C7-434B-40A8-AB7C-5C9DE3B8DBF0}" dt="2020-11-22T15:42:42.376" v="432" actId="1035"/>
          <ac:picMkLst>
            <pc:docMk/>
            <pc:sldMk cId="624438937" sldId="308"/>
            <ac:picMk id="5" creationId="{001EBDC7-0642-4FB6-B799-5F98E6C52C37}"/>
          </ac:picMkLst>
        </pc:picChg>
        <pc:picChg chg="del">
          <ac:chgData name="Lee ChangMin" userId="774de3940ded76eb" providerId="LiveId" clId="{CAA1E3C7-434B-40A8-AB7C-5C9DE3B8DBF0}" dt="2020-11-22T15:37:53.631" v="353" actId="478"/>
          <ac:picMkLst>
            <pc:docMk/>
            <pc:sldMk cId="624438937" sldId="308"/>
            <ac:picMk id="6" creationId="{61D79966-C079-4D80-95B7-2556E05F06F3}"/>
          </ac:picMkLst>
        </pc:picChg>
        <pc:picChg chg="add mod">
          <ac:chgData name="Lee ChangMin" userId="774de3940ded76eb" providerId="LiveId" clId="{CAA1E3C7-434B-40A8-AB7C-5C9DE3B8DBF0}" dt="2020-11-22T15:42:42.376" v="432" actId="1035"/>
          <ac:picMkLst>
            <pc:docMk/>
            <pc:sldMk cId="624438937" sldId="308"/>
            <ac:picMk id="7" creationId="{1BF793B1-2921-4B52-AAF2-19E61D7531F1}"/>
          </ac:picMkLst>
        </pc:picChg>
        <pc:picChg chg="add mod">
          <ac:chgData name="Lee ChangMin" userId="774de3940ded76eb" providerId="LiveId" clId="{CAA1E3C7-434B-40A8-AB7C-5C9DE3B8DBF0}" dt="2020-11-22T15:42:42.376" v="432" actId="1035"/>
          <ac:picMkLst>
            <pc:docMk/>
            <pc:sldMk cId="624438937" sldId="308"/>
            <ac:picMk id="10" creationId="{F7765CCA-2120-47F6-B2E2-4858F7A9B5C7}"/>
          </ac:picMkLst>
        </pc:picChg>
        <pc:picChg chg="add mod">
          <ac:chgData name="Lee ChangMin" userId="774de3940ded76eb" providerId="LiveId" clId="{CAA1E3C7-434B-40A8-AB7C-5C9DE3B8DBF0}" dt="2020-11-22T15:42:42.376" v="432" actId="1035"/>
          <ac:picMkLst>
            <pc:docMk/>
            <pc:sldMk cId="624438937" sldId="308"/>
            <ac:picMk id="12" creationId="{AB8F2842-6B2A-40D0-BBD2-DB546A7ACF4E}"/>
          </ac:picMkLst>
        </pc:picChg>
        <pc:picChg chg="add mod">
          <ac:chgData name="Lee ChangMin" userId="774de3940ded76eb" providerId="LiveId" clId="{CAA1E3C7-434B-40A8-AB7C-5C9DE3B8DBF0}" dt="2020-11-22T15:42:42.376" v="432" actId="1035"/>
          <ac:picMkLst>
            <pc:docMk/>
            <pc:sldMk cId="624438937" sldId="308"/>
            <ac:picMk id="13" creationId="{5A3679CE-4296-40FA-9EEE-9C6208F7BAC6}"/>
          </ac:picMkLst>
        </pc:picChg>
        <pc:picChg chg="del mod topLvl">
          <ac:chgData name="Lee ChangMin" userId="774de3940ded76eb" providerId="LiveId" clId="{CAA1E3C7-434B-40A8-AB7C-5C9DE3B8DBF0}" dt="2020-11-22T16:44:33.853" v="2005" actId="478"/>
          <ac:picMkLst>
            <pc:docMk/>
            <pc:sldMk cId="624438937" sldId="308"/>
            <ac:picMk id="15" creationId="{17CA1249-1CF3-4918-96D3-D2E25E7E327F}"/>
          </ac:picMkLst>
        </pc:picChg>
        <pc:picChg chg="mod topLvl">
          <ac:chgData name="Lee ChangMin" userId="774de3940ded76eb" providerId="LiveId" clId="{CAA1E3C7-434B-40A8-AB7C-5C9DE3B8DBF0}" dt="2020-11-22T16:44:33.853" v="2005" actId="478"/>
          <ac:picMkLst>
            <pc:docMk/>
            <pc:sldMk cId="624438937" sldId="308"/>
            <ac:picMk id="16" creationId="{5164F034-9CAF-4402-8E84-05EC1A9E1FCC}"/>
          </ac:picMkLst>
        </pc:picChg>
        <pc:picChg chg="mod">
          <ac:chgData name="Lee ChangMin" userId="774de3940ded76eb" providerId="LiveId" clId="{CAA1E3C7-434B-40A8-AB7C-5C9DE3B8DBF0}" dt="2020-11-22T15:42:42.376" v="432" actId="1035"/>
          <ac:picMkLst>
            <pc:docMk/>
            <pc:sldMk cId="624438937" sldId="308"/>
            <ac:picMk id="1026" creationId="{3DACE1A8-A8F3-45F5-B904-B5F3E663DAF6}"/>
          </ac:picMkLst>
        </pc:picChg>
        <pc:picChg chg="del mod">
          <ac:chgData name="Lee ChangMin" userId="774de3940ded76eb" providerId="LiveId" clId="{CAA1E3C7-434B-40A8-AB7C-5C9DE3B8DBF0}" dt="2020-11-22T15:40:15.131" v="399" actId="478"/>
          <ac:picMkLst>
            <pc:docMk/>
            <pc:sldMk cId="624438937" sldId="308"/>
            <ac:picMk id="2050" creationId="{8DFA32B7-D9E1-4F67-97AF-5921526377CF}"/>
          </ac:picMkLst>
        </pc:picChg>
      </pc:sldChg>
      <pc:sldChg chg="addSp">
        <pc:chgData name="Lee ChangMin" userId="774de3940ded76eb" providerId="LiveId" clId="{CAA1E3C7-434B-40A8-AB7C-5C9DE3B8DBF0}" dt="2020-11-22T15:38:01.729" v="354"/>
        <pc:sldMkLst>
          <pc:docMk/>
          <pc:sldMk cId="1245828480" sldId="308"/>
        </pc:sldMkLst>
        <pc:picChg chg="add">
          <ac:chgData name="Lee ChangMin" userId="774de3940ded76eb" providerId="LiveId" clId="{CAA1E3C7-434B-40A8-AB7C-5C9DE3B8DBF0}" dt="2020-11-22T15:38:01.729" v="354"/>
          <ac:picMkLst>
            <pc:docMk/>
            <pc:sldMk cId="1245828480" sldId="308"/>
            <ac:picMk id="1026" creationId="{3DACE1A8-A8F3-45F5-B904-B5F3E663DAF6}"/>
          </ac:picMkLst>
        </pc:picChg>
      </pc:sldChg>
      <pc:sldChg chg="addSp">
        <pc:chgData name="Lee ChangMin" userId="774de3940ded76eb" providerId="LiveId" clId="{CAA1E3C7-434B-40A8-AB7C-5C9DE3B8DBF0}" dt="2020-11-22T15:38:04.607" v="356"/>
        <pc:sldMkLst>
          <pc:docMk/>
          <pc:sldMk cId="3873206564" sldId="308"/>
        </pc:sldMkLst>
        <pc:picChg chg="add">
          <ac:chgData name="Lee ChangMin" userId="774de3940ded76eb" providerId="LiveId" clId="{CAA1E3C7-434B-40A8-AB7C-5C9DE3B8DBF0}" dt="2020-11-22T15:38:04.607" v="356"/>
          <ac:picMkLst>
            <pc:docMk/>
            <pc:sldMk cId="3873206564" sldId="308"/>
            <ac:picMk id="2050" creationId="{8DFA32B7-D9E1-4F67-97AF-5921526377CF}"/>
          </ac:picMkLst>
        </pc:picChg>
      </pc:sldChg>
    </pc:docChg>
  </pc:docChgLst>
  <pc:docChgLst>
    <pc:chgData name="Lee ChangMin" userId="774de3940ded76eb" providerId="LiveId" clId="{2E11E269-641B-4681-847B-4AC29829F940}"/>
    <pc:docChg chg="undo custSel addSld delSld modSld sldOrd addSection delSection modSection">
      <pc:chgData name="Lee ChangMin" userId="774de3940ded76eb" providerId="LiveId" clId="{2E11E269-641B-4681-847B-4AC29829F940}" dt="2020-11-22T14:31:07.102" v="23892" actId="47"/>
      <pc:docMkLst>
        <pc:docMk/>
      </pc:docMkLst>
      <pc:sldChg chg="modNotesTx">
        <pc:chgData name="Lee ChangMin" userId="774de3940ded76eb" providerId="LiveId" clId="{2E11E269-641B-4681-847B-4AC29829F940}" dt="2020-11-22T14:19:13.289" v="23312"/>
        <pc:sldMkLst>
          <pc:docMk/>
          <pc:sldMk cId="1278072956" sldId="256"/>
        </pc:sldMkLst>
      </pc:sldChg>
      <pc:sldChg chg="modSp mod modNotesTx">
        <pc:chgData name="Lee ChangMin" userId="774de3940ded76eb" providerId="LiveId" clId="{2E11E269-641B-4681-847B-4AC29829F940}" dt="2020-11-22T14:19:29.209" v="23429" actId="20577"/>
        <pc:sldMkLst>
          <pc:docMk/>
          <pc:sldMk cId="1779702086" sldId="257"/>
        </pc:sldMkLst>
        <pc:spChg chg="mod">
          <ac:chgData name="Lee ChangMin" userId="774de3940ded76eb" providerId="LiveId" clId="{2E11E269-641B-4681-847B-4AC29829F940}" dt="2020-11-13T08:18:42.479" v="5"/>
          <ac:spMkLst>
            <pc:docMk/>
            <pc:sldMk cId="1779702086" sldId="257"/>
            <ac:spMk id="2" creationId="{EDBEFC99-7A5C-49C5-A36D-025C62077C1D}"/>
          </ac:spMkLst>
        </pc:spChg>
        <pc:spChg chg="mod">
          <ac:chgData name="Lee ChangMin" userId="774de3940ded76eb" providerId="LiveId" clId="{2E11E269-641B-4681-847B-4AC29829F940}" dt="2020-11-22T14:09:15.589" v="21976" actId="20577"/>
          <ac:spMkLst>
            <pc:docMk/>
            <pc:sldMk cId="1779702086" sldId="257"/>
            <ac:spMk id="3" creationId="{3B19BE81-CD91-4988-954C-6BE4DAA5063F}"/>
          </ac:spMkLst>
        </pc:spChg>
      </pc:sldChg>
      <pc:sldChg chg="modSp mod modNotesTx">
        <pc:chgData name="Lee ChangMin" userId="774de3940ded76eb" providerId="LiveId" clId="{2E11E269-641B-4681-847B-4AC29829F940}" dt="2020-11-22T14:21:49.109" v="23659" actId="20577"/>
        <pc:sldMkLst>
          <pc:docMk/>
          <pc:sldMk cId="4198491303" sldId="258"/>
        </pc:sldMkLst>
        <pc:spChg chg="mod">
          <ac:chgData name="Lee ChangMin" userId="774de3940ded76eb" providerId="LiveId" clId="{2E11E269-641B-4681-847B-4AC29829F940}" dt="2020-11-22T14:09:18.517" v="21983" actId="20577"/>
          <ac:spMkLst>
            <pc:docMk/>
            <pc:sldMk cId="4198491303" sldId="258"/>
            <ac:spMk id="2" creationId="{06E79D34-B497-47A0-9224-ECDA44A0D788}"/>
          </ac:spMkLst>
        </pc:spChg>
        <pc:spChg chg="mod">
          <ac:chgData name="Lee ChangMin" userId="774de3940ded76eb" providerId="LiveId" clId="{2E11E269-641B-4681-847B-4AC29829F940}" dt="2020-11-22T14:20:33.349" v="23609"/>
          <ac:spMkLst>
            <pc:docMk/>
            <pc:sldMk cId="4198491303" sldId="258"/>
            <ac:spMk id="3" creationId="{70026689-4BBA-4B6A-87BD-35ED40B1FD43}"/>
          </ac:spMkLst>
        </pc:spChg>
      </pc:sldChg>
      <pc:sldChg chg="addSp delSp modSp new add del mod modNotesTx">
        <pc:chgData name="Lee ChangMin" userId="774de3940ded76eb" providerId="LiveId" clId="{2E11E269-641B-4681-847B-4AC29829F940}" dt="2020-11-22T14:11:16.826" v="22113" actId="20577"/>
        <pc:sldMkLst>
          <pc:docMk/>
          <pc:sldMk cId="16887048" sldId="259"/>
        </pc:sldMkLst>
        <pc:spChg chg="mod">
          <ac:chgData name="Lee ChangMin" userId="774de3940ded76eb" providerId="LiveId" clId="{2E11E269-641B-4681-847B-4AC29829F940}" dt="2020-11-22T12:08:11.370" v="12339" actId="20577"/>
          <ac:spMkLst>
            <pc:docMk/>
            <pc:sldMk cId="16887048" sldId="259"/>
            <ac:spMk id="2" creationId="{BF0ED49D-D48A-4C5C-B363-BD5071DA81F7}"/>
          </ac:spMkLst>
        </pc:spChg>
        <pc:spChg chg="mod">
          <ac:chgData name="Lee ChangMin" userId="774de3940ded76eb" providerId="LiveId" clId="{2E11E269-641B-4681-847B-4AC29829F940}" dt="2020-11-22T11:55:18.188" v="10872"/>
          <ac:spMkLst>
            <pc:docMk/>
            <pc:sldMk cId="16887048" sldId="259"/>
            <ac:spMk id="3" creationId="{00A60DE7-0FF5-41AC-81B9-BDB5AB9B144A}"/>
          </ac:spMkLst>
        </pc:spChg>
        <pc:spChg chg="mod">
          <ac:chgData name="Lee ChangMin" userId="774de3940ded76eb" providerId="LiveId" clId="{2E11E269-641B-4681-847B-4AC29829F940}" dt="2020-11-15T18:49:03.833" v="4685" actId="2711"/>
          <ac:spMkLst>
            <pc:docMk/>
            <pc:sldMk cId="16887048" sldId="259"/>
            <ac:spMk id="4" creationId="{4F9789CE-6087-45F4-935A-94A8380D59E4}"/>
          </ac:spMkLst>
        </pc:spChg>
        <pc:spChg chg="del mod">
          <ac:chgData name="Lee ChangMin" userId="774de3940ded76eb" providerId="LiveId" clId="{2E11E269-641B-4681-847B-4AC29829F940}" dt="2020-11-22T12:03:33.699" v="11963" actId="478"/>
          <ac:spMkLst>
            <pc:docMk/>
            <pc:sldMk cId="16887048" sldId="259"/>
            <ac:spMk id="5" creationId="{441CB4C5-E1BE-493F-B4F0-367038CE0901}"/>
          </ac:spMkLst>
        </pc:spChg>
        <pc:graphicFrameChg chg="del mod modGraphic">
          <ac:chgData name="Lee ChangMin" userId="774de3940ded76eb" providerId="LiveId" clId="{2E11E269-641B-4681-847B-4AC29829F940}" dt="2020-11-15T18:48:05.603" v="4656" actId="478"/>
          <ac:graphicFrameMkLst>
            <pc:docMk/>
            <pc:sldMk cId="16887048" sldId="259"/>
            <ac:graphicFrameMk id="6" creationId="{FFD19B18-0CB1-4245-94AA-9D69FFD697ED}"/>
          </ac:graphicFrameMkLst>
        </pc:graphicFrameChg>
        <pc:graphicFrameChg chg="del mod modGraphic">
          <ac:chgData name="Lee ChangMin" userId="774de3940ded76eb" providerId="LiveId" clId="{2E11E269-641B-4681-847B-4AC29829F940}" dt="2020-11-22T11:49:52.647" v="10415" actId="478"/>
          <ac:graphicFrameMkLst>
            <pc:docMk/>
            <pc:sldMk cId="16887048" sldId="259"/>
            <ac:graphicFrameMk id="7" creationId="{7195588C-F517-4B12-9F90-ADC4F8D02DA9}"/>
          </ac:graphicFrameMkLst>
        </pc:graphicFrameChg>
        <pc:picChg chg="del mod">
          <ac:chgData name="Lee ChangMin" userId="774de3940ded76eb" providerId="LiveId" clId="{2E11E269-641B-4681-847B-4AC29829F940}" dt="2020-11-22T11:52:08.147" v="10420" actId="478"/>
          <ac:picMkLst>
            <pc:docMk/>
            <pc:sldMk cId="16887048" sldId="259"/>
            <ac:picMk id="6" creationId="{CEB699A8-4034-4BC6-8FAF-817EEEC44C70}"/>
          </ac:picMkLst>
        </pc:picChg>
        <pc:picChg chg="add mod">
          <ac:chgData name="Lee ChangMin" userId="774de3940ded76eb" providerId="LiveId" clId="{2E11E269-641B-4681-847B-4AC29829F940}" dt="2020-11-22T11:52:48.358" v="10438" actId="14100"/>
          <ac:picMkLst>
            <pc:docMk/>
            <pc:sldMk cId="16887048" sldId="259"/>
            <ac:picMk id="8" creationId="{F15A4DD5-C434-408D-A14E-0644248116D1}"/>
          </ac:picMkLst>
        </pc:picChg>
        <pc:picChg chg="mod">
          <ac:chgData name="Lee ChangMin" userId="774de3940ded76eb" providerId="LiveId" clId="{2E11E269-641B-4681-847B-4AC29829F940}" dt="2020-11-22T11:52:39.800" v="10434" actId="1076"/>
          <ac:picMkLst>
            <pc:docMk/>
            <pc:sldMk cId="16887048" sldId="259"/>
            <ac:picMk id="1025" creationId="{CCD644BF-AC94-437A-AB45-557B5E37F3C8}"/>
          </ac:picMkLst>
        </pc:picChg>
        <pc:picChg chg="del mod">
          <ac:chgData name="Lee ChangMin" userId="774de3940ded76eb" providerId="LiveId" clId="{2E11E269-641B-4681-847B-4AC29829F940}" dt="2020-11-22T11:49:52.647" v="10415" actId="478"/>
          <ac:picMkLst>
            <pc:docMk/>
            <pc:sldMk cId="16887048" sldId="259"/>
            <ac:picMk id="4098" creationId="{0B36134B-418C-438D-8362-8845B5CD67A4}"/>
          </ac:picMkLst>
        </pc:picChg>
      </pc:sldChg>
      <pc:sldChg chg="addSp">
        <pc:chgData name="Lee ChangMin" userId="774de3940ded76eb" providerId="LiveId" clId="{2E11E269-641B-4681-847B-4AC29829F940}" dt="2020-11-22T11:49:52.954" v="10416"/>
        <pc:sldMkLst>
          <pc:docMk/>
          <pc:sldMk cId="1156399131" sldId="259"/>
        </pc:sldMkLst>
        <pc:spChg chg="add">
          <ac:chgData name="Lee ChangMin" userId="774de3940ded76eb" providerId="LiveId" clId="{2E11E269-641B-4681-847B-4AC29829F940}" dt="2020-11-22T11:49:52.954" v="10416"/>
          <ac:spMkLst>
            <pc:docMk/>
            <pc:sldMk cId="1156399131" sldId="259"/>
            <ac:spMk id="5" creationId="{441CB4C5-E1BE-493F-B4F0-367038CE0901}"/>
          </ac:spMkLst>
        </pc:spChg>
        <pc:picChg chg="add">
          <ac:chgData name="Lee ChangMin" userId="774de3940ded76eb" providerId="LiveId" clId="{2E11E269-641B-4681-847B-4AC29829F940}" dt="2020-11-22T11:49:52.954" v="10416"/>
          <ac:picMkLst>
            <pc:docMk/>
            <pc:sldMk cId="1156399131" sldId="259"/>
            <ac:picMk id="6" creationId="{CEB699A8-4034-4BC6-8FAF-817EEEC44C70}"/>
          </ac:picMkLst>
        </pc:picChg>
      </pc:sldChg>
      <pc:sldChg chg="addSp">
        <pc:chgData name="Lee ChangMin" userId="774de3940ded76eb" providerId="LiveId" clId="{2E11E269-641B-4681-847B-4AC29829F940}" dt="2020-11-15T18:47:43.710" v="4649"/>
        <pc:sldMkLst>
          <pc:docMk/>
          <pc:sldMk cId="2920595890" sldId="259"/>
        </pc:sldMkLst>
        <pc:picChg chg="add">
          <ac:chgData name="Lee ChangMin" userId="774de3940ded76eb" providerId="LiveId" clId="{2E11E269-641B-4681-847B-4AC29829F940}" dt="2020-11-15T18:47:43.710" v="4649"/>
          <ac:picMkLst>
            <pc:docMk/>
            <pc:sldMk cId="2920595890" sldId="259"/>
            <ac:picMk id="4098" creationId="{0B36134B-418C-438D-8362-8845B5CD67A4}"/>
          </ac:picMkLst>
        </pc:picChg>
      </pc:sldChg>
      <pc:sldChg chg="addSp">
        <pc:chgData name="Lee ChangMin" userId="774de3940ded76eb" providerId="LiveId" clId="{2E11E269-641B-4681-847B-4AC29829F940}" dt="2020-11-13T08:47:46.082" v="1719"/>
        <pc:sldMkLst>
          <pc:docMk/>
          <pc:sldMk cId="3960954864" sldId="259"/>
        </pc:sldMkLst>
        <pc:spChg chg="add">
          <ac:chgData name="Lee ChangMin" userId="774de3940ded76eb" providerId="LiveId" clId="{2E11E269-641B-4681-847B-4AC29829F940}" dt="2020-11-13T08:47:46.082" v="1719"/>
          <ac:spMkLst>
            <pc:docMk/>
            <pc:sldMk cId="3960954864" sldId="259"/>
            <ac:spMk id="4" creationId="{4F9789CE-6087-45F4-935A-94A8380D59E4}"/>
          </ac:spMkLst>
        </pc:spChg>
        <pc:picChg chg="add">
          <ac:chgData name="Lee ChangMin" userId="774de3940ded76eb" providerId="LiveId" clId="{2E11E269-641B-4681-847B-4AC29829F940}" dt="2020-11-13T08:47:46.082" v="1719"/>
          <ac:picMkLst>
            <pc:docMk/>
            <pc:sldMk cId="3960954864" sldId="259"/>
            <ac:picMk id="1025" creationId="{CCD644BF-AC94-437A-AB45-557B5E37F3C8}"/>
          </ac:picMkLst>
        </pc:picChg>
      </pc:sldChg>
      <pc:sldChg chg="modSp new mod modNotesTx">
        <pc:chgData name="Lee ChangMin" userId="774de3940ded76eb" providerId="LiveId" clId="{2E11E269-641B-4681-847B-4AC29829F940}" dt="2020-11-22T14:23:55.261" v="23723" actId="20577"/>
        <pc:sldMkLst>
          <pc:docMk/>
          <pc:sldMk cId="1571546943" sldId="260"/>
        </pc:sldMkLst>
        <pc:spChg chg="mod">
          <ac:chgData name="Lee ChangMin" userId="774de3940ded76eb" providerId="LiveId" clId="{2E11E269-641B-4681-847B-4AC29829F940}" dt="2020-11-22T12:09:15.723" v="12404"/>
          <ac:spMkLst>
            <pc:docMk/>
            <pc:sldMk cId="1571546943" sldId="260"/>
            <ac:spMk id="2" creationId="{DC7F0C6C-2E87-48D9-BF22-03DBC4845880}"/>
          </ac:spMkLst>
        </pc:spChg>
        <pc:spChg chg="mod">
          <ac:chgData name="Lee ChangMin" userId="774de3940ded76eb" providerId="LiveId" clId="{2E11E269-641B-4681-847B-4AC29829F940}" dt="2020-11-22T14:13:45.156" v="22281" actId="20577"/>
          <ac:spMkLst>
            <pc:docMk/>
            <pc:sldMk cId="1571546943" sldId="260"/>
            <ac:spMk id="3" creationId="{A6646510-94B3-4D1F-8EF3-811D174A003C}"/>
          </ac:spMkLst>
        </pc:spChg>
      </pc:sldChg>
      <pc:sldChg chg="addSp modSp new mod modNotesTx">
        <pc:chgData name="Lee ChangMin" userId="774de3940ded76eb" providerId="LiveId" clId="{2E11E269-641B-4681-847B-4AC29829F940}" dt="2020-11-22T14:07:50.782" v="21916" actId="20577"/>
        <pc:sldMkLst>
          <pc:docMk/>
          <pc:sldMk cId="3376359597" sldId="261"/>
        </pc:sldMkLst>
        <pc:spChg chg="mod">
          <ac:chgData name="Lee ChangMin" userId="774de3940ded76eb" providerId="LiveId" clId="{2E11E269-641B-4681-847B-4AC29829F940}" dt="2020-11-13T08:30:57.110" v="407"/>
          <ac:spMkLst>
            <pc:docMk/>
            <pc:sldMk cId="3376359597" sldId="261"/>
            <ac:spMk id="2" creationId="{AD1D3834-3263-4A44-B8B4-04F86D1F3511}"/>
          </ac:spMkLst>
        </pc:spChg>
        <pc:spChg chg="mod">
          <ac:chgData name="Lee ChangMin" userId="774de3940ded76eb" providerId="LiveId" clId="{2E11E269-641B-4681-847B-4AC29829F940}" dt="2020-11-15T18:35:53.020" v="3818" actId="20577"/>
          <ac:spMkLst>
            <pc:docMk/>
            <pc:sldMk cId="3376359597" sldId="261"/>
            <ac:spMk id="3" creationId="{293E5EB8-63C2-4F6A-A174-2EF5E0C2142C}"/>
          </ac:spMkLst>
        </pc:spChg>
        <pc:picChg chg="add mod">
          <ac:chgData name="Lee ChangMin" userId="774de3940ded76eb" providerId="LiveId" clId="{2E11E269-641B-4681-847B-4AC29829F940}" dt="2020-11-15T18:35:19.853" v="3737" actId="1076"/>
          <ac:picMkLst>
            <pc:docMk/>
            <pc:sldMk cId="3376359597" sldId="261"/>
            <ac:picMk id="5" creationId="{31C69891-CA85-4A19-A3C4-56E16B64CF5B}"/>
          </ac:picMkLst>
        </pc:picChg>
      </pc:sldChg>
      <pc:sldChg chg="addSp modSp new del mod ord">
        <pc:chgData name="Lee ChangMin" userId="774de3940ded76eb" providerId="LiveId" clId="{2E11E269-641B-4681-847B-4AC29829F940}" dt="2020-11-15T18:39:18.266" v="4079" actId="2696"/>
        <pc:sldMkLst>
          <pc:docMk/>
          <pc:sldMk cId="3565507171" sldId="262"/>
        </pc:sldMkLst>
        <pc:spChg chg="mod">
          <ac:chgData name="Lee ChangMin" userId="774de3940ded76eb" providerId="LiveId" clId="{2E11E269-641B-4681-847B-4AC29829F940}" dt="2020-11-13T08:30:59.711" v="415"/>
          <ac:spMkLst>
            <pc:docMk/>
            <pc:sldMk cId="3565507171" sldId="262"/>
            <ac:spMk id="2" creationId="{77C27C64-63D8-4AB4-93FE-131F726126F3}"/>
          </ac:spMkLst>
        </pc:spChg>
        <pc:spChg chg="mod">
          <ac:chgData name="Lee ChangMin" userId="774de3940ded76eb" providerId="LiveId" clId="{2E11E269-641B-4681-847B-4AC29829F940}" dt="2020-11-14T10:37:26.519" v="1968" actId="20577"/>
          <ac:spMkLst>
            <pc:docMk/>
            <pc:sldMk cId="3565507171" sldId="262"/>
            <ac:spMk id="3" creationId="{9487A9AA-72CE-489D-9661-D49834434966}"/>
          </ac:spMkLst>
        </pc:spChg>
        <pc:picChg chg="add mod">
          <ac:chgData name="Lee ChangMin" userId="774de3940ded76eb" providerId="LiveId" clId="{2E11E269-641B-4681-847B-4AC29829F940}" dt="2020-11-14T10:37:37.674" v="1970" actId="1076"/>
          <ac:picMkLst>
            <pc:docMk/>
            <pc:sldMk cId="3565507171" sldId="262"/>
            <ac:picMk id="5" creationId="{68F62FA2-189C-4F60-B593-5B05E02397E3}"/>
          </ac:picMkLst>
        </pc:picChg>
      </pc:sldChg>
      <pc:sldChg chg="modSp add mod modNotesTx">
        <pc:chgData name="Lee ChangMin" userId="774de3940ded76eb" providerId="LiveId" clId="{2E11E269-641B-4681-847B-4AC29829F940}" dt="2020-11-22T14:23:13.836" v="23710" actId="20577"/>
        <pc:sldMkLst>
          <pc:docMk/>
          <pc:sldMk cId="3986346655" sldId="262"/>
        </pc:sldMkLst>
        <pc:spChg chg="mod">
          <ac:chgData name="Lee ChangMin" userId="774de3940ded76eb" providerId="LiveId" clId="{2E11E269-641B-4681-847B-4AC29829F940}" dt="2020-11-22T12:05:11.204" v="12152"/>
          <ac:spMkLst>
            <pc:docMk/>
            <pc:sldMk cId="3986346655" sldId="262"/>
            <ac:spMk id="3" creationId="{9487A9AA-72CE-489D-9661-D49834434966}"/>
          </ac:spMkLst>
        </pc:spChg>
        <pc:picChg chg="mod">
          <ac:chgData name="Lee ChangMin" userId="774de3940ded76eb" providerId="LiveId" clId="{2E11E269-641B-4681-847B-4AC29829F940}" dt="2020-11-22T12:05:14.103" v="12153" actId="1076"/>
          <ac:picMkLst>
            <pc:docMk/>
            <pc:sldMk cId="3986346655" sldId="262"/>
            <ac:picMk id="5" creationId="{68F62FA2-189C-4F60-B593-5B05E02397E3}"/>
          </ac:picMkLst>
        </pc:picChg>
      </pc:sldChg>
      <pc:sldChg chg="modSp new mod">
        <pc:chgData name="Lee ChangMin" userId="774de3940ded76eb" providerId="LiveId" clId="{2E11E269-641B-4681-847B-4AC29829F940}" dt="2020-11-13T08:45:31.774" v="1718" actId="20577"/>
        <pc:sldMkLst>
          <pc:docMk/>
          <pc:sldMk cId="4028406523" sldId="263"/>
        </pc:sldMkLst>
        <pc:spChg chg="mod">
          <ac:chgData name="Lee ChangMin" userId="774de3940ded76eb" providerId="LiveId" clId="{2E11E269-641B-4681-847B-4AC29829F940}" dt="2020-11-13T08:31:03.135" v="435"/>
          <ac:spMkLst>
            <pc:docMk/>
            <pc:sldMk cId="4028406523" sldId="263"/>
            <ac:spMk id="2" creationId="{B64273CB-489B-4294-9C42-ACB534BCAC1E}"/>
          </ac:spMkLst>
        </pc:spChg>
        <pc:spChg chg="mod">
          <ac:chgData name="Lee ChangMin" userId="774de3940ded76eb" providerId="LiveId" clId="{2E11E269-641B-4681-847B-4AC29829F940}" dt="2020-11-13T08:45:31.774" v="1718" actId="20577"/>
          <ac:spMkLst>
            <pc:docMk/>
            <pc:sldMk cId="4028406523" sldId="263"/>
            <ac:spMk id="3" creationId="{D05387EE-A129-4BFE-86D2-A2300500967D}"/>
          </ac:spMkLst>
        </pc:spChg>
      </pc:sldChg>
      <pc:sldChg chg="modSp new mod">
        <pc:chgData name="Lee ChangMin" userId="774de3940ded76eb" providerId="LiveId" clId="{2E11E269-641B-4681-847B-4AC29829F940}" dt="2020-11-14T10:52:05.408" v="3408" actId="20577"/>
        <pc:sldMkLst>
          <pc:docMk/>
          <pc:sldMk cId="204613884" sldId="264"/>
        </pc:sldMkLst>
        <pc:spChg chg="mod">
          <ac:chgData name="Lee ChangMin" userId="774de3940ded76eb" providerId="LiveId" clId="{2E11E269-641B-4681-847B-4AC29829F940}" dt="2020-11-13T08:36:03.276" v="491" actId="20577"/>
          <ac:spMkLst>
            <pc:docMk/>
            <pc:sldMk cId="204613884" sldId="264"/>
            <ac:spMk id="2" creationId="{C839C194-D538-4100-944E-AA4B7A5DF6B6}"/>
          </ac:spMkLst>
        </pc:spChg>
        <pc:spChg chg="mod">
          <ac:chgData name="Lee ChangMin" userId="774de3940ded76eb" providerId="LiveId" clId="{2E11E269-641B-4681-847B-4AC29829F940}" dt="2020-11-14T10:52:05.408" v="3408" actId="20577"/>
          <ac:spMkLst>
            <pc:docMk/>
            <pc:sldMk cId="204613884" sldId="264"/>
            <ac:spMk id="3" creationId="{9199B719-D508-462E-BD74-EFB0A699129E}"/>
          </ac:spMkLst>
        </pc:spChg>
      </pc:sldChg>
      <pc:sldChg chg="addSp delSp modSp new add del mod">
        <pc:chgData name="Lee ChangMin" userId="774de3940ded76eb" providerId="LiveId" clId="{2E11E269-641B-4681-847B-4AC29829F940}" dt="2020-11-16T07:52:51.281" v="9735" actId="207"/>
        <pc:sldMkLst>
          <pc:docMk/>
          <pc:sldMk cId="2153009487" sldId="265"/>
        </pc:sldMkLst>
        <pc:spChg chg="mod">
          <ac:chgData name="Lee ChangMin" userId="774de3940ded76eb" providerId="LiveId" clId="{2E11E269-641B-4681-847B-4AC29829F940}" dt="2020-11-13T08:31:25.853" v="476" actId="1076"/>
          <ac:spMkLst>
            <pc:docMk/>
            <pc:sldMk cId="2153009487" sldId="265"/>
            <ac:spMk id="2" creationId="{538AFFCD-8C77-43DB-A9B8-BCD864F39C8E}"/>
          </ac:spMkLst>
        </pc:spChg>
        <pc:spChg chg="del mod">
          <ac:chgData name="Lee ChangMin" userId="774de3940ded76eb" providerId="LiveId" clId="{2E11E269-641B-4681-847B-4AC29829F940}" dt="2020-11-16T07:50:27.493" v="9539" actId="3680"/>
          <ac:spMkLst>
            <pc:docMk/>
            <pc:sldMk cId="2153009487" sldId="265"/>
            <ac:spMk id="3" creationId="{05508CC3-3067-4B2D-B520-A14D8088BBE1}"/>
          </ac:spMkLst>
        </pc:spChg>
        <pc:spChg chg="add mod">
          <ac:chgData name="Lee ChangMin" userId="774de3940ded76eb" providerId="LiveId" clId="{2E11E269-641B-4681-847B-4AC29829F940}" dt="2020-11-14T12:19:45.409" v="3647" actId="1076"/>
          <ac:spMkLst>
            <pc:docMk/>
            <pc:sldMk cId="2153009487" sldId="265"/>
            <ac:spMk id="8" creationId="{1BD886FE-F575-4C0A-B703-00B6DA059FB1}"/>
          </ac:spMkLst>
        </pc:spChg>
        <pc:spChg chg="add mod">
          <ac:chgData name="Lee ChangMin" userId="774de3940ded76eb" providerId="LiveId" clId="{2E11E269-641B-4681-847B-4AC29829F940}" dt="2020-11-14T12:20:01.377" v="3671" actId="1076"/>
          <ac:spMkLst>
            <pc:docMk/>
            <pc:sldMk cId="2153009487" sldId="265"/>
            <ac:spMk id="9" creationId="{074BC019-44D7-4C42-B65C-A31723A571CD}"/>
          </ac:spMkLst>
        </pc:spChg>
        <pc:graphicFrameChg chg="add mod ord modGraphic">
          <ac:chgData name="Lee ChangMin" userId="774de3940ded76eb" providerId="LiveId" clId="{2E11E269-641B-4681-847B-4AC29829F940}" dt="2020-11-16T07:52:51.281" v="9735" actId="207"/>
          <ac:graphicFrameMkLst>
            <pc:docMk/>
            <pc:sldMk cId="2153009487" sldId="265"/>
            <ac:graphicFrameMk id="7" creationId="{33B0CB1D-AEBE-40BB-A021-E62C15CBA927}"/>
          </ac:graphicFrameMkLst>
        </pc:graphicFrameChg>
        <pc:graphicFrameChg chg="add mod">
          <ac:chgData name="Lee ChangMin" userId="774de3940ded76eb" providerId="LiveId" clId="{2E11E269-641B-4681-847B-4AC29829F940}" dt="2020-11-16T07:51:17.278" v="9623" actId="1076"/>
          <ac:graphicFrameMkLst>
            <pc:docMk/>
            <pc:sldMk cId="2153009487" sldId="265"/>
            <ac:graphicFrameMk id="11" creationId="{6E0EEDF5-8F02-481D-850F-A05EEDFD40EC}"/>
          </ac:graphicFrameMkLst>
        </pc:graphicFrameChg>
        <pc:picChg chg="add del mod">
          <ac:chgData name="Lee ChangMin" userId="774de3940ded76eb" providerId="LiveId" clId="{2E11E269-641B-4681-847B-4AC29829F940}" dt="2020-11-15T23:55:20.560" v="8850" actId="478"/>
          <ac:picMkLst>
            <pc:docMk/>
            <pc:sldMk cId="2153009487" sldId="265"/>
            <ac:picMk id="5" creationId="{4677D8E5-810A-443E-AB31-9EC651D52F38}"/>
          </ac:picMkLst>
        </pc:picChg>
        <pc:picChg chg="add mod">
          <ac:chgData name="Lee ChangMin" userId="774de3940ded76eb" providerId="LiveId" clId="{2E11E269-641B-4681-847B-4AC29829F940}" dt="2020-11-16T07:51:24.933" v="9661" actId="1038"/>
          <ac:picMkLst>
            <pc:docMk/>
            <pc:sldMk cId="2153009487" sldId="265"/>
            <ac:picMk id="5" creationId="{5208BD0B-2E48-4F7D-B3CB-BFEB51F0C7EA}"/>
          </ac:picMkLst>
        </pc:picChg>
        <pc:picChg chg="add mod modCrop">
          <ac:chgData name="Lee ChangMin" userId="774de3940ded76eb" providerId="LiveId" clId="{2E11E269-641B-4681-847B-4AC29829F940}" dt="2020-11-16T07:49:38.464" v="9521" actId="1076"/>
          <ac:picMkLst>
            <pc:docMk/>
            <pc:sldMk cId="2153009487" sldId="265"/>
            <ac:picMk id="6" creationId="{CA467411-BC8E-4432-B47C-9C41C4B65993}"/>
          </ac:picMkLst>
        </pc:picChg>
        <pc:picChg chg="add del mod modCrop">
          <ac:chgData name="Lee ChangMin" userId="774de3940ded76eb" providerId="LiveId" clId="{2E11E269-641B-4681-847B-4AC29829F940}" dt="2020-11-15T23:55:07.873" v="8845" actId="478"/>
          <ac:picMkLst>
            <pc:docMk/>
            <pc:sldMk cId="2153009487" sldId="265"/>
            <ac:picMk id="7" creationId="{484B009A-D9CC-4F8E-857B-E6CF804C1C8E}"/>
          </ac:picMkLst>
        </pc:picChg>
        <pc:picChg chg="del mod">
          <ac:chgData name="Lee ChangMin" userId="774de3940ded76eb" providerId="LiveId" clId="{2E11E269-641B-4681-847B-4AC29829F940}" dt="2020-11-15T23:55:11.837" v="8847" actId="21"/>
          <ac:picMkLst>
            <pc:docMk/>
            <pc:sldMk cId="2153009487" sldId="265"/>
            <ac:picMk id="6145" creationId="{C56CB6E9-59D5-41FA-A3C8-12079AF269EE}"/>
          </ac:picMkLst>
        </pc:picChg>
      </pc:sldChg>
      <pc:sldChg chg="addSp">
        <pc:chgData name="Lee ChangMin" userId="774de3940ded76eb" providerId="LiveId" clId="{2E11E269-641B-4681-847B-4AC29829F940}" dt="2020-11-15T23:55:05.979" v="8843"/>
        <pc:sldMkLst>
          <pc:docMk/>
          <pc:sldMk cId="3417857071" sldId="265"/>
        </pc:sldMkLst>
        <pc:spChg chg="add">
          <ac:chgData name="Lee ChangMin" userId="774de3940ded76eb" providerId="LiveId" clId="{2E11E269-641B-4681-847B-4AC29829F940}" dt="2020-11-15T23:55:05.979" v="8843"/>
          <ac:spMkLst>
            <pc:docMk/>
            <pc:sldMk cId="3417857071" sldId="265"/>
            <ac:spMk id="4" creationId="{2E88AC12-740D-44E7-9452-84F3AEA0D304}"/>
          </ac:spMkLst>
        </pc:spChg>
        <pc:picChg chg="add">
          <ac:chgData name="Lee ChangMin" userId="774de3940ded76eb" providerId="LiveId" clId="{2E11E269-641B-4681-847B-4AC29829F940}" dt="2020-11-15T23:55:05.979" v="8843"/>
          <ac:picMkLst>
            <pc:docMk/>
            <pc:sldMk cId="3417857071" sldId="265"/>
            <ac:picMk id="6145" creationId="{C56CB6E9-59D5-41FA-A3C8-12079AF269EE}"/>
          </ac:picMkLst>
        </pc:picChg>
      </pc:sldChg>
      <pc:sldChg chg="modSp new mod">
        <pc:chgData name="Lee ChangMin" userId="774de3940ded76eb" providerId="LiveId" clId="{2E11E269-641B-4681-847B-4AC29829F940}" dt="2020-11-14T12:20:57.190" v="3714" actId="6549"/>
        <pc:sldMkLst>
          <pc:docMk/>
          <pc:sldMk cId="1173044151" sldId="266"/>
        </pc:sldMkLst>
        <pc:spChg chg="mod">
          <ac:chgData name="Lee ChangMin" userId="774de3940ded76eb" providerId="LiveId" clId="{2E11E269-641B-4681-847B-4AC29829F940}" dt="2020-11-13T08:36:00.222" v="489"/>
          <ac:spMkLst>
            <pc:docMk/>
            <pc:sldMk cId="1173044151" sldId="266"/>
            <ac:spMk id="2" creationId="{8E45A92E-E46C-44B3-88D5-204D1EA30533}"/>
          </ac:spMkLst>
        </pc:spChg>
        <pc:spChg chg="mod">
          <ac:chgData name="Lee ChangMin" userId="774de3940ded76eb" providerId="LiveId" clId="{2E11E269-641B-4681-847B-4AC29829F940}" dt="2020-11-14T12:20:57.190" v="3714" actId="6549"/>
          <ac:spMkLst>
            <pc:docMk/>
            <pc:sldMk cId="1173044151" sldId="266"/>
            <ac:spMk id="3" creationId="{3BEC99EA-0371-4F08-A9BC-D1C009EDEF8B}"/>
          </ac:spMkLst>
        </pc:spChg>
      </pc:sldChg>
      <pc:sldChg chg="addSp delSp modSp new mod">
        <pc:chgData name="Lee ChangMin" userId="774de3940ded76eb" providerId="LiveId" clId="{2E11E269-641B-4681-847B-4AC29829F940}" dt="2020-11-16T07:29:57.516" v="9408" actId="403"/>
        <pc:sldMkLst>
          <pc:docMk/>
          <pc:sldMk cId="2944621693" sldId="267"/>
        </pc:sldMkLst>
        <pc:spChg chg="mod">
          <ac:chgData name="Lee ChangMin" userId="774de3940ded76eb" providerId="LiveId" clId="{2E11E269-641B-4681-847B-4AC29829F940}" dt="2020-11-16T07:26:31.186" v="8956"/>
          <ac:spMkLst>
            <pc:docMk/>
            <pc:sldMk cId="2944621693" sldId="267"/>
            <ac:spMk id="2" creationId="{5B6F295A-5EB3-4823-865A-918749CF9911}"/>
          </ac:spMkLst>
        </pc:spChg>
        <pc:spChg chg="add del">
          <ac:chgData name="Lee ChangMin" userId="774de3940ded76eb" providerId="LiveId" clId="{2E11E269-641B-4681-847B-4AC29829F940}" dt="2020-11-14T10:57:39.966" v="3479" actId="3680"/>
          <ac:spMkLst>
            <pc:docMk/>
            <pc:sldMk cId="2944621693" sldId="267"/>
            <ac:spMk id="3" creationId="{E23F9A25-EC06-4FDD-B820-C046CA8B6D70}"/>
          </ac:spMkLst>
        </pc:spChg>
        <pc:spChg chg="add mod">
          <ac:chgData name="Lee ChangMin" userId="774de3940ded76eb" providerId="LiveId" clId="{2E11E269-641B-4681-847B-4AC29829F940}" dt="2020-11-16T07:29:57.516" v="9408" actId="403"/>
          <ac:spMkLst>
            <pc:docMk/>
            <pc:sldMk cId="2944621693" sldId="267"/>
            <ac:spMk id="7" creationId="{1CB7CF64-E669-4E7C-89CF-9F0A392F6B42}"/>
          </ac:spMkLst>
        </pc:spChg>
        <pc:graphicFrameChg chg="add del mod ord modGraphic">
          <ac:chgData name="Lee ChangMin" userId="774de3940ded76eb" providerId="LiveId" clId="{2E11E269-641B-4681-847B-4AC29829F940}" dt="2020-11-14T10:57:32.986" v="3476" actId="3680"/>
          <ac:graphicFrameMkLst>
            <pc:docMk/>
            <pc:sldMk cId="2944621693" sldId="267"/>
            <ac:graphicFrameMk id="4" creationId="{A828D9C2-E55D-48C4-B53E-8ED2D4A6E16A}"/>
          </ac:graphicFrameMkLst>
        </pc:graphicFrameChg>
        <pc:graphicFrameChg chg="add del mod ord modGraphic">
          <ac:chgData name="Lee ChangMin" userId="774de3940ded76eb" providerId="LiveId" clId="{2E11E269-641B-4681-847B-4AC29829F940}" dt="2020-11-14T10:57:37.035" v="3478" actId="3680"/>
          <ac:graphicFrameMkLst>
            <pc:docMk/>
            <pc:sldMk cId="2944621693" sldId="267"/>
            <ac:graphicFrameMk id="5" creationId="{FB376BEC-AE48-4392-B355-2DE49B454629}"/>
          </ac:graphicFrameMkLst>
        </pc:graphicFrameChg>
        <pc:graphicFrameChg chg="add del mod ord modGraphic">
          <ac:chgData name="Lee ChangMin" userId="774de3940ded76eb" providerId="LiveId" clId="{2E11E269-641B-4681-847B-4AC29829F940}" dt="2020-11-16T07:26:36.823" v="8957" actId="478"/>
          <ac:graphicFrameMkLst>
            <pc:docMk/>
            <pc:sldMk cId="2944621693" sldId="267"/>
            <ac:graphicFrameMk id="6" creationId="{2CC4CBE9-B2D9-4565-9126-044CF592A0C5}"/>
          </ac:graphicFrameMkLst>
        </pc:graphicFrameChg>
        <pc:picChg chg="add del">
          <ac:chgData name="Lee ChangMin" userId="774de3940ded76eb" providerId="LiveId" clId="{2E11E269-641B-4681-847B-4AC29829F940}" dt="2020-11-16T07:26:05.462" v="8929" actId="22"/>
          <ac:picMkLst>
            <pc:docMk/>
            <pc:sldMk cId="2944621693" sldId="267"/>
            <ac:picMk id="4" creationId="{EE7C29A4-413D-4897-9399-2E49DC4356C9}"/>
          </ac:picMkLst>
        </pc:picChg>
      </pc:sldChg>
      <pc:sldChg chg="new del">
        <pc:chgData name="Lee ChangMin" userId="774de3940ded76eb" providerId="LiveId" clId="{2E11E269-641B-4681-847B-4AC29829F940}" dt="2020-11-15T16:18:31.257" v="3735" actId="47"/>
        <pc:sldMkLst>
          <pc:docMk/>
          <pc:sldMk cId="1920952600" sldId="268"/>
        </pc:sldMkLst>
      </pc:sldChg>
      <pc:sldChg chg="addSp">
        <pc:chgData name="Lee ChangMin" userId="774de3940ded76eb" providerId="LiveId" clId="{2E11E269-641B-4681-847B-4AC29829F940}" dt="2020-11-15T18:36:34.946" v="3906"/>
        <pc:sldMkLst>
          <pc:docMk/>
          <pc:sldMk cId="1978717441" sldId="269"/>
        </pc:sldMkLst>
        <pc:picChg chg="add">
          <ac:chgData name="Lee ChangMin" userId="774de3940ded76eb" providerId="LiveId" clId="{2E11E269-641B-4681-847B-4AC29829F940}" dt="2020-11-15T18:36:34.946" v="3906"/>
          <ac:picMkLst>
            <pc:docMk/>
            <pc:sldMk cId="1978717441" sldId="269"/>
            <ac:picMk id="1026" creationId="{28CDBEF8-3E9D-4B05-9FAC-ECB2AEEB5BCA}"/>
          </ac:picMkLst>
        </pc:picChg>
      </pc:sldChg>
      <pc:sldChg chg="addSp delSp modSp add del mod modNotesTx">
        <pc:chgData name="Lee ChangMin" userId="774de3940ded76eb" providerId="LiveId" clId="{2E11E269-641B-4681-847B-4AC29829F940}" dt="2020-11-15T18:53:58.954" v="5638" actId="20577"/>
        <pc:sldMkLst>
          <pc:docMk/>
          <pc:sldMk cId="1997343532" sldId="269"/>
        </pc:sldMkLst>
        <pc:spChg chg="mod">
          <ac:chgData name="Lee ChangMin" userId="774de3940ded76eb" providerId="LiveId" clId="{2E11E269-641B-4681-847B-4AC29829F940}" dt="2020-11-15T18:53:22.749" v="5425" actId="20577"/>
          <ac:spMkLst>
            <pc:docMk/>
            <pc:sldMk cId="1997343532" sldId="269"/>
            <ac:spMk id="3" creationId="{293E5EB8-63C2-4F6A-A174-2EF5E0C2142C}"/>
          </ac:spMkLst>
        </pc:spChg>
        <pc:picChg chg="del">
          <ac:chgData name="Lee ChangMin" userId="774de3940ded76eb" providerId="LiveId" clId="{2E11E269-641B-4681-847B-4AC29829F940}" dt="2020-11-15T16:18:33.819" v="3736" actId="478"/>
          <ac:picMkLst>
            <pc:docMk/>
            <pc:sldMk cId="1997343532" sldId="269"/>
            <ac:picMk id="5" creationId="{31C69891-CA85-4A19-A3C4-56E16B64CF5B}"/>
          </ac:picMkLst>
        </pc:picChg>
        <pc:picChg chg="add mod">
          <ac:chgData name="Lee ChangMin" userId="774de3940ded76eb" providerId="LiveId" clId="{2E11E269-641B-4681-847B-4AC29829F940}" dt="2020-11-15T18:36:54.848" v="3914" actId="1076"/>
          <ac:picMkLst>
            <pc:docMk/>
            <pc:sldMk cId="1997343532" sldId="269"/>
            <ac:picMk id="5" creationId="{AF4A8260-63B0-4A02-970E-7AA840C389A5}"/>
          </ac:picMkLst>
        </pc:picChg>
        <pc:picChg chg="mod">
          <ac:chgData name="Lee ChangMin" userId="774de3940ded76eb" providerId="LiveId" clId="{2E11E269-641B-4681-847B-4AC29829F940}" dt="2020-11-15T18:36:51.893" v="3912" actId="1076"/>
          <ac:picMkLst>
            <pc:docMk/>
            <pc:sldMk cId="1997343532" sldId="269"/>
            <ac:picMk id="1026" creationId="{28CDBEF8-3E9D-4B05-9FAC-ECB2AEEB5BCA}"/>
          </ac:picMkLst>
        </pc:picChg>
      </pc:sldChg>
      <pc:sldChg chg="addSp">
        <pc:chgData name="Lee ChangMin" userId="774de3940ded76eb" providerId="LiveId" clId="{2E11E269-641B-4681-847B-4AC29829F940}" dt="2020-11-15T18:37:44.645" v="4026"/>
        <pc:sldMkLst>
          <pc:docMk/>
          <pc:sldMk cId="894083391" sldId="270"/>
        </pc:sldMkLst>
        <pc:picChg chg="add">
          <ac:chgData name="Lee ChangMin" userId="774de3940ded76eb" providerId="LiveId" clId="{2E11E269-641B-4681-847B-4AC29829F940}" dt="2020-11-15T18:37:44.645" v="4026"/>
          <ac:picMkLst>
            <pc:docMk/>
            <pc:sldMk cId="894083391" sldId="270"/>
            <ac:picMk id="2050" creationId="{17E1891E-5DF0-45D5-82AB-C906DFD0F4EA}"/>
          </ac:picMkLst>
        </pc:picChg>
      </pc:sldChg>
      <pc:sldChg chg="addSp delSp modSp add del mod modNotesTx">
        <pc:chgData name="Lee ChangMin" userId="774de3940ded76eb" providerId="LiveId" clId="{2E11E269-641B-4681-847B-4AC29829F940}" dt="2020-11-15T18:54:47.007" v="5803" actId="20577"/>
        <pc:sldMkLst>
          <pc:docMk/>
          <pc:sldMk cId="1981237752" sldId="270"/>
        </pc:sldMkLst>
        <pc:spChg chg="mod">
          <ac:chgData name="Lee ChangMin" userId="774de3940ded76eb" providerId="LiveId" clId="{2E11E269-641B-4681-847B-4AC29829F940}" dt="2020-11-15T18:40:10.458" v="4135" actId="20577"/>
          <ac:spMkLst>
            <pc:docMk/>
            <pc:sldMk cId="1981237752" sldId="270"/>
            <ac:spMk id="3" creationId="{293E5EB8-63C2-4F6A-A174-2EF5E0C2142C}"/>
          </ac:spMkLst>
        </pc:spChg>
        <pc:spChg chg="add del mod">
          <ac:chgData name="Lee ChangMin" userId="774de3940ded76eb" providerId="LiveId" clId="{2E11E269-641B-4681-847B-4AC29829F940}" dt="2020-11-15T18:38:24.362" v="4045" actId="478"/>
          <ac:spMkLst>
            <pc:docMk/>
            <pc:sldMk cId="1981237752" sldId="270"/>
            <ac:spMk id="7" creationId="{A24083D7-CB40-4F5A-AD20-10CB247830BF}"/>
          </ac:spMkLst>
        </pc:spChg>
        <pc:picChg chg="del">
          <ac:chgData name="Lee ChangMin" userId="774de3940ded76eb" providerId="LiveId" clId="{2E11E269-641B-4681-847B-4AC29829F940}" dt="2020-11-15T18:38:04.515" v="4037" actId="478"/>
          <ac:picMkLst>
            <pc:docMk/>
            <pc:sldMk cId="1981237752" sldId="270"/>
            <ac:picMk id="5" creationId="{AF4A8260-63B0-4A02-970E-7AA840C389A5}"/>
          </ac:picMkLst>
        </pc:picChg>
        <pc:picChg chg="add mod">
          <ac:chgData name="Lee ChangMin" userId="774de3940ded76eb" providerId="LiveId" clId="{2E11E269-641B-4681-847B-4AC29829F940}" dt="2020-11-15T18:38:07.456" v="4040" actId="1076"/>
          <ac:picMkLst>
            <pc:docMk/>
            <pc:sldMk cId="1981237752" sldId="270"/>
            <ac:picMk id="6" creationId="{0AD5E2FF-3717-4E62-AFD1-99E36D763F40}"/>
          </ac:picMkLst>
        </pc:picChg>
        <pc:picChg chg="add del">
          <ac:chgData name="Lee ChangMin" userId="774de3940ded76eb" providerId="LiveId" clId="{2E11E269-641B-4681-847B-4AC29829F940}" dt="2020-11-15T18:37:52.092" v="4035" actId="478"/>
          <ac:picMkLst>
            <pc:docMk/>
            <pc:sldMk cId="1981237752" sldId="270"/>
            <ac:picMk id="1026" creationId="{28CDBEF8-3E9D-4B05-9FAC-ECB2AEEB5BCA}"/>
          </ac:picMkLst>
        </pc:picChg>
        <pc:picChg chg="mod">
          <ac:chgData name="Lee ChangMin" userId="774de3940ded76eb" providerId="LiveId" clId="{2E11E269-641B-4681-847B-4AC29829F940}" dt="2020-11-15T18:38:19.931" v="4043" actId="1076"/>
          <ac:picMkLst>
            <pc:docMk/>
            <pc:sldMk cId="1981237752" sldId="270"/>
            <ac:picMk id="3074" creationId="{7858E317-ED53-4D25-8DDF-F245A6A347B3}"/>
          </ac:picMkLst>
        </pc:picChg>
      </pc:sldChg>
      <pc:sldChg chg="addSp">
        <pc:chgData name="Lee ChangMin" userId="774de3940ded76eb" providerId="LiveId" clId="{2E11E269-641B-4681-847B-4AC29829F940}" dt="2020-11-15T18:37:45.829" v="4030"/>
        <pc:sldMkLst>
          <pc:docMk/>
          <pc:sldMk cId="2014777029" sldId="270"/>
        </pc:sldMkLst>
        <pc:picChg chg="add">
          <ac:chgData name="Lee ChangMin" userId="774de3940ded76eb" providerId="LiveId" clId="{2E11E269-641B-4681-847B-4AC29829F940}" dt="2020-11-15T18:37:45.829" v="4030"/>
          <ac:picMkLst>
            <pc:docMk/>
            <pc:sldMk cId="2014777029" sldId="270"/>
            <ac:picMk id="3074" creationId="{7858E317-ED53-4D25-8DDF-F245A6A347B3}"/>
          </ac:picMkLst>
        </pc:picChg>
      </pc:sldChg>
      <pc:sldChg chg="addSp delSp modSp add mod modNotesTx">
        <pc:chgData name="Lee ChangMin" userId="774de3940ded76eb" providerId="LiveId" clId="{2E11E269-641B-4681-847B-4AC29829F940}" dt="2020-11-15T19:14:54.128" v="6486" actId="20577"/>
        <pc:sldMkLst>
          <pc:docMk/>
          <pc:sldMk cId="2846280694" sldId="271"/>
        </pc:sldMkLst>
        <pc:spChg chg="mod">
          <ac:chgData name="Lee ChangMin" userId="774de3940ded76eb" providerId="LiveId" clId="{2E11E269-641B-4681-847B-4AC29829F940}" dt="2020-11-15T19:02:26.930" v="5841"/>
          <ac:spMkLst>
            <pc:docMk/>
            <pc:sldMk cId="2846280694" sldId="271"/>
            <ac:spMk id="3" creationId="{293E5EB8-63C2-4F6A-A174-2EF5E0C2142C}"/>
          </ac:spMkLst>
        </pc:spChg>
        <pc:picChg chg="add mod">
          <ac:chgData name="Lee ChangMin" userId="774de3940ded76eb" providerId="LiveId" clId="{2E11E269-641B-4681-847B-4AC29829F940}" dt="2020-11-15T19:02:48.759" v="5845" actId="1076"/>
          <ac:picMkLst>
            <pc:docMk/>
            <pc:sldMk cId="2846280694" sldId="271"/>
            <ac:picMk id="5" creationId="{CDB57F37-B8C2-471B-9225-FCE114EE806F}"/>
          </ac:picMkLst>
        </pc:picChg>
        <pc:picChg chg="del">
          <ac:chgData name="Lee ChangMin" userId="774de3940ded76eb" providerId="LiveId" clId="{2E11E269-641B-4681-847B-4AC29829F940}" dt="2020-11-15T19:02:32.660" v="5843" actId="478"/>
          <ac:picMkLst>
            <pc:docMk/>
            <pc:sldMk cId="2846280694" sldId="271"/>
            <ac:picMk id="6" creationId="{0AD5E2FF-3717-4E62-AFD1-99E36D763F40}"/>
          </ac:picMkLst>
        </pc:picChg>
        <pc:picChg chg="add mod">
          <ac:chgData name="Lee ChangMin" userId="774de3940ded76eb" providerId="LiveId" clId="{2E11E269-641B-4681-847B-4AC29829F940}" dt="2020-11-15T19:02:58.240" v="5847" actId="1076"/>
          <ac:picMkLst>
            <pc:docMk/>
            <pc:sldMk cId="2846280694" sldId="271"/>
            <ac:picMk id="8" creationId="{E064D2CD-6041-4627-9E8F-EE27BEDADCE5}"/>
          </ac:picMkLst>
        </pc:picChg>
        <pc:picChg chg="add mod">
          <ac:chgData name="Lee ChangMin" userId="774de3940ded76eb" providerId="LiveId" clId="{2E11E269-641B-4681-847B-4AC29829F940}" dt="2020-11-15T19:05:34.956" v="5859" actId="1076"/>
          <ac:picMkLst>
            <pc:docMk/>
            <pc:sldMk cId="2846280694" sldId="271"/>
            <ac:picMk id="10" creationId="{F22414E2-FD21-43EE-84BB-B3922FC7B39D}"/>
          </ac:picMkLst>
        </pc:picChg>
        <pc:picChg chg="add mod">
          <ac:chgData name="Lee ChangMin" userId="774de3940ded76eb" providerId="LiveId" clId="{2E11E269-641B-4681-847B-4AC29829F940}" dt="2020-11-15T19:05:36.942" v="5863" actId="1035"/>
          <ac:picMkLst>
            <pc:docMk/>
            <pc:sldMk cId="2846280694" sldId="271"/>
            <ac:picMk id="12" creationId="{B7659834-5D16-4F91-AC3B-A7EBB2C0A87A}"/>
          </ac:picMkLst>
        </pc:picChg>
        <pc:picChg chg="del">
          <ac:chgData name="Lee ChangMin" userId="774de3940ded76eb" providerId="LiveId" clId="{2E11E269-641B-4681-847B-4AC29829F940}" dt="2020-11-15T19:02:31.907" v="5842" actId="478"/>
          <ac:picMkLst>
            <pc:docMk/>
            <pc:sldMk cId="2846280694" sldId="271"/>
            <ac:picMk id="3074" creationId="{7858E317-ED53-4D25-8DDF-F245A6A347B3}"/>
          </ac:picMkLst>
        </pc:picChg>
      </pc:sldChg>
      <pc:sldChg chg="addSp delSp modSp add mod">
        <pc:chgData name="Lee ChangMin" userId="774de3940ded76eb" providerId="LiveId" clId="{2E11E269-641B-4681-847B-4AC29829F940}" dt="2020-11-15T19:21:00.903" v="6569" actId="1076"/>
        <pc:sldMkLst>
          <pc:docMk/>
          <pc:sldMk cId="2866540869" sldId="272"/>
        </pc:sldMkLst>
        <pc:spChg chg="mod">
          <ac:chgData name="Lee ChangMin" userId="774de3940ded76eb" providerId="LiveId" clId="{2E11E269-641B-4681-847B-4AC29829F940}" dt="2020-11-15T19:20:48.047" v="6566" actId="20577"/>
          <ac:spMkLst>
            <pc:docMk/>
            <pc:sldMk cId="2866540869" sldId="272"/>
            <ac:spMk id="3" creationId="{293E5EB8-63C2-4F6A-A174-2EF5E0C2142C}"/>
          </ac:spMkLst>
        </pc:spChg>
        <pc:picChg chg="del">
          <ac:chgData name="Lee ChangMin" userId="774de3940ded76eb" providerId="LiveId" clId="{2E11E269-641B-4681-847B-4AC29829F940}" dt="2020-11-15T19:20:37.255" v="6558" actId="478"/>
          <ac:picMkLst>
            <pc:docMk/>
            <pc:sldMk cId="2866540869" sldId="272"/>
            <ac:picMk id="5" creationId="{CDB57F37-B8C2-471B-9225-FCE114EE806F}"/>
          </ac:picMkLst>
        </pc:picChg>
        <pc:picChg chg="add mod">
          <ac:chgData name="Lee ChangMin" userId="774de3940ded76eb" providerId="LiveId" clId="{2E11E269-641B-4681-847B-4AC29829F940}" dt="2020-11-15T19:20:50.902" v="6567" actId="1076"/>
          <ac:picMkLst>
            <pc:docMk/>
            <pc:sldMk cId="2866540869" sldId="272"/>
            <ac:picMk id="6" creationId="{606E4F50-C67E-4C12-A26D-7412BAAB4D99}"/>
          </ac:picMkLst>
        </pc:picChg>
        <pc:picChg chg="del">
          <ac:chgData name="Lee ChangMin" userId="774de3940ded76eb" providerId="LiveId" clId="{2E11E269-641B-4681-847B-4AC29829F940}" dt="2020-11-15T19:20:37.684" v="6559" actId="478"/>
          <ac:picMkLst>
            <pc:docMk/>
            <pc:sldMk cId="2866540869" sldId="272"/>
            <ac:picMk id="8" creationId="{E064D2CD-6041-4627-9E8F-EE27BEDADCE5}"/>
          </ac:picMkLst>
        </pc:picChg>
        <pc:picChg chg="add mod">
          <ac:chgData name="Lee ChangMin" userId="774de3940ded76eb" providerId="LiveId" clId="{2E11E269-641B-4681-847B-4AC29829F940}" dt="2020-11-15T19:21:00.903" v="6569" actId="1076"/>
          <ac:picMkLst>
            <pc:docMk/>
            <pc:sldMk cId="2866540869" sldId="272"/>
            <ac:picMk id="9" creationId="{0E408324-690B-4225-BF94-0D942F57CC31}"/>
          </ac:picMkLst>
        </pc:picChg>
        <pc:picChg chg="del">
          <ac:chgData name="Lee ChangMin" userId="774de3940ded76eb" providerId="LiveId" clId="{2E11E269-641B-4681-847B-4AC29829F940}" dt="2020-11-15T19:20:38.043" v="6560" actId="478"/>
          <ac:picMkLst>
            <pc:docMk/>
            <pc:sldMk cId="2866540869" sldId="272"/>
            <ac:picMk id="10" creationId="{F22414E2-FD21-43EE-84BB-B3922FC7B39D}"/>
          </ac:picMkLst>
        </pc:picChg>
        <pc:picChg chg="del">
          <ac:chgData name="Lee ChangMin" userId="774de3940ded76eb" providerId="LiveId" clId="{2E11E269-641B-4681-847B-4AC29829F940}" dt="2020-11-15T19:20:38.337" v="6561" actId="478"/>
          <ac:picMkLst>
            <pc:docMk/>
            <pc:sldMk cId="2866540869" sldId="272"/>
            <ac:picMk id="12" creationId="{B7659834-5D16-4F91-AC3B-A7EBB2C0A87A}"/>
          </ac:picMkLst>
        </pc:picChg>
      </pc:sldChg>
      <pc:sldChg chg="addSp delSp modSp add mod modNotesTx">
        <pc:chgData name="Lee ChangMin" userId="774de3940ded76eb" providerId="LiveId" clId="{2E11E269-641B-4681-847B-4AC29829F940}" dt="2020-11-15T20:50:14.942" v="7032" actId="20577"/>
        <pc:sldMkLst>
          <pc:docMk/>
          <pc:sldMk cId="4215877284" sldId="273"/>
        </pc:sldMkLst>
        <pc:spChg chg="mod">
          <ac:chgData name="Lee ChangMin" userId="774de3940ded76eb" providerId="LiveId" clId="{2E11E269-641B-4681-847B-4AC29829F940}" dt="2020-11-15T19:21:22.016" v="6620"/>
          <ac:spMkLst>
            <pc:docMk/>
            <pc:sldMk cId="4215877284" sldId="273"/>
            <ac:spMk id="3" creationId="{293E5EB8-63C2-4F6A-A174-2EF5E0C2142C}"/>
          </ac:spMkLst>
        </pc:spChg>
        <pc:picChg chg="add mod">
          <ac:chgData name="Lee ChangMin" userId="774de3940ded76eb" providerId="LiveId" clId="{2E11E269-641B-4681-847B-4AC29829F940}" dt="2020-11-15T19:36:47.599" v="6624" actId="1076"/>
          <ac:picMkLst>
            <pc:docMk/>
            <pc:sldMk cId="4215877284" sldId="273"/>
            <ac:picMk id="5" creationId="{F326535D-11CC-470E-9383-B8F779AC9C5C}"/>
          </ac:picMkLst>
        </pc:picChg>
        <pc:picChg chg="del">
          <ac:chgData name="Lee ChangMin" userId="774de3940ded76eb" providerId="LiveId" clId="{2E11E269-641B-4681-847B-4AC29829F940}" dt="2020-11-15T19:21:23.321" v="6622" actId="478"/>
          <ac:picMkLst>
            <pc:docMk/>
            <pc:sldMk cId="4215877284" sldId="273"/>
            <ac:picMk id="6" creationId="{606E4F50-C67E-4C12-A26D-7412BAAB4D99}"/>
          </ac:picMkLst>
        </pc:picChg>
        <pc:picChg chg="del">
          <ac:chgData name="Lee ChangMin" userId="774de3940ded76eb" providerId="LiveId" clId="{2E11E269-641B-4681-847B-4AC29829F940}" dt="2020-11-15T19:21:22.688" v="6621" actId="478"/>
          <ac:picMkLst>
            <pc:docMk/>
            <pc:sldMk cId="4215877284" sldId="273"/>
            <ac:picMk id="9" creationId="{0E408324-690B-4225-BF94-0D942F57CC31}"/>
          </ac:picMkLst>
        </pc:picChg>
      </pc:sldChg>
      <pc:sldChg chg="addSp delSp modSp add mod modNotesTx">
        <pc:chgData name="Lee ChangMin" userId="774de3940ded76eb" providerId="LiveId" clId="{2E11E269-641B-4681-847B-4AC29829F940}" dt="2020-11-15T20:50:16.915" v="7033"/>
        <pc:sldMkLst>
          <pc:docMk/>
          <pc:sldMk cId="3144177543" sldId="274"/>
        </pc:sldMkLst>
        <pc:spChg chg="mod">
          <ac:chgData name="Lee ChangMin" userId="774de3940ded76eb" providerId="LiveId" clId="{2E11E269-641B-4681-847B-4AC29829F940}" dt="2020-11-15T20:37:13.460" v="6654" actId="20577"/>
          <ac:spMkLst>
            <pc:docMk/>
            <pc:sldMk cId="3144177543" sldId="274"/>
            <ac:spMk id="3" creationId="{293E5EB8-63C2-4F6A-A174-2EF5E0C2142C}"/>
          </ac:spMkLst>
        </pc:spChg>
        <pc:picChg chg="del">
          <ac:chgData name="Lee ChangMin" userId="774de3940ded76eb" providerId="LiveId" clId="{2E11E269-641B-4681-847B-4AC29829F940}" dt="2020-11-15T20:37:22.712" v="6655" actId="478"/>
          <ac:picMkLst>
            <pc:docMk/>
            <pc:sldMk cId="3144177543" sldId="274"/>
            <ac:picMk id="5" creationId="{F326535D-11CC-470E-9383-B8F779AC9C5C}"/>
          </ac:picMkLst>
        </pc:picChg>
        <pc:picChg chg="add mod">
          <ac:chgData name="Lee ChangMin" userId="774de3940ded76eb" providerId="LiveId" clId="{2E11E269-641B-4681-847B-4AC29829F940}" dt="2020-11-15T20:37:24.586" v="6657" actId="1076"/>
          <ac:picMkLst>
            <pc:docMk/>
            <pc:sldMk cId="3144177543" sldId="274"/>
            <ac:picMk id="6" creationId="{FB6A7EB2-7EE9-45D1-92D7-24561CAF5C7A}"/>
          </ac:picMkLst>
        </pc:picChg>
      </pc:sldChg>
      <pc:sldChg chg="addSp delSp modSp add mod modNotesTx">
        <pc:chgData name="Lee ChangMin" userId="774de3940ded76eb" providerId="LiveId" clId="{2E11E269-641B-4681-847B-4AC29829F940}" dt="2020-11-15T20:49:44.900" v="6867" actId="20577"/>
        <pc:sldMkLst>
          <pc:docMk/>
          <pc:sldMk cId="1532110739" sldId="275"/>
        </pc:sldMkLst>
        <pc:spChg chg="mod">
          <ac:chgData name="Lee ChangMin" userId="774de3940ded76eb" providerId="LiveId" clId="{2E11E269-641B-4681-847B-4AC29829F940}" dt="2020-11-15T20:48:58.387" v="6685" actId="20577"/>
          <ac:spMkLst>
            <pc:docMk/>
            <pc:sldMk cId="1532110739" sldId="275"/>
            <ac:spMk id="3" creationId="{293E5EB8-63C2-4F6A-A174-2EF5E0C2142C}"/>
          </ac:spMkLst>
        </pc:spChg>
        <pc:picChg chg="add mod">
          <ac:chgData name="Lee ChangMin" userId="774de3940ded76eb" providerId="LiveId" clId="{2E11E269-641B-4681-847B-4AC29829F940}" dt="2020-11-15T20:49:10.165" v="6688" actId="1076"/>
          <ac:picMkLst>
            <pc:docMk/>
            <pc:sldMk cId="1532110739" sldId="275"/>
            <ac:picMk id="5" creationId="{FBEF1BD7-6789-46D1-AF4C-7484B23BD7BB}"/>
          </ac:picMkLst>
        </pc:picChg>
        <pc:picChg chg="del">
          <ac:chgData name="Lee ChangMin" userId="774de3940ded76eb" providerId="LiveId" clId="{2E11E269-641B-4681-847B-4AC29829F940}" dt="2020-11-15T20:49:16.793" v="6689" actId="478"/>
          <ac:picMkLst>
            <pc:docMk/>
            <pc:sldMk cId="1532110739" sldId="275"/>
            <ac:picMk id="6" creationId="{606E4F50-C67E-4C12-A26D-7412BAAB4D99}"/>
          </ac:picMkLst>
        </pc:picChg>
        <pc:picChg chg="add mod">
          <ac:chgData name="Lee ChangMin" userId="774de3940ded76eb" providerId="LiveId" clId="{2E11E269-641B-4681-847B-4AC29829F940}" dt="2020-11-15T20:49:20.178" v="6691" actId="1076"/>
          <ac:picMkLst>
            <pc:docMk/>
            <pc:sldMk cId="1532110739" sldId="275"/>
            <ac:picMk id="8" creationId="{68C92CFB-64FB-4CB7-9EAF-E940E88D8F63}"/>
          </ac:picMkLst>
        </pc:picChg>
        <pc:picChg chg="del">
          <ac:chgData name="Lee ChangMin" userId="774de3940ded76eb" providerId="LiveId" clId="{2E11E269-641B-4681-847B-4AC29829F940}" dt="2020-11-15T20:49:07.832" v="6686" actId="478"/>
          <ac:picMkLst>
            <pc:docMk/>
            <pc:sldMk cId="1532110739" sldId="275"/>
            <ac:picMk id="9" creationId="{0E408324-690B-4225-BF94-0D942F57CC31}"/>
          </ac:picMkLst>
        </pc:picChg>
      </pc:sldChg>
      <pc:sldChg chg="addSp delSp modSp add mod modNotesTx">
        <pc:chgData name="Lee ChangMin" userId="774de3940ded76eb" providerId="LiveId" clId="{2E11E269-641B-4681-847B-4AC29829F940}" dt="2020-11-15T20:56:35.143" v="7558" actId="20577"/>
        <pc:sldMkLst>
          <pc:docMk/>
          <pc:sldMk cId="1739347655" sldId="276"/>
        </pc:sldMkLst>
        <pc:spChg chg="mod">
          <ac:chgData name="Lee ChangMin" userId="774de3940ded76eb" providerId="LiveId" clId="{2E11E269-641B-4681-847B-4AC29829F940}" dt="2020-11-15T20:50:42.502" v="7047" actId="20577"/>
          <ac:spMkLst>
            <pc:docMk/>
            <pc:sldMk cId="1739347655" sldId="276"/>
            <ac:spMk id="3" creationId="{293E5EB8-63C2-4F6A-A174-2EF5E0C2142C}"/>
          </ac:spMkLst>
        </pc:spChg>
        <pc:picChg chg="del">
          <ac:chgData name="Lee ChangMin" userId="774de3940ded76eb" providerId="LiveId" clId="{2E11E269-641B-4681-847B-4AC29829F940}" dt="2020-11-15T20:50:53.405" v="7049" actId="478"/>
          <ac:picMkLst>
            <pc:docMk/>
            <pc:sldMk cId="1739347655" sldId="276"/>
            <ac:picMk id="5" creationId="{FBEF1BD7-6789-46D1-AF4C-7484B23BD7BB}"/>
          </ac:picMkLst>
        </pc:picChg>
        <pc:picChg chg="add mod modCrop">
          <ac:chgData name="Lee ChangMin" userId="774de3940ded76eb" providerId="LiveId" clId="{2E11E269-641B-4681-847B-4AC29829F940}" dt="2020-11-15T20:51:36.739" v="7070" actId="1076"/>
          <ac:picMkLst>
            <pc:docMk/>
            <pc:sldMk cId="1739347655" sldId="276"/>
            <ac:picMk id="6" creationId="{E960F97A-BB56-4ADC-8232-62DE44E2616C}"/>
          </ac:picMkLst>
        </pc:picChg>
        <pc:picChg chg="del">
          <ac:chgData name="Lee ChangMin" userId="774de3940ded76eb" providerId="LiveId" clId="{2E11E269-641B-4681-847B-4AC29829F940}" dt="2020-11-15T20:50:53.018" v="7048" actId="478"/>
          <ac:picMkLst>
            <pc:docMk/>
            <pc:sldMk cId="1739347655" sldId="276"/>
            <ac:picMk id="8" creationId="{68C92CFB-64FB-4CB7-9EAF-E940E88D8F63}"/>
          </ac:picMkLst>
        </pc:picChg>
        <pc:picChg chg="add del mod">
          <ac:chgData name="Lee ChangMin" userId="774de3940ded76eb" providerId="LiveId" clId="{2E11E269-641B-4681-847B-4AC29829F940}" dt="2020-11-15T20:51:15.415" v="7058" actId="22"/>
          <ac:picMkLst>
            <pc:docMk/>
            <pc:sldMk cId="1739347655" sldId="276"/>
            <ac:picMk id="9" creationId="{4E80C202-FAA1-4E39-A55B-2E6B9532F1A6}"/>
          </ac:picMkLst>
        </pc:picChg>
        <pc:picChg chg="add mod">
          <ac:chgData name="Lee ChangMin" userId="774de3940ded76eb" providerId="LiveId" clId="{2E11E269-641B-4681-847B-4AC29829F940}" dt="2020-11-15T20:51:26.313" v="7067" actId="1076"/>
          <ac:picMkLst>
            <pc:docMk/>
            <pc:sldMk cId="1739347655" sldId="276"/>
            <ac:picMk id="11" creationId="{58EE901A-E9A2-4A2B-BD02-96869E36F2A4}"/>
          </ac:picMkLst>
        </pc:picChg>
        <pc:picChg chg="add mod">
          <ac:chgData name="Lee ChangMin" userId="774de3940ded76eb" providerId="LiveId" clId="{2E11E269-641B-4681-847B-4AC29829F940}" dt="2020-11-15T20:51:35.310" v="7069" actId="1076"/>
          <ac:picMkLst>
            <pc:docMk/>
            <pc:sldMk cId="1739347655" sldId="276"/>
            <ac:picMk id="13" creationId="{E0AB8367-23F9-44B5-B3E9-A420853765B4}"/>
          </ac:picMkLst>
        </pc:picChg>
        <pc:picChg chg="add mod">
          <ac:chgData name="Lee ChangMin" userId="774de3940ded76eb" providerId="LiveId" clId="{2E11E269-641B-4681-847B-4AC29829F940}" dt="2020-11-15T20:51:45.134" v="7072" actId="1076"/>
          <ac:picMkLst>
            <pc:docMk/>
            <pc:sldMk cId="1739347655" sldId="276"/>
            <ac:picMk id="15" creationId="{807F79E4-2510-4661-9D0F-F604093DE215}"/>
          </ac:picMkLst>
        </pc:picChg>
      </pc:sldChg>
      <pc:sldChg chg="addSp delSp modSp add mod modNotesTx">
        <pc:chgData name="Lee ChangMin" userId="774de3940ded76eb" providerId="LiveId" clId="{2E11E269-641B-4681-847B-4AC29829F940}" dt="2020-11-15T21:33:16.810" v="7669" actId="20577"/>
        <pc:sldMkLst>
          <pc:docMk/>
          <pc:sldMk cId="672569132" sldId="277"/>
        </pc:sldMkLst>
        <pc:spChg chg="mod">
          <ac:chgData name="Lee ChangMin" userId="774de3940ded76eb" providerId="LiveId" clId="{2E11E269-641B-4681-847B-4AC29829F940}" dt="2020-11-15T21:15:11.814" v="7578" actId="20577"/>
          <ac:spMkLst>
            <pc:docMk/>
            <pc:sldMk cId="672569132" sldId="277"/>
            <ac:spMk id="3" creationId="{293E5EB8-63C2-4F6A-A174-2EF5E0C2142C}"/>
          </ac:spMkLst>
        </pc:spChg>
        <pc:picChg chg="add mod modCrop">
          <ac:chgData name="Lee ChangMin" userId="774de3940ded76eb" providerId="LiveId" clId="{2E11E269-641B-4681-847B-4AC29829F940}" dt="2020-11-15T21:15:47.656" v="7582" actId="1076"/>
          <ac:picMkLst>
            <pc:docMk/>
            <pc:sldMk cId="672569132" sldId="277"/>
            <ac:picMk id="5" creationId="{82EF203F-1CCF-4B03-9A95-4D05C75E9353}"/>
          </ac:picMkLst>
        </pc:picChg>
        <pc:picChg chg="del">
          <ac:chgData name="Lee ChangMin" userId="774de3940ded76eb" providerId="LiveId" clId="{2E11E269-641B-4681-847B-4AC29829F940}" dt="2020-11-15T21:15:38.939" v="7579" actId="478"/>
          <ac:picMkLst>
            <pc:docMk/>
            <pc:sldMk cId="672569132" sldId="277"/>
            <ac:picMk id="6" creationId="{FB6A7EB2-7EE9-45D1-92D7-24561CAF5C7A}"/>
          </ac:picMkLst>
        </pc:picChg>
        <pc:picChg chg="add mod">
          <ac:chgData name="Lee ChangMin" userId="774de3940ded76eb" providerId="LiveId" clId="{2E11E269-641B-4681-847B-4AC29829F940}" dt="2020-11-15T21:15:59.982" v="7584" actId="1076"/>
          <ac:picMkLst>
            <pc:docMk/>
            <pc:sldMk cId="672569132" sldId="277"/>
            <ac:picMk id="8" creationId="{E833E9EC-EC55-4956-BB10-0E1C4E39B5C4}"/>
          </ac:picMkLst>
        </pc:picChg>
        <pc:picChg chg="add mod">
          <ac:chgData name="Lee ChangMin" userId="774de3940ded76eb" providerId="LiveId" clId="{2E11E269-641B-4681-847B-4AC29829F940}" dt="2020-11-15T21:16:27.012" v="7587" actId="1076"/>
          <ac:picMkLst>
            <pc:docMk/>
            <pc:sldMk cId="672569132" sldId="277"/>
            <ac:picMk id="10" creationId="{E84C5EA1-A5C8-4EBE-98B0-50747CCBBDC7}"/>
          </ac:picMkLst>
        </pc:picChg>
        <pc:picChg chg="add mod modCrop">
          <ac:chgData name="Lee ChangMin" userId="774de3940ded76eb" providerId="LiveId" clId="{2E11E269-641B-4681-847B-4AC29829F940}" dt="2020-11-15T21:33:06.267" v="7590" actId="732"/>
          <ac:picMkLst>
            <pc:docMk/>
            <pc:sldMk cId="672569132" sldId="277"/>
            <ac:picMk id="12" creationId="{5EC42250-42A3-4864-B705-11D7F46AF438}"/>
          </ac:picMkLst>
        </pc:picChg>
      </pc:sldChg>
      <pc:sldChg chg="addSp delSp modSp add mod ord modNotesTx">
        <pc:chgData name="Lee ChangMin" userId="774de3940ded76eb" providerId="LiveId" clId="{2E11E269-641B-4681-847B-4AC29829F940}" dt="2020-11-15T22:03:02.051" v="8335" actId="20577"/>
        <pc:sldMkLst>
          <pc:docMk/>
          <pc:sldMk cId="377299376" sldId="278"/>
        </pc:sldMkLst>
        <pc:spChg chg="mod">
          <ac:chgData name="Lee ChangMin" userId="774de3940ded76eb" providerId="LiveId" clId="{2E11E269-641B-4681-847B-4AC29829F940}" dt="2020-11-15T22:00:12.034" v="7693"/>
          <ac:spMkLst>
            <pc:docMk/>
            <pc:sldMk cId="377299376" sldId="278"/>
            <ac:spMk id="3" creationId="{293E5EB8-63C2-4F6A-A174-2EF5E0C2142C}"/>
          </ac:spMkLst>
        </pc:spChg>
        <pc:picChg chg="add mod">
          <ac:chgData name="Lee ChangMin" userId="774de3940ded76eb" providerId="LiveId" clId="{2E11E269-641B-4681-847B-4AC29829F940}" dt="2020-11-15T22:00:27.302" v="7699" actId="1076"/>
          <ac:picMkLst>
            <pc:docMk/>
            <pc:sldMk cId="377299376" sldId="278"/>
            <ac:picMk id="5" creationId="{4225EB8E-D4F0-432B-88FE-C5973DD14AD7}"/>
          </ac:picMkLst>
        </pc:picChg>
        <pc:picChg chg="del">
          <ac:chgData name="Lee ChangMin" userId="774de3940ded76eb" providerId="LiveId" clId="{2E11E269-641B-4681-847B-4AC29829F940}" dt="2020-11-15T22:00:23.010" v="7696" actId="478"/>
          <ac:picMkLst>
            <pc:docMk/>
            <pc:sldMk cId="377299376" sldId="278"/>
            <ac:picMk id="6" creationId="{E960F97A-BB56-4ADC-8232-62DE44E2616C}"/>
          </ac:picMkLst>
        </pc:picChg>
        <pc:picChg chg="add mod">
          <ac:chgData name="Lee ChangMin" userId="774de3940ded76eb" providerId="LiveId" clId="{2E11E269-641B-4681-847B-4AC29829F940}" dt="2020-11-15T22:00:46.696" v="7703" actId="14100"/>
          <ac:picMkLst>
            <pc:docMk/>
            <pc:sldMk cId="377299376" sldId="278"/>
            <ac:picMk id="8" creationId="{5E11C496-9FC1-4C5F-8730-BD2BCF67B4E9}"/>
          </ac:picMkLst>
        </pc:picChg>
        <pc:picChg chg="del">
          <ac:chgData name="Lee ChangMin" userId="774de3940ded76eb" providerId="LiveId" clId="{2E11E269-641B-4681-847B-4AC29829F940}" dt="2020-11-15T22:00:22.204" v="7694" actId="478"/>
          <ac:picMkLst>
            <pc:docMk/>
            <pc:sldMk cId="377299376" sldId="278"/>
            <ac:picMk id="11" creationId="{58EE901A-E9A2-4A2B-BD02-96869E36F2A4}"/>
          </ac:picMkLst>
        </pc:picChg>
        <pc:picChg chg="del">
          <ac:chgData name="Lee ChangMin" userId="774de3940ded76eb" providerId="LiveId" clId="{2E11E269-641B-4681-847B-4AC29829F940}" dt="2020-11-15T22:00:22.675" v="7695" actId="478"/>
          <ac:picMkLst>
            <pc:docMk/>
            <pc:sldMk cId="377299376" sldId="278"/>
            <ac:picMk id="13" creationId="{E0AB8367-23F9-44B5-B3E9-A420853765B4}"/>
          </ac:picMkLst>
        </pc:picChg>
        <pc:picChg chg="del">
          <ac:chgData name="Lee ChangMin" userId="774de3940ded76eb" providerId="LiveId" clId="{2E11E269-641B-4681-847B-4AC29829F940}" dt="2020-11-15T22:00:23.709" v="7697" actId="478"/>
          <ac:picMkLst>
            <pc:docMk/>
            <pc:sldMk cId="377299376" sldId="278"/>
            <ac:picMk id="15" creationId="{807F79E4-2510-4661-9D0F-F604093DE215}"/>
          </ac:picMkLst>
        </pc:picChg>
      </pc:sldChg>
      <pc:sldChg chg="addSp delSp modSp add mod modNotesTx">
        <pc:chgData name="Lee ChangMin" userId="774de3940ded76eb" providerId="LiveId" clId="{2E11E269-641B-4681-847B-4AC29829F940}" dt="2020-11-15T23:54:51.915" v="8842" actId="478"/>
        <pc:sldMkLst>
          <pc:docMk/>
          <pc:sldMk cId="3774009999" sldId="279"/>
        </pc:sldMkLst>
        <pc:spChg chg="mod">
          <ac:chgData name="Lee ChangMin" userId="774de3940ded76eb" providerId="LiveId" clId="{2E11E269-641B-4681-847B-4AC29829F940}" dt="2020-11-15T22:40:07.432" v="8398"/>
          <ac:spMkLst>
            <pc:docMk/>
            <pc:sldMk cId="3774009999" sldId="279"/>
            <ac:spMk id="3" creationId="{293E5EB8-63C2-4F6A-A174-2EF5E0C2142C}"/>
          </ac:spMkLst>
        </pc:spChg>
        <pc:picChg chg="del">
          <ac:chgData name="Lee ChangMin" userId="774de3940ded76eb" providerId="LiveId" clId="{2E11E269-641B-4681-847B-4AC29829F940}" dt="2020-11-15T22:40:08.054" v="8400" actId="478"/>
          <ac:picMkLst>
            <pc:docMk/>
            <pc:sldMk cId="3774009999" sldId="279"/>
            <ac:picMk id="5" creationId="{4225EB8E-D4F0-432B-88FE-C5973DD14AD7}"/>
          </ac:picMkLst>
        </pc:picChg>
        <pc:picChg chg="add mod">
          <ac:chgData name="Lee ChangMin" userId="774de3940ded76eb" providerId="LiveId" clId="{2E11E269-641B-4681-847B-4AC29829F940}" dt="2020-11-15T22:43:39.479" v="8584" actId="1076"/>
          <ac:picMkLst>
            <pc:docMk/>
            <pc:sldMk cId="3774009999" sldId="279"/>
            <ac:picMk id="6" creationId="{383D1222-6DF0-4498-98F3-5A713AE55063}"/>
          </ac:picMkLst>
        </pc:picChg>
        <pc:picChg chg="del">
          <ac:chgData name="Lee ChangMin" userId="774de3940ded76eb" providerId="LiveId" clId="{2E11E269-641B-4681-847B-4AC29829F940}" dt="2020-11-15T22:40:07.675" v="8399" actId="478"/>
          <ac:picMkLst>
            <pc:docMk/>
            <pc:sldMk cId="3774009999" sldId="279"/>
            <ac:picMk id="8" creationId="{5E11C496-9FC1-4C5F-8730-BD2BCF67B4E9}"/>
          </ac:picMkLst>
        </pc:picChg>
        <pc:picChg chg="add del">
          <ac:chgData name="Lee ChangMin" userId="774de3940ded76eb" providerId="LiveId" clId="{2E11E269-641B-4681-847B-4AC29829F940}" dt="2020-11-15T23:54:51.915" v="8842" actId="478"/>
          <ac:picMkLst>
            <pc:docMk/>
            <pc:sldMk cId="3774009999" sldId="279"/>
            <ac:picMk id="9" creationId="{F18F774D-E4E8-4C95-A1FE-F3AD924BDCED}"/>
          </ac:picMkLst>
        </pc:picChg>
      </pc:sldChg>
      <pc:sldChg chg="delSp add mod">
        <pc:chgData name="Lee ChangMin" userId="774de3940ded76eb" providerId="LiveId" clId="{2E11E269-641B-4681-847B-4AC29829F940}" dt="2020-11-15T23:55:13.631" v="8848" actId="21"/>
        <pc:sldMkLst>
          <pc:docMk/>
          <pc:sldMk cId="4118277460" sldId="280"/>
        </pc:sldMkLst>
        <pc:picChg chg="del">
          <ac:chgData name="Lee ChangMin" userId="774de3940ded76eb" providerId="LiveId" clId="{2E11E269-641B-4681-847B-4AC29829F940}" dt="2020-11-15T23:55:13.631" v="8848" actId="21"/>
          <ac:picMkLst>
            <pc:docMk/>
            <pc:sldMk cId="4118277460" sldId="280"/>
            <ac:picMk id="9" creationId="{F18F774D-E4E8-4C95-A1FE-F3AD924BDCED}"/>
          </ac:picMkLst>
        </pc:picChg>
      </pc:sldChg>
      <pc:sldChg chg="add">
        <pc:chgData name="Lee ChangMin" userId="774de3940ded76eb" providerId="LiveId" clId="{2E11E269-641B-4681-847B-4AC29829F940}" dt="2020-11-16T07:26:07.134" v="8930"/>
        <pc:sldMkLst>
          <pc:docMk/>
          <pc:sldMk cId="1986609276" sldId="281"/>
        </pc:sldMkLst>
      </pc:sldChg>
      <pc:sldChg chg="addSp delSp modSp add mod">
        <pc:chgData name="Lee ChangMin" userId="774de3940ded76eb" providerId="LiveId" clId="{2E11E269-641B-4681-847B-4AC29829F940}" dt="2020-11-16T07:33:42.425" v="9437" actId="1076"/>
        <pc:sldMkLst>
          <pc:docMk/>
          <pc:sldMk cId="1270996164" sldId="282"/>
        </pc:sldMkLst>
        <pc:spChg chg="mod">
          <ac:chgData name="Lee ChangMin" userId="774de3940ded76eb" providerId="LiveId" clId="{2E11E269-641B-4681-847B-4AC29829F940}" dt="2020-11-16T07:30:26.116" v="9423"/>
          <ac:spMkLst>
            <pc:docMk/>
            <pc:sldMk cId="1270996164" sldId="282"/>
            <ac:spMk id="2" creationId="{5B6F295A-5EB3-4823-865A-918749CF9911}"/>
          </ac:spMkLst>
        </pc:spChg>
        <pc:spChg chg="add del mod">
          <ac:chgData name="Lee ChangMin" userId="774de3940ded76eb" providerId="LiveId" clId="{2E11E269-641B-4681-847B-4AC29829F940}" dt="2020-11-16T07:33:19.435" v="9430" actId="22"/>
          <ac:spMkLst>
            <pc:docMk/>
            <pc:sldMk cId="1270996164" sldId="282"/>
            <ac:spMk id="6" creationId="{D9BB8600-432A-4A4A-A08D-87FF5E5F29D5}"/>
          </ac:spMkLst>
        </pc:spChg>
        <pc:spChg chg="del mod">
          <ac:chgData name="Lee ChangMin" userId="774de3940ded76eb" providerId="LiveId" clId="{2E11E269-641B-4681-847B-4AC29829F940}" dt="2020-11-16T07:32:16.499" v="9425" actId="22"/>
          <ac:spMkLst>
            <pc:docMk/>
            <pc:sldMk cId="1270996164" sldId="282"/>
            <ac:spMk id="7" creationId="{1CB7CF64-E669-4E7C-89CF-9F0A392F6B42}"/>
          </ac:spMkLst>
        </pc:spChg>
        <pc:picChg chg="add del mod ord">
          <ac:chgData name="Lee ChangMin" userId="774de3940ded76eb" providerId="LiveId" clId="{2E11E269-641B-4681-847B-4AC29829F940}" dt="2020-11-16T07:33:09.477" v="9427" actId="478"/>
          <ac:picMkLst>
            <pc:docMk/>
            <pc:sldMk cId="1270996164" sldId="282"/>
            <ac:picMk id="4" creationId="{B2C175BC-9AE5-461F-8341-E2C8F78888EC}"/>
          </ac:picMkLst>
        </pc:picChg>
        <pc:picChg chg="add mod modCrop">
          <ac:chgData name="Lee ChangMin" userId="774de3940ded76eb" providerId="LiveId" clId="{2E11E269-641B-4681-847B-4AC29829F940}" dt="2020-11-16T07:33:42.425" v="9437" actId="1076"/>
          <ac:picMkLst>
            <pc:docMk/>
            <pc:sldMk cId="1270996164" sldId="282"/>
            <ac:picMk id="9" creationId="{86DA5BBA-B266-4FB9-8219-FD23CFBA3DFC}"/>
          </ac:picMkLst>
        </pc:picChg>
        <pc:picChg chg="add mod ord">
          <ac:chgData name="Lee ChangMin" userId="774de3940ded76eb" providerId="LiveId" clId="{2E11E269-641B-4681-847B-4AC29829F940}" dt="2020-11-16T07:33:40.267" v="9436" actId="1076"/>
          <ac:picMkLst>
            <pc:docMk/>
            <pc:sldMk cId="1270996164" sldId="282"/>
            <ac:picMk id="11" creationId="{95EBD3C0-5E5C-479D-9ACE-32F513CBA78B}"/>
          </ac:picMkLst>
        </pc:picChg>
      </pc:sldChg>
      <pc:sldChg chg="addSp delSp modSp add mod">
        <pc:chgData name="Lee ChangMin" userId="774de3940ded76eb" providerId="LiveId" clId="{2E11E269-641B-4681-847B-4AC29829F940}" dt="2020-11-16T07:34:16.365" v="9445" actId="22"/>
        <pc:sldMkLst>
          <pc:docMk/>
          <pc:sldMk cId="403902166" sldId="283"/>
        </pc:sldMkLst>
        <pc:spChg chg="add mod">
          <ac:chgData name="Lee ChangMin" userId="774de3940ded76eb" providerId="LiveId" clId="{2E11E269-641B-4681-847B-4AC29829F940}" dt="2020-11-16T07:34:00.601" v="9441" actId="478"/>
          <ac:spMkLst>
            <pc:docMk/>
            <pc:sldMk cId="403902166" sldId="283"/>
            <ac:spMk id="4" creationId="{2A0108F6-1B5F-4A06-9AD1-82DA01D79D07}"/>
          </ac:spMkLst>
        </pc:spChg>
        <pc:picChg chg="add mod">
          <ac:chgData name="Lee ChangMin" userId="774de3940ded76eb" providerId="LiveId" clId="{2E11E269-641B-4681-847B-4AC29829F940}" dt="2020-11-16T07:34:04.330" v="9443" actId="1076"/>
          <ac:picMkLst>
            <pc:docMk/>
            <pc:sldMk cId="403902166" sldId="283"/>
            <ac:picMk id="6" creationId="{61D79966-C079-4D80-95B7-2556E05F06F3}"/>
          </ac:picMkLst>
        </pc:picChg>
        <pc:picChg chg="add del">
          <ac:chgData name="Lee ChangMin" userId="774de3940ded76eb" providerId="LiveId" clId="{2E11E269-641B-4681-847B-4AC29829F940}" dt="2020-11-16T07:34:16.365" v="9445" actId="22"/>
          <ac:picMkLst>
            <pc:docMk/>
            <pc:sldMk cId="403902166" sldId="283"/>
            <ac:picMk id="8" creationId="{DBD4928F-5D57-4ECD-8A3B-3E46711E0D01}"/>
          </ac:picMkLst>
        </pc:picChg>
        <pc:picChg chg="del mod">
          <ac:chgData name="Lee ChangMin" userId="774de3940ded76eb" providerId="LiveId" clId="{2E11E269-641B-4681-847B-4AC29829F940}" dt="2020-11-16T07:33:59.722" v="9440" actId="478"/>
          <ac:picMkLst>
            <pc:docMk/>
            <pc:sldMk cId="403902166" sldId="283"/>
            <ac:picMk id="9" creationId="{86DA5BBA-B266-4FB9-8219-FD23CFBA3DFC}"/>
          </ac:picMkLst>
        </pc:picChg>
        <pc:picChg chg="del">
          <ac:chgData name="Lee ChangMin" userId="774de3940ded76eb" providerId="LiveId" clId="{2E11E269-641B-4681-847B-4AC29829F940}" dt="2020-11-16T07:34:00.601" v="9441" actId="478"/>
          <ac:picMkLst>
            <pc:docMk/>
            <pc:sldMk cId="403902166" sldId="283"/>
            <ac:picMk id="11" creationId="{95EBD3C0-5E5C-479D-9ACE-32F513CBA78B}"/>
          </ac:picMkLst>
        </pc:picChg>
      </pc:sldChg>
      <pc:sldChg chg="addSp delSp modSp add mod">
        <pc:chgData name="Lee ChangMin" userId="774de3940ded76eb" providerId="LiveId" clId="{2E11E269-641B-4681-847B-4AC29829F940}" dt="2020-11-16T07:35:25.689" v="9459" actId="1076"/>
        <pc:sldMkLst>
          <pc:docMk/>
          <pc:sldMk cId="3446181025" sldId="284"/>
        </pc:sldMkLst>
        <pc:picChg chg="add del mod">
          <ac:chgData name="Lee ChangMin" userId="774de3940ded76eb" providerId="LiveId" clId="{2E11E269-641B-4681-847B-4AC29829F940}" dt="2020-11-16T07:34:58.541" v="9453" actId="478"/>
          <ac:picMkLst>
            <pc:docMk/>
            <pc:sldMk cId="3446181025" sldId="284"/>
            <ac:picMk id="5" creationId="{8410EC32-664E-4EE6-91DB-1DCE1D374226}"/>
          </ac:picMkLst>
        </pc:picChg>
        <pc:picChg chg="del">
          <ac:chgData name="Lee ChangMin" userId="774de3940ded76eb" providerId="LiveId" clId="{2E11E269-641B-4681-847B-4AC29829F940}" dt="2020-11-16T07:34:27.130" v="9447" actId="478"/>
          <ac:picMkLst>
            <pc:docMk/>
            <pc:sldMk cId="3446181025" sldId="284"/>
            <ac:picMk id="6" creationId="{61D79966-C079-4D80-95B7-2556E05F06F3}"/>
          </ac:picMkLst>
        </pc:picChg>
        <pc:picChg chg="add mod">
          <ac:chgData name="Lee ChangMin" userId="774de3940ded76eb" providerId="LiveId" clId="{2E11E269-641B-4681-847B-4AC29829F940}" dt="2020-11-16T07:35:22.840" v="9458" actId="1076"/>
          <ac:picMkLst>
            <pc:docMk/>
            <pc:sldMk cId="3446181025" sldId="284"/>
            <ac:picMk id="8" creationId="{CA564E63-8D0B-409A-B457-26EAAEE95B48}"/>
          </ac:picMkLst>
        </pc:picChg>
        <pc:picChg chg="add mod">
          <ac:chgData name="Lee ChangMin" userId="774de3940ded76eb" providerId="LiveId" clId="{2E11E269-641B-4681-847B-4AC29829F940}" dt="2020-11-16T07:35:25.689" v="9459" actId="1076"/>
          <ac:picMkLst>
            <pc:docMk/>
            <pc:sldMk cId="3446181025" sldId="284"/>
            <ac:picMk id="10" creationId="{DBB7F44B-F80D-4249-8516-EF3E049074B0}"/>
          </ac:picMkLst>
        </pc:picChg>
      </pc:sldChg>
      <pc:sldChg chg="addSp delSp modSp add mod">
        <pc:chgData name="Lee ChangMin" userId="774de3940ded76eb" providerId="LiveId" clId="{2E11E269-641B-4681-847B-4AC29829F940}" dt="2020-11-16T07:37:23.568" v="9472" actId="1076"/>
        <pc:sldMkLst>
          <pc:docMk/>
          <pc:sldMk cId="1632360252" sldId="285"/>
        </pc:sldMkLst>
        <pc:picChg chg="add mod">
          <ac:chgData name="Lee ChangMin" userId="774de3940ded76eb" providerId="LiveId" clId="{2E11E269-641B-4681-847B-4AC29829F940}" dt="2020-11-16T07:35:59.381" v="9467" actId="1076"/>
          <ac:picMkLst>
            <pc:docMk/>
            <pc:sldMk cId="1632360252" sldId="285"/>
            <ac:picMk id="5" creationId="{AC873D5E-A51B-45EB-8DE5-DCBACA531988}"/>
          </ac:picMkLst>
        </pc:picChg>
        <pc:picChg chg="add del mod">
          <ac:chgData name="Lee ChangMin" userId="774de3940ded76eb" providerId="LiveId" clId="{2E11E269-641B-4681-847B-4AC29829F940}" dt="2020-11-16T07:36:18.059" v="9468" actId="478"/>
          <ac:picMkLst>
            <pc:docMk/>
            <pc:sldMk cId="1632360252" sldId="285"/>
            <ac:picMk id="7" creationId="{84DFCC18-A55C-4BA2-885C-FC6897B94287}"/>
          </ac:picMkLst>
        </pc:picChg>
        <pc:picChg chg="del">
          <ac:chgData name="Lee ChangMin" userId="774de3940ded76eb" providerId="LiveId" clId="{2E11E269-641B-4681-847B-4AC29829F940}" dt="2020-11-16T07:35:32.613" v="9461" actId="478"/>
          <ac:picMkLst>
            <pc:docMk/>
            <pc:sldMk cId="1632360252" sldId="285"/>
            <ac:picMk id="8" creationId="{CA564E63-8D0B-409A-B457-26EAAEE95B48}"/>
          </ac:picMkLst>
        </pc:picChg>
        <pc:picChg chg="del">
          <ac:chgData name="Lee ChangMin" userId="774de3940ded76eb" providerId="LiveId" clId="{2E11E269-641B-4681-847B-4AC29829F940}" dt="2020-11-16T07:35:32.860" v="9462" actId="478"/>
          <ac:picMkLst>
            <pc:docMk/>
            <pc:sldMk cId="1632360252" sldId="285"/>
            <ac:picMk id="10" creationId="{DBB7F44B-F80D-4249-8516-EF3E049074B0}"/>
          </ac:picMkLst>
        </pc:picChg>
        <pc:picChg chg="add mod">
          <ac:chgData name="Lee ChangMin" userId="774de3940ded76eb" providerId="LiveId" clId="{2E11E269-641B-4681-847B-4AC29829F940}" dt="2020-11-16T07:36:24.176" v="9470" actId="1076"/>
          <ac:picMkLst>
            <pc:docMk/>
            <pc:sldMk cId="1632360252" sldId="285"/>
            <ac:picMk id="11" creationId="{6A93D3CF-7A35-46A0-8D7F-A7E8E94E8FA3}"/>
          </ac:picMkLst>
        </pc:picChg>
        <pc:picChg chg="add mod">
          <ac:chgData name="Lee ChangMin" userId="774de3940ded76eb" providerId="LiveId" clId="{2E11E269-641B-4681-847B-4AC29829F940}" dt="2020-11-16T07:37:23.568" v="9472" actId="1076"/>
          <ac:picMkLst>
            <pc:docMk/>
            <pc:sldMk cId="1632360252" sldId="285"/>
            <ac:picMk id="13" creationId="{4217407C-3570-4A97-8E2A-5F9D5800209F}"/>
          </ac:picMkLst>
        </pc:picChg>
      </pc:sldChg>
      <pc:sldChg chg="addSp delSp modSp add mod">
        <pc:chgData name="Lee ChangMin" userId="774de3940ded76eb" providerId="LiveId" clId="{2E11E269-641B-4681-847B-4AC29829F940}" dt="2020-11-16T07:37:50.979" v="9477" actId="1076"/>
        <pc:sldMkLst>
          <pc:docMk/>
          <pc:sldMk cId="1995670986" sldId="286"/>
        </pc:sldMkLst>
        <pc:picChg chg="del">
          <ac:chgData name="Lee ChangMin" userId="774de3940ded76eb" providerId="LiveId" clId="{2E11E269-641B-4681-847B-4AC29829F940}" dt="2020-11-16T07:37:42.863" v="9476" actId="478"/>
          <ac:picMkLst>
            <pc:docMk/>
            <pc:sldMk cId="1995670986" sldId="286"/>
            <ac:picMk id="5" creationId="{AC873D5E-A51B-45EB-8DE5-DCBACA531988}"/>
          </ac:picMkLst>
        </pc:picChg>
        <pc:picChg chg="add mod">
          <ac:chgData name="Lee ChangMin" userId="774de3940ded76eb" providerId="LiveId" clId="{2E11E269-641B-4681-847B-4AC29829F940}" dt="2020-11-16T07:37:50.979" v="9477" actId="1076"/>
          <ac:picMkLst>
            <pc:docMk/>
            <pc:sldMk cId="1995670986" sldId="286"/>
            <ac:picMk id="6" creationId="{54F522E3-B968-4A47-8F37-2541CCC92A54}"/>
          </ac:picMkLst>
        </pc:picChg>
        <pc:picChg chg="del">
          <ac:chgData name="Lee ChangMin" userId="774de3940ded76eb" providerId="LiveId" clId="{2E11E269-641B-4681-847B-4AC29829F940}" dt="2020-11-16T07:37:40.488" v="9474" actId="478"/>
          <ac:picMkLst>
            <pc:docMk/>
            <pc:sldMk cId="1995670986" sldId="286"/>
            <ac:picMk id="11" creationId="{6A93D3CF-7A35-46A0-8D7F-A7E8E94E8FA3}"/>
          </ac:picMkLst>
        </pc:picChg>
      </pc:sldChg>
      <pc:sldChg chg="addSp delSp modSp add mod">
        <pc:chgData name="Lee ChangMin" userId="774de3940ded76eb" providerId="LiveId" clId="{2E11E269-641B-4681-847B-4AC29829F940}" dt="2020-11-16T07:38:12.864" v="9481" actId="1076"/>
        <pc:sldMkLst>
          <pc:docMk/>
          <pc:sldMk cId="3467483666" sldId="287"/>
        </pc:sldMkLst>
        <pc:picChg chg="add mod">
          <ac:chgData name="Lee ChangMin" userId="774de3940ded76eb" providerId="LiveId" clId="{2E11E269-641B-4681-847B-4AC29829F940}" dt="2020-11-16T07:38:12.864" v="9481" actId="1076"/>
          <ac:picMkLst>
            <pc:docMk/>
            <pc:sldMk cId="3467483666" sldId="287"/>
            <ac:picMk id="5" creationId="{0EA07CD3-E2F4-49AB-8ECE-7BBBFE67D13C}"/>
          </ac:picMkLst>
        </pc:picChg>
        <pc:picChg chg="del">
          <ac:chgData name="Lee ChangMin" userId="774de3940ded76eb" providerId="LiveId" clId="{2E11E269-641B-4681-847B-4AC29829F940}" dt="2020-11-16T07:38:09.287" v="9479" actId="478"/>
          <ac:picMkLst>
            <pc:docMk/>
            <pc:sldMk cId="3467483666" sldId="287"/>
            <ac:picMk id="6" creationId="{54F522E3-B968-4A47-8F37-2541CCC92A54}"/>
          </ac:picMkLst>
        </pc:picChg>
      </pc:sldChg>
      <pc:sldChg chg="addSp delSp modSp add mod">
        <pc:chgData name="Lee ChangMin" userId="774de3940ded76eb" providerId="LiveId" clId="{2E11E269-641B-4681-847B-4AC29829F940}" dt="2020-11-16T07:38:32.525" v="9485" actId="1076"/>
        <pc:sldMkLst>
          <pc:docMk/>
          <pc:sldMk cId="2105077816" sldId="288"/>
        </pc:sldMkLst>
        <pc:picChg chg="del">
          <ac:chgData name="Lee ChangMin" userId="774de3940ded76eb" providerId="LiveId" clId="{2E11E269-641B-4681-847B-4AC29829F940}" dt="2020-11-16T07:38:28.653" v="9483" actId="478"/>
          <ac:picMkLst>
            <pc:docMk/>
            <pc:sldMk cId="2105077816" sldId="288"/>
            <ac:picMk id="5" creationId="{0EA07CD3-E2F4-49AB-8ECE-7BBBFE67D13C}"/>
          </ac:picMkLst>
        </pc:picChg>
        <pc:picChg chg="add mod">
          <ac:chgData name="Lee ChangMin" userId="774de3940ded76eb" providerId="LiveId" clId="{2E11E269-641B-4681-847B-4AC29829F940}" dt="2020-11-16T07:38:32.525" v="9485" actId="1076"/>
          <ac:picMkLst>
            <pc:docMk/>
            <pc:sldMk cId="2105077816" sldId="288"/>
            <ac:picMk id="6" creationId="{93F0A9D3-BF1B-4D21-A7AD-207CEE113156}"/>
          </ac:picMkLst>
        </pc:picChg>
      </pc:sldChg>
      <pc:sldChg chg="addSp delSp modSp add mod">
        <pc:chgData name="Lee ChangMin" userId="774de3940ded76eb" providerId="LiveId" clId="{2E11E269-641B-4681-847B-4AC29829F940}" dt="2020-11-16T07:38:53.727" v="9489" actId="1076"/>
        <pc:sldMkLst>
          <pc:docMk/>
          <pc:sldMk cId="2012388377" sldId="289"/>
        </pc:sldMkLst>
        <pc:picChg chg="add mod">
          <ac:chgData name="Lee ChangMin" userId="774de3940ded76eb" providerId="LiveId" clId="{2E11E269-641B-4681-847B-4AC29829F940}" dt="2020-11-16T07:38:53.727" v="9489" actId="1076"/>
          <ac:picMkLst>
            <pc:docMk/>
            <pc:sldMk cId="2012388377" sldId="289"/>
            <ac:picMk id="5" creationId="{0FD5065A-20BD-43FD-99B7-DC3F21F2F592}"/>
          </ac:picMkLst>
        </pc:picChg>
        <pc:picChg chg="del">
          <ac:chgData name="Lee ChangMin" userId="774de3940ded76eb" providerId="LiveId" clId="{2E11E269-641B-4681-847B-4AC29829F940}" dt="2020-11-16T07:38:35.295" v="9487" actId="478"/>
          <ac:picMkLst>
            <pc:docMk/>
            <pc:sldMk cId="2012388377" sldId="289"/>
            <ac:picMk id="6" creationId="{93F0A9D3-BF1B-4D21-A7AD-207CEE113156}"/>
          </ac:picMkLst>
        </pc:picChg>
      </pc:sldChg>
      <pc:sldChg chg="addSp delSp modSp add mod">
        <pc:chgData name="Lee ChangMin" userId="774de3940ded76eb" providerId="LiveId" clId="{2E11E269-641B-4681-847B-4AC29829F940}" dt="2020-11-16T07:41:02.433" v="9506" actId="478"/>
        <pc:sldMkLst>
          <pc:docMk/>
          <pc:sldMk cId="892457535" sldId="290"/>
        </pc:sldMkLst>
        <pc:picChg chg="del">
          <ac:chgData name="Lee ChangMin" userId="774de3940ded76eb" providerId="LiveId" clId="{2E11E269-641B-4681-847B-4AC29829F940}" dt="2020-11-16T07:39:00.560" v="9491" actId="478"/>
          <ac:picMkLst>
            <pc:docMk/>
            <pc:sldMk cId="892457535" sldId="290"/>
            <ac:picMk id="5" creationId="{0FD5065A-20BD-43FD-99B7-DC3F21F2F592}"/>
          </ac:picMkLst>
        </pc:picChg>
        <pc:picChg chg="add mod">
          <ac:chgData name="Lee ChangMin" userId="774de3940ded76eb" providerId="LiveId" clId="{2E11E269-641B-4681-847B-4AC29829F940}" dt="2020-11-16T07:40:22.189" v="9503" actId="1076"/>
          <ac:picMkLst>
            <pc:docMk/>
            <pc:sldMk cId="892457535" sldId="290"/>
            <ac:picMk id="6" creationId="{4FB99B10-2E68-49D5-A57A-19C8277958C7}"/>
          </ac:picMkLst>
        </pc:picChg>
        <pc:picChg chg="add mod">
          <ac:chgData name="Lee ChangMin" userId="774de3940ded76eb" providerId="LiveId" clId="{2E11E269-641B-4681-847B-4AC29829F940}" dt="2020-11-16T07:40:22.189" v="9503" actId="1076"/>
          <ac:picMkLst>
            <pc:docMk/>
            <pc:sldMk cId="892457535" sldId="290"/>
            <ac:picMk id="8" creationId="{D27A8DB7-42AD-4A5A-8485-56BE0F8B76B6}"/>
          </ac:picMkLst>
        </pc:picChg>
        <pc:picChg chg="add mod">
          <ac:chgData name="Lee ChangMin" userId="774de3940ded76eb" providerId="LiveId" clId="{2E11E269-641B-4681-847B-4AC29829F940}" dt="2020-11-16T07:40:22.189" v="9503" actId="1076"/>
          <ac:picMkLst>
            <pc:docMk/>
            <pc:sldMk cId="892457535" sldId="290"/>
            <ac:picMk id="10" creationId="{01510E35-0F70-4BB3-944E-09FEB30B7D5E}"/>
          </ac:picMkLst>
        </pc:picChg>
        <pc:picChg chg="add mod">
          <ac:chgData name="Lee ChangMin" userId="774de3940ded76eb" providerId="LiveId" clId="{2E11E269-641B-4681-847B-4AC29829F940}" dt="2020-11-16T07:40:22.189" v="9503" actId="1076"/>
          <ac:picMkLst>
            <pc:docMk/>
            <pc:sldMk cId="892457535" sldId="290"/>
            <ac:picMk id="12" creationId="{BA6BB87D-CC68-4EC5-AFA0-39E9B703BB04}"/>
          </ac:picMkLst>
        </pc:picChg>
        <pc:picChg chg="del">
          <ac:chgData name="Lee ChangMin" userId="774de3940ded76eb" providerId="LiveId" clId="{2E11E269-641B-4681-847B-4AC29829F940}" dt="2020-11-16T07:39:01.323" v="9492" actId="478"/>
          <ac:picMkLst>
            <pc:docMk/>
            <pc:sldMk cId="892457535" sldId="290"/>
            <ac:picMk id="13" creationId="{4217407C-3570-4A97-8E2A-5F9D5800209F}"/>
          </ac:picMkLst>
        </pc:picChg>
        <pc:picChg chg="add del">
          <ac:chgData name="Lee ChangMin" userId="774de3940ded76eb" providerId="LiveId" clId="{2E11E269-641B-4681-847B-4AC29829F940}" dt="2020-11-16T07:41:02.433" v="9506" actId="478"/>
          <ac:picMkLst>
            <pc:docMk/>
            <pc:sldMk cId="892457535" sldId="290"/>
            <ac:picMk id="15" creationId="{303C685C-09E3-4ACA-BB20-D198E54340B9}"/>
          </ac:picMkLst>
        </pc:picChg>
      </pc:sldChg>
      <pc:sldChg chg="addSp delSp modSp add mod">
        <pc:chgData name="Lee ChangMin" userId="774de3940ded76eb" providerId="LiveId" clId="{2E11E269-641B-4681-847B-4AC29829F940}" dt="2020-11-16T07:41:26.523" v="9515" actId="1076"/>
        <pc:sldMkLst>
          <pc:docMk/>
          <pc:sldMk cId="2211482500" sldId="291"/>
        </pc:sldMkLst>
        <pc:picChg chg="add mod">
          <ac:chgData name="Lee ChangMin" userId="774de3940ded76eb" providerId="LiveId" clId="{2E11E269-641B-4681-847B-4AC29829F940}" dt="2020-11-16T07:41:26.523" v="9515" actId="1076"/>
          <ac:picMkLst>
            <pc:docMk/>
            <pc:sldMk cId="2211482500" sldId="291"/>
            <ac:picMk id="5" creationId="{50E457AA-6CD4-4185-A7B4-13C18977225A}"/>
          </ac:picMkLst>
        </pc:picChg>
        <pc:picChg chg="del">
          <ac:chgData name="Lee ChangMin" userId="774de3940ded76eb" providerId="LiveId" clId="{2E11E269-641B-4681-847B-4AC29829F940}" dt="2020-11-16T07:41:04.609" v="9507" actId="478"/>
          <ac:picMkLst>
            <pc:docMk/>
            <pc:sldMk cId="2211482500" sldId="291"/>
            <ac:picMk id="6" creationId="{4FB99B10-2E68-49D5-A57A-19C8277958C7}"/>
          </ac:picMkLst>
        </pc:picChg>
        <pc:picChg chg="del">
          <ac:chgData name="Lee ChangMin" userId="774de3940ded76eb" providerId="LiveId" clId="{2E11E269-641B-4681-847B-4AC29829F940}" dt="2020-11-16T07:41:05.041" v="9508" actId="478"/>
          <ac:picMkLst>
            <pc:docMk/>
            <pc:sldMk cId="2211482500" sldId="291"/>
            <ac:picMk id="8" creationId="{D27A8DB7-42AD-4A5A-8485-56BE0F8B76B6}"/>
          </ac:picMkLst>
        </pc:picChg>
        <pc:picChg chg="del">
          <ac:chgData name="Lee ChangMin" userId="774de3940ded76eb" providerId="LiveId" clId="{2E11E269-641B-4681-847B-4AC29829F940}" dt="2020-11-16T07:41:05.497" v="9509" actId="478"/>
          <ac:picMkLst>
            <pc:docMk/>
            <pc:sldMk cId="2211482500" sldId="291"/>
            <ac:picMk id="10" creationId="{01510E35-0F70-4BB3-944E-09FEB30B7D5E}"/>
          </ac:picMkLst>
        </pc:picChg>
        <pc:picChg chg="del">
          <ac:chgData name="Lee ChangMin" userId="774de3940ded76eb" providerId="LiveId" clId="{2E11E269-641B-4681-847B-4AC29829F940}" dt="2020-11-16T07:41:06.090" v="9510" actId="478"/>
          <ac:picMkLst>
            <pc:docMk/>
            <pc:sldMk cId="2211482500" sldId="291"/>
            <ac:picMk id="12" creationId="{BA6BB87D-CC68-4EC5-AFA0-39E9B703BB04}"/>
          </ac:picMkLst>
        </pc:picChg>
        <pc:picChg chg="mod modCrop">
          <ac:chgData name="Lee ChangMin" userId="774de3940ded76eb" providerId="LiveId" clId="{2E11E269-641B-4681-847B-4AC29829F940}" dt="2020-11-16T07:41:14.414" v="9513" actId="1076"/>
          <ac:picMkLst>
            <pc:docMk/>
            <pc:sldMk cId="2211482500" sldId="291"/>
            <ac:picMk id="15" creationId="{303C685C-09E3-4ACA-BB20-D198E54340B9}"/>
          </ac:picMkLst>
        </pc:picChg>
      </pc:sldChg>
      <pc:sldChg chg="delSp modSp add mod modNotesTx">
        <pc:chgData name="Lee ChangMin" userId="774de3940ded76eb" providerId="LiveId" clId="{2E11E269-641B-4681-847B-4AC29829F940}" dt="2020-11-22T14:12:18.834" v="22133" actId="20577"/>
        <pc:sldMkLst>
          <pc:docMk/>
          <pc:sldMk cId="121997796" sldId="292"/>
        </pc:sldMkLst>
        <pc:spChg chg="mod">
          <ac:chgData name="Lee ChangMin" userId="774de3940ded76eb" providerId="LiveId" clId="{2E11E269-641B-4681-847B-4AC29829F940}" dt="2020-11-22T12:08:13.903" v="12345" actId="20577"/>
          <ac:spMkLst>
            <pc:docMk/>
            <pc:sldMk cId="121997796" sldId="292"/>
            <ac:spMk id="2" creationId="{BF0ED49D-D48A-4C5C-B363-BD5071DA81F7}"/>
          </ac:spMkLst>
        </pc:spChg>
        <pc:graphicFrameChg chg="mod modGraphic">
          <ac:chgData name="Lee ChangMin" userId="774de3940ded76eb" providerId="LiveId" clId="{2E11E269-641B-4681-847B-4AC29829F940}" dt="2020-11-22T11:58:31.597" v="11662" actId="1076"/>
          <ac:graphicFrameMkLst>
            <pc:docMk/>
            <pc:sldMk cId="121997796" sldId="292"/>
            <ac:graphicFrameMk id="7" creationId="{7195588C-F517-4B12-9F90-ADC4F8D02DA9}"/>
          </ac:graphicFrameMkLst>
        </pc:graphicFrameChg>
        <pc:picChg chg="del">
          <ac:chgData name="Lee ChangMin" userId="774de3940ded76eb" providerId="LiveId" clId="{2E11E269-641B-4681-847B-4AC29829F940}" dt="2020-11-22T11:58:09.926" v="11651" actId="478"/>
          <ac:picMkLst>
            <pc:docMk/>
            <pc:sldMk cId="121997796" sldId="292"/>
            <ac:picMk id="1025" creationId="{CCD644BF-AC94-437A-AB45-557B5E37F3C8}"/>
          </ac:picMkLst>
        </pc:picChg>
        <pc:picChg chg="mod">
          <ac:chgData name="Lee ChangMin" userId="774de3940ded76eb" providerId="LiveId" clId="{2E11E269-641B-4681-847B-4AC29829F940}" dt="2020-11-22T11:58:37.541" v="11665" actId="1076"/>
          <ac:picMkLst>
            <pc:docMk/>
            <pc:sldMk cId="121997796" sldId="292"/>
            <ac:picMk id="4098" creationId="{0B36134B-418C-438D-8362-8845B5CD67A4}"/>
          </ac:picMkLst>
        </pc:picChg>
      </pc:sldChg>
      <pc:sldChg chg="modSp add mod modNotesTx">
        <pc:chgData name="Lee ChangMin" userId="774de3940ded76eb" providerId="LiveId" clId="{2E11E269-641B-4681-847B-4AC29829F940}" dt="2020-11-22T14:07:35.420" v="21901" actId="20577"/>
        <pc:sldMkLst>
          <pc:docMk/>
          <pc:sldMk cId="4047128783" sldId="293"/>
        </pc:sldMkLst>
        <pc:spChg chg="mod">
          <ac:chgData name="Lee ChangMin" userId="774de3940ded76eb" providerId="LiveId" clId="{2E11E269-641B-4681-847B-4AC29829F940}" dt="2020-11-22T14:06:24.968" v="21721" actId="20577"/>
          <ac:spMkLst>
            <pc:docMk/>
            <pc:sldMk cId="4047128783" sldId="293"/>
            <ac:spMk id="3" creationId="{A6646510-94B3-4D1F-8EF3-811D174A003C}"/>
          </ac:spMkLst>
        </pc:spChg>
      </pc:sldChg>
      <pc:sldChg chg="delSp modSp add del mod modNotesTx">
        <pc:chgData name="Lee ChangMin" userId="774de3940ded76eb" providerId="LiveId" clId="{2E11E269-641B-4681-847B-4AC29829F940}" dt="2020-11-22T12:46:36.374" v="17494" actId="20577"/>
        <pc:sldMkLst>
          <pc:docMk/>
          <pc:sldMk cId="3529804490" sldId="294"/>
        </pc:sldMkLst>
        <pc:spChg chg="mod">
          <ac:chgData name="Lee ChangMin" userId="774de3940ded76eb" providerId="LiveId" clId="{2E11E269-641B-4681-847B-4AC29829F940}" dt="2020-11-22T12:46:17.760" v="17469" actId="20577"/>
          <ac:spMkLst>
            <pc:docMk/>
            <pc:sldMk cId="3529804490" sldId="294"/>
            <ac:spMk id="3" creationId="{A6646510-94B3-4D1F-8EF3-811D174A003C}"/>
          </ac:spMkLst>
        </pc:spChg>
        <pc:spChg chg="del mod">
          <ac:chgData name="Lee ChangMin" userId="774de3940ded76eb" providerId="LiveId" clId="{2E11E269-641B-4681-847B-4AC29829F940}" dt="2020-11-22T12:11:45.070" v="12901" actId="478"/>
          <ac:spMkLst>
            <pc:docMk/>
            <pc:sldMk cId="3529804490" sldId="294"/>
            <ac:spMk id="4" creationId="{B92BD46E-74D4-411B-B68B-27AA22662244}"/>
          </ac:spMkLst>
        </pc:spChg>
        <pc:picChg chg="mod">
          <ac:chgData name="Lee ChangMin" userId="774de3940ded76eb" providerId="LiveId" clId="{2E11E269-641B-4681-847B-4AC29829F940}" dt="2020-11-22T12:13:21.444" v="13178" actId="1076"/>
          <ac:picMkLst>
            <pc:docMk/>
            <pc:sldMk cId="3529804490" sldId="294"/>
            <ac:picMk id="2049" creationId="{AD67F669-522C-418F-B26D-644B3ED7340F}"/>
          </ac:picMkLst>
        </pc:picChg>
      </pc:sldChg>
      <pc:sldChg chg="addSp">
        <pc:chgData name="Lee ChangMin" userId="774de3940ded76eb" providerId="LiveId" clId="{2E11E269-641B-4681-847B-4AC29829F940}" dt="2020-11-22T12:11:39.462" v="12898"/>
        <pc:sldMkLst>
          <pc:docMk/>
          <pc:sldMk cId="3768511192" sldId="294"/>
        </pc:sldMkLst>
        <pc:spChg chg="add">
          <ac:chgData name="Lee ChangMin" userId="774de3940ded76eb" providerId="LiveId" clId="{2E11E269-641B-4681-847B-4AC29829F940}" dt="2020-11-22T12:11:39.462" v="12898"/>
          <ac:spMkLst>
            <pc:docMk/>
            <pc:sldMk cId="3768511192" sldId="294"/>
            <ac:spMk id="4" creationId="{B92BD46E-74D4-411B-B68B-27AA22662244}"/>
          </ac:spMkLst>
        </pc:spChg>
        <pc:picChg chg="add">
          <ac:chgData name="Lee ChangMin" userId="774de3940ded76eb" providerId="LiveId" clId="{2E11E269-641B-4681-847B-4AC29829F940}" dt="2020-11-22T12:11:39.462" v="12898"/>
          <ac:picMkLst>
            <pc:docMk/>
            <pc:sldMk cId="3768511192" sldId="294"/>
            <ac:picMk id="2049" creationId="{AD67F669-522C-418F-B26D-644B3ED7340F}"/>
          </ac:picMkLst>
        </pc:picChg>
      </pc:sldChg>
      <pc:sldChg chg="addSp">
        <pc:chgData name="Lee ChangMin" userId="774de3940ded76eb" providerId="LiveId" clId="{2E11E269-641B-4681-847B-4AC29829F940}" dt="2020-11-22T12:15:34.525" v="13659"/>
        <pc:sldMkLst>
          <pc:docMk/>
          <pc:sldMk cId="2074009018" sldId="295"/>
        </pc:sldMkLst>
        <pc:spChg chg="add">
          <ac:chgData name="Lee ChangMin" userId="774de3940ded76eb" providerId="LiveId" clId="{2E11E269-641B-4681-847B-4AC29829F940}" dt="2020-11-22T12:15:34.525" v="13659"/>
          <ac:spMkLst>
            <pc:docMk/>
            <pc:sldMk cId="2074009018" sldId="295"/>
            <ac:spMk id="4" creationId="{723BCE25-0723-4042-833C-BEA9FB465CC7}"/>
          </ac:spMkLst>
        </pc:spChg>
        <pc:picChg chg="add">
          <ac:chgData name="Lee ChangMin" userId="774de3940ded76eb" providerId="LiveId" clId="{2E11E269-641B-4681-847B-4AC29829F940}" dt="2020-11-22T12:15:34.525" v="13659"/>
          <ac:picMkLst>
            <pc:docMk/>
            <pc:sldMk cId="2074009018" sldId="295"/>
            <ac:picMk id="3073" creationId="{C04947A9-0B48-4C0C-B7F8-36806D97F941}"/>
          </ac:picMkLst>
        </pc:picChg>
      </pc:sldChg>
      <pc:sldChg chg="delSp modSp add del mod modNotesTx">
        <pc:chgData name="Lee ChangMin" userId="774de3940ded76eb" providerId="LiveId" clId="{2E11E269-641B-4681-847B-4AC29829F940}" dt="2020-11-22T14:27:00" v="23765" actId="20577"/>
        <pc:sldMkLst>
          <pc:docMk/>
          <pc:sldMk cId="2739462842" sldId="295"/>
        </pc:sldMkLst>
        <pc:spChg chg="mod">
          <ac:chgData name="Lee ChangMin" userId="774de3940ded76eb" providerId="LiveId" clId="{2E11E269-641B-4681-847B-4AC29829F940}" dt="2020-11-22T12:17:54.325" v="14197" actId="113"/>
          <ac:spMkLst>
            <pc:docMk/>
            <pc:sldMk cId="2739462842" sldId="295"/>
            <ac:spMk id="3" creationId="{A6646510-94B3-4D1F-8EF3-811D174A003C}"/>
          </ac:spMkLst>
        </pc:spChg>
        <pc:spChg chg="del mod">
          <ac:chgData name="Lee ChangMin" userId="774de3940ded76eb" providerId="LiveId" clId="{2E11E269-641B-4681-847B-4AC29829F940}" dt="2020-11-22T12:15:39.765" v="13662" actId="478"/>
          <ac:spMkLst>
            <pc:docMk/>
            <pc:sldMk cId="2739462842" sldId="295"/>
            <ac:spMk id="4" creationId="{723BCE25-0723-4042-833C-BEA9FB465CC7}"/>
          </ac:spMkLst>
        </pc:spChg>
        <pc:picChg chg="del">
          <ac:chgData name="Lee ChangMin" userId="774de3940ded76eb" providerId="LiveId" clId="{2E11E269-641B-4681-847B-4AC29829F940}" dt="2020-11-22T12:15:14.545" v="13656" actId="478"/>
          <ac:picMkLst>
            <pc:docMk/>
            <pc:sldMk cId="2739462842" sldId="295"/>
            <ac:picMk id="2049" creationId="{AD67F669-522C-418F-B26D-644B3ED7340F}"/>
          </ac:picMkLst>
        </pc:picChg>
        <pc:picChg chg="mod">
          <ac:chgData name="Lee ChangMin" userId="774de3940ded76eb" providerId="LiveId" clId="{2E11E269-641B-4681-847B-4AC29829F940}" dt="2020-11-22T12:17:49.573" v="14195" actId="1076"/>
          <ac:picMkLst>
            <pc:docMk/>
            <pc:sldMk cId="2739462842" sldId="295"/>
            <ac:picMk id="3073" creationId="{C04947A9-0B48-4C0C-B7F8-36806D97F941}"/>
          </ac:picMkLst>
        </pc:picChg>
      </pc:sldChg>
      <pc:sldChg chg="addSp">
        <pc:chgData name="Lee ChangMin" userId="774de3940ded76eb" providerId="LiveId" clId="{2E11E269-641B-4681-847B-4AC29829F940}" dt="2020-11-22T12:18:04.316" v="14202"/>
        <pc:sldMkLst>
          <pc:docMk/>
          <pc:sldMk cId="1533585357" sldId="296"/>
        </pc:sldMkLst>
        <pc:spChg chg="add">
          <ac:chgData name="Lee ChangMin" userId="774de3940ded76eb" providerId="LiveId" clId="{2E11E269-641B-4681-847B-4AC29829F940}" dt="2020-11-22T12:18:04.316" v="14202"/>
          <ac:spMkLst>
            <pc:docMk/>
            <pc:sldMk cId="1533585357" sldId="296"/>
            <ac:spMk id="4" creationId="{FE4C8EF5-4A78-45A7-BE1B-5B6CAA30F910}"/>
          </ac:spMkLst>
        </pc:spChg>
        <pc:picChg chg="add">
          <ac:chgData name="Lee ChangMin" userId="774de3940ded76eb" providerId="LiveId" clId="{2E11E269-641B-4681-847B-4AC29829F940}" dt="2020-11-22T12:18:04.316" v="14202"/>
          <ac:picMkLst>
            <pc:docMk/>
            <pc:sldMk cId="1533585357" sldId="296"/>
            <ac:picMk id="5121" creationId="{7F6EDAFC-7139-4183-A3AB-94B9B6B9BE83}"/>
          </ac:picMkLst>
        </pc:picChg>
      </pc:sldChg>
      <pc:sldChg chg="addSp">
        <pc:chgData name="Lee ChangMin" userId="774de3940ded76eb" providerId="LiveId" clId="{2E11E269-641B-4681-847B-4AC29829F940}" dt="2020-11-22T12:18:01.580" v="14199"/>
        <pc:sldMkLst>
          <pc:docMk/>
          <pc:sldMk cId="2487878949" sldId="296"/>
        </pc:sldMkLst>
        <pc:spChg chg="add">
          <ac:chgData name="Lee ChangMin" userId="774de3940ded76eb" providerId="LiveId" clId="{2E11E269-641B-4681-847B-4AC29829F940}" dt="2020-11-22T12:18:01.580" v="14199"/>
          <ac:spMkLst>
            <pc:docMk/>
            <pc:sldMk cId="2487878949" sldId="296"/>
            <ac:spMk id="4" creationId="{B102F774-02EC-42B3-A128-CC02342FA5BC}"/>
          </ac:spMkLst>
        </pc:spChg>
        <pc:picChg chg="add">
          <ac:chgData name="Lee ChangMin" userId="774de3940ded76eb" providerId="LiveId" clId="{2E11E269-641B-4681-847B-4AC29829F940}" dt="2020-11-22T12:18:01.580" v="14199"/>
          <ac:picMkLst>
            <pc:docMk/>
            <pc:sldMk cId="2487878949" sldId="296"/>
            <ac:picMk id="4097" creationId="{1D0A6A12-1686-4094-9DE0-B97FFDF93A07}"/>
          </ac:picMkLst>
        </pc:picChg>
      </pc:sldChg>
      <pc:sldChg chg="delSp modSp add del mod modNotesTx">
        <pc:chgData name="Lee ChangMin" userId="774de3940ded76eb" providerId="LiveId" clId="{2E11E269-641B-4681-847B-4AC29829F940}" dt="2020-11-22T14:28:27.501" v="23807" actId="20577"/>
        <pc:sldMkLst>
          <pc:docMk/>
          <pc:sldMk cId="3559879082" sldId="296"/>
        </pc:sldMkLst>
        <pc:spChg chg="mod">
          <ac:chgData name="Lee ChangMin" userId="774de3940ded76eb" providerId="LiveId" clId="{2E11E269-641B-4681-847B-4AC29829F940}" dt="2020-11-22T12:18:08.031" v="14206" actId="20577"/>
          <ac:spMkLst>
            <pc:docMk/>
            <pc:sldMk cId="3559879082" sldId="296"/>
            <ac:spMk id="3" creationId="{A6646510-94B3-4D1F-8EF3-811D174A003C}"/>
          </ac:spMkLst>
        </pc:spChg>
        <pc:spChg chg="del">
          <ac:chgData name="Lee ChangMin" userId="774de3940ded76eb" providerId="LiveId" clId="{2E11E269-641B-4681-847B-4AC29829F940}" dt="2020-11-22T12:18:03.180" v="14201" actId="478"/>
          <ac:spMkLst>
            <pc:docMk/>
            <pc:sldMk cId="3559879082" sldId="296"/>
            <ac:spMk id="4" creationId="{B102F774-02EC-42B3-A128-CC02342FA5BC}"/>
          </ac:spMkLst>
        </pc:spChg>
        <pc:spChg chg="del">
          <ac:chgData name="Lee ChangMin" userId="774de3940ded76eb" providerId="LiveId" clId="{2E11E269-641B-4681-847B-4AC29829F940}" dt="2020-11-22T12:18:05.290" v="14204" actId="478"/>
          <ac:spMkLst>
            <pc:docMk/>
            <pc:sldMk cId="3559879082" sldId="296"/>
            <ac:spMk id="4" creationId="{FE4C8EF5-4A78-45A7-BE1B-5B6CAA30F910}"/>
          </ac:spMkLst>
        </pc:spChg>
        <pc:picChg chg="del">
          <ac:chgData name="Lee ChangMin" userId="774de3940ded76eb" providerId="LiveId" clId="{2E11E269-641B-4681-847B-4AC29829F940}" dt="2020-11-22T12:18:00.398" v="14198" actId="478"/>
          <ac:picMkLst>
            <pc:docMk/>
            <pc:sldMk cId="3559879082" sldId="296"/>
            <ac:picMk id="3073" creationId="{C04947A9-0B48-4C0C-B7F8-36806D97F941}"/>
          </ac:picMkLst>
        </pc:picChg>
        <pc:picChg chg="del">
          <ac:chgData name="Lee ChangMin" userId="774de3940ded76eb" providerId="LiveId" clId="{2E11E269-641B-4681-847B-4AC29829F940}" dt="2020-11-22T12:18:03.180" v="14201" actId="478"/>
          <ac:picMkLst>
            <pc:docMk/>
            <pc:sldMk cId="3559879082" sldId="296"/>
            <ac:picMk id="4097" creationId="{1D0A6A12-1686-4094-9DE0-B97FFDF93A07}"/>
          </ac:picMkLst>
        </pc:picChg>
        <pc:picChg chg="mod">
          <ac:chgData name="Lee ChangMin" userId="774de3940ded76eb" providerId="LiveId" clId="{2E11E269-641B-4681-847B-4AC29829F940}" dt="2020-11-22T12:18:19.620" v="14211" actId="1076"/>
          <ac:picMkLst>
            <pc:docMk/>
            <pc:sldMk cId="3559879082" sldId="296"/>
            <ac:picMk id="5121" creationId="{7F6EDAFC-7139-4183-A3AB-94B9B6B9BE83}"/>
          </ac:picMkLst>
        </pc:picChg>
      </pc:sldChg>
      <pc:sldChg chg="addSp">
        <pc:chgData name="Lee ChangMin" userId="774de3940ded76eb" providerId="LiveId" clId="{2E11E269-641B-4681-847B-4AC29829F940}" dt="2020-11-22T12:22:23.518" v="14776"/>
        <pc:sldMkLst>
          <pc:docMk/>
          <pc:sldMk cId="1968322214" sldId="297"/>
        </pc:sldMkLst>
        <pc:spChg chg="add">
          <ac:chgData name="Lee ChangMin" userId="774de3940ded76eb" providerId="LiveId" clId="{2E11E269-641B-4681-847B-4AC29829F940}" dt="2020-11-22T12:22:23.518" v="14776"/>
          <ac:spMkLst>
            <pc:docMk/>
            <pc:sldMk cId="1968322214" sldId="297"/>
            <ac:spMk id="4" creationId="{780FD17D-C455-40A7-ACE7-9B5CC6049FA8}"/>
          </ac:spMkLst>
        </pc:spChg>
        <pc:picChg chg="add">
          <ac:chgData name="Lee ChangMin" userId="774de3940ded76eb" providerId="LiveId" clId="{2E11E269-641B-4681-847B-4AC29829F940}" dt="2020-11-22T12:22:23.518" v="14776"/>
          <ac:picMkLst>
            <pc:docMk/>
            <pc:sldMk cId="1968322214" sldId="297"/>
            <ac:picMk id="6145" creationId="{25671B9C-2582-4DFB-9473-7513284B3FB4}"/>
          </ac:picMkLst>
        </pc:picChg>
      </pc:sldChg>
      <pc:sldChg chg="delSp modSp add del modNotesTx">
        <pc:chgData name="Lee ChangMin" userId="774de3940ded76eb" providerId="LiveId" clId="{2E11E269-641B-4681-847B-4AC29829F940}" dt="2020-11-22T14:28:45.099" v="23818" actId="20577"/>
        <pc:sldMkLst>
          <pc:docMk/>
          <pc:sldMk cId="3515750474" sldId="297"/>
        </pc:sldMkLst>
        <pc:spChg chg="del mod">
          <ac:chgData name="Lee ChangMin" userId="774de3940ded76eb" providerId="LiveId" clId="{2E11E269-641B-4681-847B-4AC29829F940}" dt="2020-11-22T12:22:31.066" v="14781" actId="478"/>
          <ac:spMkLst>
            <pc:docMk/>
            <pc:sldMk cId="3515750474" sldId="297"/>
            <ac:spMk id="4" creationId="{780FD17D-C455-40A7-ACE7-9B5CC6049FA8}"/>
          </ac:spMkLst>
        </pc:spChg>
        <pc:picChg chg="del">
          <ac:chgData name="Lee ChangMin" userId="774de3940ded76eb" providerId="LiveId" clId="{2E11E269-641B-4681-847B-4AC29829F940}" dt="2020-11-22T12:22:22.755" v="14775" actId="478"/>
          <ac:picMkLst>
            <pc:docMk/>
            <pc:sldMk cId="3515750474" sldId="297"/>
            <ac:picMk id="5121" creationId="{7F6EDAFC-7139-4183-A3AB-94B9B6B9BE83}"/>
          </ac:picMkLst>
        </pc:picChg>
        <pc:picChg chg="mod">
          <ac:chgData name="Lee ChangMin" userId="774de3940ded76eb" providerId="LiveId" clId="{2E11E269-641B-4681-847B-4AC29829F940}" dt="2020-11-22T12:22:35.878" v="14783" actId="1076"/>
          <ac:picMkLst>
            <pc:docMk/>
            <pc:sldMk cId="3515750474" sldId="297"/>
            <ac:picMk id="6145" creationId="{25671B9C-2582-4DFB-9473-7513284B3FB4}"/>
          </ac:picMkLst>
        </pc:picChg>
      </pc:sldChg>
      <pc:sldChg chg="addSp">
        <pc:chgData name="Lee ChangMin" userId="774de3940ded76eb" providerId="LiveId" clId="{2E11E269-641B-4681-847B-4AC29829F940}" dt="2020-11-22T12:26:08.686" v="15365"/>
        <pc:sldMkLst>
          <pc:docMk/>
          <pc:sldMk cId="424701206" sldId="298"/>
        </pc:sldMkLst>
        <pc:spChg chg="add">
          <ac:chgData name="Lee ChangMin" userId="774de3940ded76eb" providerId="LiveId" clId="{2E11E269-641B-4681-847B-4AC29829F940}" dt="2020-11-22T12:26:08.686" v="15365"/>
          <ac:spMkLst>
            <pc:docMk/>
            <pc:sldMk cId="424701206" sldId="298"/>
            <ac:spMk id="4" creationId="{9509FA6A-7735-4E31-B4C7-BECA0478465B}"/>
          </ac:spMkLst>
        </pc:spChg>
        <pc:picChg chg="add">
          <ac:chgData name="Lee ChangMin" userId="774de3940ded76eb" providerId="LiveId" clId="{2E11E269-641B-4681-847B-4AC29829F940}" dt="2020-11-22T12:26:08.686" v="15365"/>
          <ac:picMkLst>
            <pc:docMk/>
            <pc:sldMk cId="424701206" sldId="298"/>
            <ac:picMk id="7169" creationId="{082814E2-41D2-4FAA-A0FE-A2A6E8125EFA}"/>
          </ac:picMkLst>
        </pc:picChg>
      </pc:sldChg>
      <pc:sldChg chg="delSp modSp add del mod modNotesTx">
        <pc:chgData name="Lee ChangMin" userId="774de3940ded76eb" providerId="LiveId" clId="{2E11E269-641B-4681-847B-4AC29829F940}" dt="2020-11-22T14:30:00.838" v="23891" actId="20577"/>
        <pc:sldMkLst>
          <pc:docMk/>
          <pc:sldMk cId="2178511332" sldId="298"/>
        </pc:sldMkLst>
        <pc:spChg chg="mod">
          <ac:chgData name="Lee ChangMin" userId="774de3940ded76eb" providerId="LiveId" clId="{2E11E269-641B-4681-847B-4AC29829F940}" dt="2020-11-22T12:50:35.684" v="17963"/>
          <ac:spMkLst>
            <pc:docMk/>
            <pc:sldMk cId="2178511332" sldId="298"/>
            <ac:spMk id="3" creationId="{A6646510-94B3-4D1F-8EF3-811D174A003C}"/>
          </ac:spMkLst>
        </pc:spChg>
        <pc:spChg chg="del">
          <ac:chgData name="Lee ChangMin" userId="774de3940ded76eb" providerId="LiveId" clId="{2E11E269-641B-4681-847B-4AC29829F940}" dt="2020-11-22T12:26:11.109" v="15367" actId="478"/>
          <ac:spMkLst>
            <pc:docMk/>
            <pc:sldMk cId="2178511332" sldId="298"/>
            <ac:spMk id="4" creationId="{9509FA6A-7735-4E31-B4C7-BECA0478465B}"/>
          </ac:spMkLst>
        </pc:spChg>
        <pc:spChg chg="del mod">
          <ac:chgData name="Lee ChangMin" userId="774de3940ded76eb" providerId="LiveId" clId="{2E11E269-641B-4681-847B-4AC29829F940}" dt="2020-11-22T12:30:11.726" v="15955" actId="478"/>
          <ac:spMkLst>
            <pc:docMk/>
            <pc:sldMk cId="2178511332" sldId="298"/>
            <ac:spMk id="4" creationId="{9BFCF821-E52C-4172-882A-02A39185F815}"/>
          </ac:spMkLst>
        </pc:spChg>
        <pc:picChg chg="del">
          <ac:chgData name="Lee ChangMin" userId="774de3940ded76eb" providerId="LiveId" clId="{2E11E269-641B-4681-847B-4AC29829F940}" dt="2020-11-22T12:26:06.311" v="15364" actId="478"/>
          <ac:picMkLst>
            <pc:docMk/>
            <pc:sldMk cId="2178511332" sldId="298"/>
            <ac:picMk id="6145" creationId="{25671B9C-2582-4DFB-9473-7513284B3FB4}"/>
          </ac:picMkLst>
        </pc:picChg>
        <pc:picChg chg="mod">
          <ac:chgData name="Lee ChangMin" userId="774de3940ded76eb" providerId="LiveId" clId="{2E11E269-641B-4681-847B-4AC29829F940}" dt="2020-11-22T12:30:42.065" v="15983" actId="1076"/>
          <ac:picMkLst>
            <pc:docMk/>
            <pc:sldMk cId="2178511332" sldId="298"/>
            <ac:picMk id="7169" creationId="{082814E2-41D2-4FAA-A0FE-A2A6E8125EFA}"/>
          </ac:picMkLst>
        </pc:picChg>
        <pc:picChg chg="del mod">
          <ac:chgData name="Lee ChangMin" userId="774de3940ded76eb" providerId="LiveId" clId="{2E11E269-641B-4681-847B-4AC29829F940}" dt="2020-11-22T12:30:43.881" v="15985" actId="478"/>
          <ac:picMkLst>
            <pc:docMk/>
            <pc:sldMk cId="2178511332" sldId="298"/>
            <ac:picMk id="8193" creationId="{AFB17EA5-0850-4EA4-9E3A-DF00ED65D2C3}"/>
          </ac:picMkLst>
        </pc:picChg>
        <pc:picChg chg="mod">
          <ac:chgData name="Lee ChangMin" userId="774de3940ded76eb" providerId="LiveId" clId="{2E11E269-641B-4681-847B-4AC29829F940}" dt="2020-11-22T12:49:48.173" v="17892" actId="1076"/>
          <ac:picMkLst>
            <pc:docMk/>
            <pc:sldMk cId="2178511332" sldId="298"/>
            <ac:picMk id="10242" creationId="{06D7EF48-D29E-4FCA-9E5C-2A7243867821}"/>
          </ac:picMkLst>
        </pc:picChg>
      </pc:sldChg>
      <pc:sldChg chg="addSp">
        <pc:chgData name="Lee ChangMin" userId="774de3940ded76eb" providerId="LiveId" clId="{2E11E269-641B-4681-847B-4AC29829F940}" dt="2020-11-22T12:30:06.936" v="15952"/>
        <pc:sldMkLst>
          <pc:docMk/>
          <pc:sldMk cId="2940654050" sldId="298"/>
        </pc:sldMkLst>
        <pc:spChg chg="add">
          <ac:chgData name="Lee ChangMin" userId="774de3940ded76eb" providerId="LiveId" clId="{2E11E269-641B-4681-847B-4AC29829F940}" dt="2020-11-22T12:30:06.936" v="15952"/>
          <ac:spMkLst>
            <pc:docMk/>
            <pc:sldMk cId="2940654050" sldId="298"/>
            <ac:spMk id="4" creationId="{9BFCF821-E52C-4172-882A-02A39185F815}"/>
          </ac:spMkLst>
        </pc:spChg>
        <pc:picChg chg="add">
          <ac:chgData name="Lee ChangMin" userId="774de3940ded76eb" providerId="LiveId" clId="{2E11E269-641B-4681-847B-4AC29829F940}" dt="2020-11-22T12:30:06.936" v="15952"/>
          <ac:picMkLst>
            <pc:docMk/>
            <pc:sldMk cId="2940654050" sldId="298"/>
            <ac:picMk id="8193" creationId="{AFB17EA5-0850-4EA4-9E3A-DF00ED65D2C3}"/>
          </ac:picMkLst>
        </pc:picChg>
      </pc:sldChg>
      <pc:sldChg chg="addSp">
        <pc:chgData name="Lee ChangMin" userId="774de3940ded76eb" providerId="LiveId" clId="{2E11E269-641B-4681-847B-4AC29829F940}" dt="2020-11-22T12:49:39.867" v="17888"/>
        <pc:sldMkLst>
          <pc:docMk/>
          <pc:sldMk cId="4106695659" sldId="298"/>
        </pc:sldMkLst>
        <pc:picChg chg="add">
          <ac:chgData name="Lee ChangMin" userId="774de3940ded76eb" providerId="LiveId" clId="{2E11E269-641B-4681-847B-4AC29829F940}" dt="2020-11-22T12:49:39.867" v="17888"/>
          <ac:picMkLst>
            <pc:docMk/>
            <pc:sldMk cId="4106695659" sldId="298"/>
            <ac:picMk id="10242" creationId="{06D7EF48-D29E-4FCA-9E5C-2A7243867821}"/>
          </ac:picMkLst>
        </pc:picChg>
      </pc:sldChg>
      <pc:sldChg chg="addSp">
        <pc:chgData name="Lee ChangMin" userId="774de3940ded76eb" providerId="LiveId" clId="{2E11E269-641B-4681-847B-4AC29829F940}" dt="2020-11-22T12:55:58.685" v="18602"/>
        <pc:sldMkLst>
          <pc:docMk/>
          <pc:sldMk cId="610662238" sldId="299"/>
        </pc:sldMkLst>
        <pc:spChg chg="add">
          <ac:chgData name="Lee ChangMin" userId="774de3940ded76eb" providerId="LiveId" clId="{2E11E269-641B-4681-847B-4AC29829F940}" dt="2020-11-22T12:55:58.685" v="18602"/>
          <ac:spMkLst>
            <pc:docMk/>
            <pc:sldMk cId="610662238" sldId="299"/>
            <ac:spMk id="4" creationId="{D073A6B6-7143-49F3-93CD-F45CA4448A1D}"/>
          </ac:spMkLst>
        </pc:spChg>
        <pc:picChg chg="add">
          <ac:chgData name="Lee ChangMin" userId="774de3940ded76eb" providerId="LiveId" clId="{2E11E269-641B-4681-847B-4AC29829F940}" dt="2020-11-22T12:55:58.685" v="18602"/>
          <ac:picMkLst>
            <pc:docMk/>
            <pc:sldMk cId="610662238" sldId="299"/>
            <ac:picMk id="11265" creationId="{D68C408C-D4B6-4D38-94AA-288BB83BE4A3}"/>
          </ac:picMkLst>
        </pc:picChg>
      </pc:sldChg>
      <pc:sldChg chg="addSp">
        <pc:chgData name="Lee ChangMin" userId="774de3940ded76eb" providerId="LiveId" clId="{2E11E269-641B-4681-847B-4AC29829F940}" dt="2020-11-22T13:12:30.217" v="20313"/>
        <pc:sldMkLst>
          <pc:docMk/>
          <pc:sldMk cId="661630495" sldId="299"/>
        </pc:sldMkLst>
        <pc:spChg chg="add">
          <ac:chgData name="Lee ChangMin" userId="774de3940ded76eb" providerId="LiveId" clId="{2E11E269-641B-4681-847B-4AC29829F940}" dt="2020-11-22T13:12:30.217" v="20313"/>
          <ac:spMkLst>
            <pc:docMk/>
            <pc:sldMk cId="661630495" sldId="299"/>
            <ac:spMk id="4" creationId="{2A898B55-45A2-4628-BD5F-238339E8FBA1}"/>
          </ac:spMkLst>
        </pc:spChg>
        <pc:picChg chg="add">
          <ac:chgData name="Lee ChangMin" userId="774de3940ded76eb" providerId="LiveId" clId="{2E11E269-641B-4681-847B-4AC29829F940}" dt="2020-11-22T13:12:30.217" v="20313"/>
          <ac:picMkLst>
            <pc:docMk/>
            <pc:sldMk cId="661630495" sldId="299"/>
            <ac:picMk id="15361" creationId="{3941AD76-52B1-4DA2-8F16-66219A05C167}"/>
          </ac:picMkLst>
        </pc:picChg>
      </pc:sldChg>
      <pc:sldChg chg="addSp delSp modSp add del mod ord modNotesTx">
        <pc:chgData name="Lee ChangMin" userId="774de3940ded76eb" providerId="LiveId" clId="{2E11E269-641B-4681-847B-4AC29829F940}" dt="2020-11-22T13:26:41.444" v="21194"/>
        <pc:sldMkLst>
          <pc:docMk/>
          <pc:sldMk cId="1283041526" sldId="299"/>
        </pc:sldMkLst>
        <pc:spChg chg="mod">
          <ac:chgData name="Lee ChangMin" userId="774de3940ded76eb" providerId="LiveId" clId="{2E11E269-641B-4681-847B-4AC29829F940}" dt="2020-11-22T13:12:04.449" v="20311" actId="27636"/>
          <ac:spMkLst>
            <pc:docMk/>
            <pc:sldMk cId="1283041526" sldId="299"/>
            <ac:spMk id="3" creationId="{A6646510-94B3-4D1F-8EF3-811D174A003C}"/>
          </ac:spMkLst>
        </pc:spChg>
        <pc:spChg chg="del">
          <ac:chgData name="Lee ChangMin" userId="774de3940ded76eb" providerId="LiveId" clId="{2E11E269-641B-4681-847B-4AC29829F940}" dt="2020-11-22T13:05:33.036" v="19780" actId="478"/>
          <ac:spMkLst>
            <pc:docMk/>
            <pc:sldMk cId="1283041526" sldId="299"/>
            <ac:spMk id="4" creationId="{119186DA-B886-4538-9545-07145C773DD3}"/>
          </ac:spMkLst>
        </pc:spChg>
        <pc:spChg chg="del mod">
          <ac:chgData name="Lee ChangMin" userId="774de3940ded76eb" providerId="LiveId" clId="{2E11E269-641B-4681-847B-4AC29829F940}" dt="2020-11-22T13:12:35.021" v="20316" actId="478"/>
          <ac:spMkLst>
            <pc:docMk/>
            <pc:sldMk cId="1283041526" sldId="299"/>
            <ac:spMk id="4" creationId="{2A898B55-45A2-4628-BD5F-238339E8FBA1}"/>
          </ac:spMkLst>
        </pc:spChg>
        <pc:spChg chg="del">
          <ac:chgData name="Lee ChangMin" userId="774de3940ded76eb" providerId="LiveId" clId="{2E11E269-641B-4681-847B-4AC29829F940}" dt="2020-11-22T12:56:00.617" v="18604" actId="478"/>
          <ac:spMkLst>
            <pc:docMk/>
            <pc:sldMk cId="1283041526" sldId="299"/>
            <ac:spMk id="4" creationId="{D073A6B6-7143-49F3-93CD-F45CA4448A1D}"/>
          </ac:spMkLst>
        </pc:spChg>
        <pc:spChg chg="del">
          <ac:chgData name="Lee ChangMin" userId="774de3940ded76eb" providerId="LiveId" clId="{2E11E269-641B-4681-847B-4AC29829F940}" dt="2020-11-22T12:56:37.026" v="18611" actId="478"/>
          <ac:spMkLst>
            <pc:docMk/>
            <pc:sldMk cId="1283041526" sldId="299"/>
            <ac:spMk id="4" creationId="{E2540FC8-FFD6-4710-9794-935C2692B26A}"/>
          </ac:spMkLst>
        </pc:spChg>
        <pc:spChg chg="add del mod">
          <ac:chgData name="Lee ChangMin" userId="774de3940ded76eb" providerId="LiveId" clId="{2E11E269-641B-4681-847B-4AC29829F940}" dt="2020-11-22T13:11:47.732" v="20296" actId="478"/>
          <ac:spMkLst>
            <pc:docMk/>
            <pc:sldMk cId="1283041526" sldId="299"/>
            <ac:spMk id="5" creationId="{F2CFDF61-A505-43B6-9B46-DE90B6DCAF2D}"/>
          </ac:spMkLst>
        </pc:spChg>
        <pc:picChg chg="add del">
          <ac:chgData name="Lee ChangMin" userId="774de3940ded76eb" providerId="LiveId" clId="{2E11E269-641B-4681-847B-4AC29829F940}" dt="2020-11-22T12:35:28.289" v="15989" actId="478"/>
          <ac:picMkLst>
            <pc:docMk/>
            <pc:sldMk cId="1283041526" sldId="299"/>
            <ac:picMk id="5" creationId="{E5418297-7F5D-4063-BE34-7150E8EAA117}"/>
          </ac:picMkLst>
        </pc:picChg>
        <pc:picChg chg="del">
          <ac:chgData name="Lee ChangMin" userId="774de3940ded76eb" providerId="LiveId" clId="{2E11E269-641B-4681-847B-4AC29829F940}" dt="2020-11-22T12:55:55.344" v="18601" actId="478"/>
          <ac:picMkLst>
            <pc:docMk/>
            <pc:sldMk cId="1283041526" sldId="299"/>
            <ac:picMk id="7169" creationId="{082814E2-41D2-4FAA-A0FE-A2A6E8125EFA}"/>
          </ac:picMkLst>
        </pc:picChg>
        <pc:picChg chg="del mod">
          <ac:chgData name="Lee ChangMin" userId="774de3940ded76eb" providerId="LiveId" clId="{2E11E269-641B-4681-847B-4AC29829F940}" dt="2020-11-22T13:11:46.832" v="20294" actId="478"/>
          <ac:picMkLst>
            <pc:docMk/>
            <pc:sldMk cId="1283041526" sldId="299"/>
            <ac:picMk id="11265" creationId="{D68C408C-D4B6-4D38-94AA-288BB83BE4A3}"/>
          </ac:picMkLst>
        </pc:picChg>
        <pc:picChg chg="del mod">
          <ac:chgData name="Lee ChangMin" userId="774de3940ded76eb" providerId="LiveId" clId="{2E11E269-641B-4681-847B-4AC29829F940}" dt="2020-11-22T13:11:47.301" v="20295" actId="478"/>
          <ac:picMkLst>
            <pc:docMk/>
            <pc:sldMk cId="1283041526" sldId="299"/>
            <ac:picMk id="12289" creationId="{D1127C60-E10C-4AB5-B85F-A48678490CC6}"/>
          </ac:picMkLst>
        </pc:picChg>
        <pc:picChg chg="mod">
          <ac:chgData name="Lee ChangMin" userId="774de3940ded76eb" providerId="LiveId" clId="{2E11E269-641B-4681-847B-4AC29829F940}" dt="2020-11-22T13:12:08.688" v="20312" actId="1076"/>
          <ac:picMkLst>
            <pc:docMk/>
            <pc:sldMk cId="1283041526" sldId="299"/>
            <ac:picMk id="13313" creationId="{3E2EECEB-3675-463D-9697-DC62A0C4270B}"/>
          </ac:picMkLst>
        </pc:picChg>
        <pc:picChg chg="mod">
          <ac:chgData name="Lee ChangMin" userId="774de3940ded76eb" providerId="LiveId" clId="{2E11E269-641B-4681-847B-4AC29829F940}" dt="2020-11-22T13:12:44.640" v="20319" actId="1076"/>
          <ac:picMkLst>
            <pc:docMk/>
            <pc:sldMk cId="1283041526" sldId="299"/>
            <ac:picMk id="15361" creationId="{3941AD76-52B1-4DA2-8F16-66219A05C167}"/>
          </ac:picMkLst>
        </pc:picChg>
      </pc:sldChg>
      <pc:sldChg chg="addSp">
        <pc:chgData name="Lee ChangMin" userId="774de3940ded76eb" providerId="LiveId" clId="{2E11E269-641B-4681-847B-4AC29829F940}" dt="2020-11-22T13:05:30.548" v="19778"/>
        <pc:sldMkLst>
          <pc:docMk/>
          <pc:sldMk cId="1971686171" sldId="299"/>
        </pc:sldMkLst>
        <pc:spChg chg="add">
          <ac:chgData name="Lee ChangMin" userId="774de3940ded76eb" providerId="LiveId" clId="{2E11E269-641B-4681-847B-4AC29829F940}" dt="2020-11-22T13:05:30.548" v="19778"/>
          <ac:spMkLst>
            <pc:docMk/>
            <pc:sldMk cId="1971686171" sldId="299"/>
            <ac:spMk id="4" creationId="{119186DA-B886-4538-9545-07145C773DD3}"/>
          </ac:spMkLst>
        </pc:spChg>
        <pc:picChg chg="add">
          <ac:chgData name="Lee ChangMin" userId="774de3940ded76eb" providerId="LiveId" clId="{2E11E269-641B-4681-847B-4AC29829F940}" dt="2020-11-22T13:05:30.548" v="19778"/>
          <ac:picMkLst>
            <pc:docMk/>
            <pc:sldMk cId="1971686171" sldId="299"/>
            <ac:picMk id="13313" creationId="{3E2EECEB-3675-463D-9697-DC62A0C4270B}"/>
          </ac:picMkLst>
        </pc:picChg>
      </pc:sldChg>
      <pc:sldChg chg="addSp">
        <pc:chgData name="Lee ChangMin" userId="774de3940ded76eb" providerId="LiveId" clId="{2E11E269-641B-4681-847B-4AC29829F940}" dt="2020-11-22T12:56:34.278" v="18609"/>
        <pc:sldMkLst>
          <pc:docMk/>
          <pc:sldMk cId="3708329879" sldId="299"/>
        </pc:sldMkLst>
        <pc:spChg chg="add">
          <ac:chgData name="Lee ChangMin" userId="774de3940ded76eb" providerId="LiveId" clId="{2E11E269-641B-4681-847B-4AC29829F940}" dt="2020-11-22T12:56:34.278" v="18609"/>
          <ac:spMkLst>
            <pc:docMk/>
            <pc:sldMk cId="3708329879" sldId="299"/>
            <ac:spMk id="4" creationId="{E2540FC8-FFD6-4710-9794-935C2692B26A}"/>
          </ac:spMkLst>
        </pc:spChg>
        <pc:picChg chg="add">
          <ac:chgData name="Lee ChangMin" userId="774de3940ded76eb" providerId="LiveId" clId="{2E11E269-641B-4681-847B-4AC29829F940}" dt="2020-11-22T12:56:34.278" v="18609"/>
          <ac:picMkLst>
            <pc:docMk/>
            <pc:sldMk cId="3708329879" sldId="299"/>
            <ac:picMk id="12289" creationId="{D1127C60-E10C-4AB5-B85F-A48678490CC6}"/>
          </ac:picMkLst>
        </pc:picChg>
      </pc:sldChg>
      <pc:sldChg chg="addSp delSp modSp add del mod modNotesTx">
        <pc:chgData name="Lee ChangMin" userId="774de3940ded76eb" providerId="LiveId" clId="{2E11E269-641B-4681-847B-4AC29829F940}" dt="2020-11-22T12:42:36.796" v="16801" actId="20577"/>
        <pc:sldMkLst>
          <pc:docMk/>
          <pc:sldMk cId="816738605" sldId="300"/>
        </pc:sldMkLst>
        <pc:spChg chg="mod">
          <ac:chgData name="Lee ChangMin" userId="774de3940ded76eb" providerId="LiveId" clId="{2E11E269-641B-4681-847B-4AC29829F940}" dt="2020-11-22T12:35:41.865" v="16039" actId="20577"/>
          <ac:spMkLst>
            <pc:docMk/>
            <pc:sldMk cId="816738605" sldId="300"/>
            <ac:spMk id="3" creationId="{A6646510-94B3-4D1F-8EF3-811D174A003C}"/>
          </ac:spMkLst>
        </pc:spChg>
        <pc:spChg chg="del mod">
          <ac:chgData name="Lee ChangMin" userId="774de3940ded76eb" providerId="LiveId" clId="{2E11E269-641B-4681-847B-4AC29829F940}" dt="2020-11-22T12:36:09.051" v="16050" actId="478"/>
          <ac:spMkLst>
            <pc:docMk/>
            <pc:sldMk cId="816738605" sldId="300"/>
            <ac:spMk id="4" creationId="{14C67BD4-71FF-410D-8D71-3DBAC94A223F}"/>
          </ac:spMkLst>
        </pc:spChg>
        <pc:picChg chg="del mod">
          <ac:chgData name="Lee ChangMin" userId="774de3940ded76eb" providerId="LiveId" clId="{2E11E269-641B-4681-847B-4AC29829F940}" dt="2020-11-22T12:37:11.831" v="16056" actId="478"/>
          <ac:picMkLst>
            <pc:docMk/>
            <pc:sldMk cId="816738605" sldId="300"/>
            <ac:picMk id="5" creationId="{E5418297-7F5D-4063-BE34-7150E8EAA117}"/>
          </ac:picMkLst>
        </pc:picChg>
        <pc:picChg chg="add del mod">
          <ac:chgData name="Lee ChangMin" userId="774de3940ded76eb" providerId="LiveId" clId="{2E11E269-641B-4681-847B-4AC29829F940}" dt="2020-11-22T12:39:25.948" v="16128" actId="478"/>
          <ac:picMkLst>
            <pc:docMk/>
            <pc:sldMk cId="816738605" sldId="300"/>
            <ac:picMk id="7" creationId="{63251E6D-31D0-421D-B288-660A91E5FB26}"/>
          </ac:picMkLst>
        </pc:picChg>
        <pc:picChg chg="add mod">
          <ac:chgData name="Lee ChangMin" userId="774de3940ded76eb" providerId="LiveId" clId="{2E11E269-641B-4681-847B-4AC29829F940}" dt="2020-11-22T12:39:07.992" v="16119" actId="1076"/>
          <ac:picMkLst>
            <pc:docMk/>
            <pc:sldMk cId="816738605" sldId="300"/>
            <ac:picMk id="9" creationId="{C4829880-D7BA-4712-AA22-C72EC51F0D1A}"/>
          </ac:picMkLst>
        </pc:picChg>
        <pc:picChg chg="mod">
          <ac:chgData name="Lee ChangMin" userId="774de3940ded76eb" providerId="LiveId" clId="{2E11E269-641B-4681-847B-4AC29829F940}" dt="2020-11-22T12:39:04.052" v="16118" actId="1076"/>
          <ac:picMkLst>
            <pc:docMk/>
            <pc:sldMk cId="816738605" sldId="300"/>
            <ac:picMk id="9217" creationId="{CFA695A5-55C1-455B-AD9F-F30952286926}"/>
          </ac:picMkLst>
        </pc:picChg>
      </pc:sldChg>
      <pc:sldChg chg="addSp">
        <pc:chgData name="Lee ChangMin" userId="774de3940ded76eb" providerId="LiveId" clId="{2E11E269-641B-4681-847B-4AC29829F940}" dt="2020-11-22T12:35:47.396" v="16041"/>
        <pc:sldMkLst>
          <pc:docMk/>
          <pc:sldMk cId="2501915689" sldId="300"/>
        </pc:sldMkLst>
        <pc:spChg chg="add">
          <ac:chgData name="Lee ChangMin" userId="774de3940ded76eb" providerId="LiveId" clId="{2E11E269-641B-4681-847B-4AC29829F940}" dt="2020-11-22T12:35:47.396" v="16041"/>
          <ac:spMkLst>
            <pc:docMk/>
            <pc:sldMk cId="2501915689" sldId="300"/>
            <ac:spMk id="4" creationId="{14C67BD4-71FF-410D-8D71-3DBAC94A223F}"/>
          </ac:spMkLst>
        </pc:spChg>
        <pc:picChg chg="add">
          <ac:chgData name="Lee ChangMin" userId="774de3940ded76eb" providerId="LiveId" clId="{2E11E269-641B-4681-847B-4AC29829F940}" dt="2020-11-22T12:35:47.396" v="16041"/>
          <ac:picMkLst>
            <pc:docMk/>
            <pc:sldMk cId="2501915689" sldId="300"/>
            <ac:picMk id="9217" creationId="{CFA695A5-55C1-455B-AD9F-F30952286926}"/>
          </ac:picMkLst>
        </pc:picChg>
      </pc:sldChg>
      <pc:sldChg chg="delSp modSp add del mod ord modNotesTx">
        <pc:chgData name="Lee ChangMin" userId="774de3940ded76eb" providerId="LiveId" clId="{2E11E269-641B-4681-847B-4AC29829F940}" dt="2020-11-22T14:31:07.102" v="23892" actId="47"/>
        <pc:sldMkLst>
          <pc:docMk/>
          <pc:sldMk cId="3460717269" sldId="301"/>
        </pc:sldMkLst>
        <pc:spChg chg="mod">
          <ac:chgData name="Lee ChangMin" userId="774de3940ded76eb" providerId="LiveId" clId="{2E11E269-641B-4681-847B-4AC29829F940}" dt="2020-11-22T12:39:23.997" v="16127" actId="20577"/>
          <ac:spMkLst>
            <pc:docMk/>
            <pc:sldMk cId="3460717269" sldId="301"/>
            <ac:spMk id="3" creationId="{A6646510-94B3-4D1F-8EF3-811D174A003C}"/>
          </ac:spMkLst>
        </pc:spChg>
        <pc:picChg chg="mod">
          <ac:chgData name="Lee ChangMin" userId="774de3940ded76eb" providerId="LiveId" clId="{2E11E269-641B-4681-847B-4AC29829F940}" dt="2020-11-22T12:39:21.911" v="16126" actId="1076"/>
          <ac:picMkLst>
            <pc:docMk/>
            <pc:sldMk cId="3460717269" sldId="301"/>
            <ac:picMk id="7" creationId="{63251E6D-31D0-421D-B288-660A91E5FB26}"/>
          </ac:picMkLst>
        </pc:picChg>
        <pc:picChg chg="del">
          <ac:chgData name="Lee ChangMin" userId="774de3940ded76eb" providerId="LiveId" clId="{2E11E269-641B-4681-847B-4AC29829F940}" dt="2020-11-22T12:39:13.750" v="16121" actId="478"/>
          <ac:picMkLst>
            <pc:docMk/>
            <pc:sldMk cId="3460717269" sldId="301"/>
            <ac:picMk id="9" creationId="{C4829880-D7BA-4712-AA22-C72EC51F0D1A}"/>
          </ac:picMkLst>
        </pc:picChg>
        <pc:picChg chg="del">
          <ac:chgData name="Lee ChangMin" userId="774de3940ded76eb" providerId="LiveId" clId="{2E11E269-641B-4681-847B-4AC29829F940}" dt="2020-11-22T12:39:13.750" v="16121" actId="478"/>
          <ac:picMkLst>
            <pc:docMk/>
            <pc:sldMk cId="3460717269" sldId="301"/>
            <ac:picMk id="9217" creationId="{CFA695A5-55C1-455B-AD9F-F30952286926}"/>
          </ac:picMkLst>
        </pc:picChg>
      </pc:sldChg>
      <pc:sldChg chg="add del ord modNotesTx">
        <pc:chgData name="Lee ChangMin" userId="774de3940ded76eb" providerId="LiveId" clId="{2E11E269-641B-4681-847B-4AC29829F940}" dt="2020-11-22T13:27:01.819" v="21202" actId="47"/>
        <pc:sldMkLst>
          <pc:docMk/>
          <pc:sldMk cId="2912588191" sldId="302"/>
        </pc:sldMkLst>
      </pc:sldChg>
      <pc:sldChg chg="delSp modSp add mod modNotesTx">
        <pc:chgData name="Lee ChangMin" userId="774de3940ded76eb" providerId="LiveId" clId="{2E11E269-641B-4681-847B-4AC29829F940}" dt="2020-11-22T14:25:14.417" v="23761" actId="20577"/>
        <pc:sldMkLst>
          <pc:docMk/>
          <pc:sldMk cId="1209868569" sldId="303"/>
        </pc:sldMkLst>
        <pc:spChg chg="mod">
          <ac:chgData name="Lee ChangMin" userId="774de3940ded76eb" providerId="LiveId" clId="{2E11E269-641B-4681-847B-4AC29829F940}" dt="2020-11-22T14:17:24.718" v="23116" actId="20577"/>
          <ac:spMkLst>
            <pc:docMk/>
            <pc:sldMk cId="1209868569" sldId="303"/>
            <ac:spMk id="3" creationId="{A6646510-94B3-4D1F-8EF3-811D174A003C}"/>
          </ac:spMkLst>
        </pc:spChg>
        <pc:picChg chg="del">
          <ac:chgData name="Lee ChangMin" userId="774de3940ded76eb" providerId="LiveId" clId="{2E11E269-641B-4681-847B-4AC29829F940}" dt="2020-11-22T12:45:10.163" v="17283" actId="478"/>
          <ac:picMkLst>
            <pc:docMk/>
            <pc:sldMk cId="1209868569" sldId="303"/>
            <ac:picMk id="2049" creationId="{AD67F669-522C-418F-B26D-644B3ED7340F}"/>
          </ac:picMkLst>
        </pc:picChg>
      </pc:sldChg>
      <pc:sldChg chg="addSp">
        <pc:chgData name="Lee ChangMin" userId="774de3940ded76eb" providerId="LiveId" clId="{2E11E269-641B-4681-847B-4AC29829F940}" dt="2020-11-22T13:21:32.216" v="20806"/>
        <pc:sldMkLst>
          <pc:docMk/>
          <pc:sldMk cId="727007108" sldId="304"/>
        </pc:sldMkLst>
        <pc:spChg chg="add">
          <ac:chgData name="Lee ChangMin" userId="774de3940ded76eb" providerId="LiveId" clId="{2E11E269-641B-4681-847B-4AC29829F940}" dt="2020-11-22T13:21:32.216" v="20806"/>
          <ac:spMkLst>
            <pc:docMk/>
            <pc:sldMk cId="727007108" sldId="304"/>
            <ac:spMk id="4" creationId="{4EC8B5B7-6504-4437-9EED-F34C0098BD51}"/>
          </ac:spMkLst>
        </pc:spChg>
        <pc:picChg chg="add">
          <ac:chgData name="Lee ChangMin" userId="774de3940ded76eb" providerId="LiveId" clId="{2E11E269-641B-4681-847B-4AC29829F940}" dt="2020-11-22T13:21:32.216" v="20806"/>
          <ac:picMkLst>
            <pc:docMk/>
            <pc:sldMk cId="727007108" sldId="304"/>
            <ac:picMk id="16385" creationId="{A3A6861D-A0DD-487E-B7C1-1BCE979EA3AC}"/>
          </ac:picMkLst>
        </pc:picChg>
      </pc:sldChg>
      <pc:sldChg chg="addSp delSp modSp add del mod ord modNotesTx">
        <pc:chgData name="Lee ChangMin" userId="774de3940ded76eb" providerId="LiveId" clId="{2E11E269-641B-4681-847B-4AC29829F940}" dt="2020-11-22T13:26:41.444" v="21194"/>
        <pc:sldMkLst>
          <pc:docMk/>
          <pc:sldMk cId="3470716353" sldId="304"/>
        </pc:sldMkLst>
        <pc:spChg chg="mod">
          <ac:chgData name="Lee ChangMin" userId="774de3940ded76eb" providerId="LiveId" clId="{2E11E269-641B-4681-847B-4AC29829F940}" dt="2020-11-22T13:25:29.291" v="21139" actId="1076"/>
          <ac:spMkLst>
            <pc:docMk/>
            <pc:sldMk cId="3470716353" sldId="304"/>
            <ac:spMk id="3" creationId="{A6646510-94B3-4D1F-8EF3-811D174A003C}"/>
          </ac:spMkLst>
        </pc:spChg>
        <pc:spChg chg="del">
          <ac:chgData name="Lee ChangMin" userId="774de3940ded76eb" providerId="LiveId" clId="{2E11E269-641B-4681-847B-4AC29829F940}" dt="2020-11-22T13:21:33.869" v="20808" actId="478"/>
          <ac:spMkLst>
            <pc:docMk/>
            <pc:sldMk cId="3470716353" sldId="304"/>
            <ac:spMk id="4" creationId="{4EC8B5B7-6504-4437-9EED-F34C0098BD51}"/>
          </ac:spMkLst>
        </pc:spChg>
        <pc:spChg chg="del">
          <ac:chgData name="Lee ChangMin" userId="774de3940ded76eb" providerId="LiveId" clId="{2E11E269-641B-4681-847B-4AC29829F940}" dt="2020-11-22T13:21:26.445" v="20802" actId="478"/>
          <ac:spMkLst>
            <pc:docMk/>
            <pc:sldMk cId="3470716353" sldId="304"/>
            <ac:spMk id="5" creationId="{F2CFDF61-A505-43B6-9B46-DE90B6DCAF2D}"/>
          </ac:spMkLst>
        </pc:spChg>
        <pc:picChg chg="add del mod">
          <ac:chgData name="Lee ChangMin" userId="774de3940ded76eb" providerId="LiveId" clId="{2E11E269-641B-4681-847B-4AC29829F940}" dt="2020-11-22T13:25:09.124" v="21136" actId="478"/>
          <ac:picMkLst>
            <pc:docMk/>
            <pc:sldMk cId="3470716353" sldId="304"/>
            <ac:picMk id="6" creationId="{91F092DC-F5F7-480B-A652-622A484BE970}"/>
          </ac:picMkLst>
        </pc:picChg>
        <pc:picChg chg="add del mod">
          <ac:chgData name="Lee ChangMin" userId="774de3940ded76eb" providerId="LiveId" clId="{2E11E269-641B-4681-847B-4AC29829F940}" dt="2020-11-22T13:25:09.124" v="21136" actId="478"/>
          <ac:picMkLst>
            <pc:docMk/>
            <pc:sldMk cId="3470716353" sldId="304"/>
            <ac:picMk id="7" creationId="{7E975A4B-F96A-4AF8-A183-5D08188EF89E}"/>
          </ac:picMkLst>
        </pc:picChg>
        <pc:picChg chg="add del mod">
          <ac:chgData name="Lee ChangMin" userId="774de3940ded76eb" providerId="LiveId" clId="{2E11E269-641B-4681-847B-4AC29829F940}" dt="2020-11-22T13:25:09.124" v="21136" actId="478"/>
          <ac:picMkLst>
            <pc:docMk/>
            <pc:sldMk cId="3470716353" sldId="304"/>
            <ac:picMk id="8" creationId="{F27E67D6-D65B-4947-A11E-136FEDCF9F3E}"/>
          </ac:picMkLst>
        </pc:picChg>
        <pc:picChg chg="add del mod">
          <ac:chgData name="Lee ChangMin" userId="774de3940ded76eb" providerId="LiveId" clId="{2E11E269-641B-4681-847B-4AC29829F940}" dt="2020-11-22T13:25:09.124" v="21136" actId="478"/>
          <ac:picMkLst>
            <pc:docMk/>
            <pc:sldMk cId="3470716353" sldId="304"/>
            <ac:picMk id="9" creationId="{01C4B054-2F28-4828-8737-0620F01A44E8}"/>
          </ac:picMkLst>
        </pc:picChg>
        <pc:picChg chg="add mod modCrop">
          <ac:chgData name="Lee ChangMin" userId="774de3940ded76eb" providerId="LiveId" clId="{2E11E269-641B-4681-847B-4AC29829F940}" dt="2020-11-22T13:25:31.700" v="21140" actId="1076"/>
          <ac:picMkLst>
            <pc:docMk/>
            <pc:sldMk cId="3470716353" sldId="304"/>
            <ac:picMk id="10" creationId="{A34E6FFC-6739-447F-8B72-693FFA9696E6}"/>
          </ac:picMkLst>
        </pc:picChg>
        <pc:picChg chg="del">
          <ac:chgData name="Lee ChangMin" userId="774de3940ded76eb" providerId="LiveId" clId="{2E11E269-641B-4681-847B-4AC29829F940}" dt="2020-11-22T13:21:26.445" v="20802" actId="478"/>
          <ac:picMkLst>
            <pc:docMk/>
            <pc:sldMk cId="3470716353" sldId="304"/>
            <ac:picMk id="11265" creationId="{D68C408C-D4B6-4D38-94AA-288BB83BE4A3}"/>
          </ac:picMkLst>
        </pc:picChg>
        <pc:picChg chg="del">
          <ac:chgData name="Lee ChangMin" userId="774de3940ded76eb" providerId="LiveId" clId="{2E11E269-641B-4681-847B-4AC29829F940}" dt="2020-11-22T13:21:26.445" v="20802" actId="478"/>
          <ac:picMkLst>
            <pc:docMk/>
            <pc:sldMk cId="3470716353" sldId="304"/>
            <ac:picMk id="12289" creationId="{D1127C60-E10C-4AB5-B85F-A48678490CC6}"/>
          </ac:picMkLst>
        </pc:picChg>
        <pc:picChg chg="del">
          <ac:chgData name="Lee ChangMin" userId="774de3940ded76eb" providerId="LiveId" clId="{2E11E269-641B-4681-847B-4AC29829F940}" dt="2020-11-22T13:21:31.072" v="20805" actId="478"/>
          <ac:picMkLst>
            <pc:docMk/>
            <pc:sldMk cId="3470716353" sldId="304"/>
            <ac:picMk id="13313" creationId="{3E2EECEB-3675-463D-9697-DC62A0C4270B}"/>
          </ac:picMkLst>
        </pc:picChg>
        <pc:picChg chg="mod">
          <ac:chgData name="Lee ChangMin" userId="774de3940ded76eb" providerId="LiveId" clId="{2E11E269-641B-4681-847B-4AC29829F940}" dt="2020-11-22T13:25:29.291" v="21139" actId="1076"/>
          <ac:picMkLst>
            <pc:docMk/>
            <pc:sldMk cId="3470716353" sldId="304"/>
            <ac:picMk id="16385" creationId="{A3A6861D-A0DD-487E-B7C1-1BCE979EA3AC}"/>
          </ac:picMkLst>
        </pc:picChg>
      </pc:sldChg>
      <pc:sldChg chg="delSp modSp add del mod ord modNotesTx">
        <pc:chgData name="Lee ChangMin" userId="774de3940ded76eb" providerId="LiveId" clId="{2E11E269-641B-4681-847B-4AC29829F940}" dt="2020-11-22T13:28:26.356" v="21346" actId="20577"/>
        <pc:sldMkLst>
          <pc:docMk/>
          <pc:sldMk cId="936727214" sldId="305"/>
        </pc:sldMkLst>
        <pc:spChg chg="mod">
          <ac:chgData name="Lee ChangMin" userId="774de3940ded76eb" providerId="LiveId" clId="{2E11E269-641B-4681-847B-4AC29829F940}" dt="2020-11-22T13:11:27.378" v="20287" actId="27636"/>
          <ac:spMkLst>
            <pc:docMk/>
            <pc:sldMk cId="936727214" sldId="305"/>
            <ac:spMk id="3" creationId="{A6646510-94B3-4D1F-8EF3-811D174A003C}"/>
          </ac:spMkLst>
        </pc:spChg>
        <pc:picChg chg="del">
          <ac:chgData name="Lee ChangMin" userId="774de3940ded76eb" providerId="LiveId" clId="{2E11E269-641B-4681-847B-4AC29829F940}" dt="2020-11-22T13:11:28.311" v="20288" actId="478"/>
          <ac:picMkLst>
            <pc:docMk/>
            <pc:sldMk cId="936727214" sldId="305"/>
            <ac:picMk id="13313" creationId="{3E2EECEB-3675-463D-9697-DC62A0C4270B}"/>
          </ac:picMkLst>
        </pc:picChg>
        <pc:picChg chg="mod">
          <ac:chgData name="Lee ChangMin" userId="774de3940ded76eb" providerId="LiveId" clId="{2E11E269-641B-4681-847B-4AC29829F940}" dt="2020-11-22T13:11:31.526" v="20289" actId="1076"/>
          <ac:picMkLst>
            <pc:docMk/>
            <pc:sldMk cId="936727214" sldId="305"/>
            <ac:picMk id="14338" creationId="{A22B92EB-6CA3-4BC4-865F-A037ACEE163D}"/>
          </ac:picMkLst>
        </pc:picChg>
      </pc:sldChg>
      <pc:sldChg chg="addSp">
        <pc:chgData name="Lee ChangMin" userId="774de3940ded76eb" providerId="LiveId" clId="{2E11E269-641B-4681-847B-4AC29829F940}" dt="2020-11-22T13:10:06.018" v="20256"/>
        <pc:sldMkLst>
          <pc:docMk/>
          <pc:sldMk cId="2564168971" sldId="305"/>
        </pc:sldMkLst>
        <pc:picChg chg="add">
          <ac:chgData name="Lee ChangMin" userId="774de3940ded76eb" providerId="LiveId" clId="{2E11E269-641B-4681-847B-4AC29829F940}" dt="2020-11-22T13:10:06.018" v="20256"/>
          <ac:picMkLst>
            <pc:docMk/>
            <pc:sldMk cId="2564168971" sldId="305"/>
            <ac:picMk id="14338" creationId="{A22B92EB-6CA3-4BC4-865F-A037ACEE163D}"/>
          </ac:picMkLst>
        </pc:picChg>
      </pc:sldChg>
      <pc:sldChg chg="addSp delSp modSp add del mod ord modNotesTx">
        <pc:chgData name="Lee ChangMin" userId="774de3940ded76eb" providerId="LiveId" clId="{2E11E269-641B-4681-847B-4AC29829F940}" dt="2020-11-22T14:05:36.507" v="21643" actId="20577"/>
        <pc:sldMkLst>
          <pc:docMk/>
          <pc:sldMk cId="870365654" sldId="306"/>
        </pc:sldMkLst>
        <pc:spChg chg="mod">
          <ac:chgData name="Lee ChangMin" userId="774de3940ded76eb" providerId="LiveId" clId="{2E11E269-641B-4681-847B-4AC29829F940}" dt="2020-11-22T13:57:19.444" v="21369" actId="27636"/>
          <ac:spMkLst>
            <pc:docMk/>
            <pc:sldMk cId="870365654" sldId="306"/>
            <ac:spMk id="3" creationId="{A6646510-94B3-4D1F-8EF3-811D174A003C}"/>
          </ac:spMkLst>
        </pc:spChg>
        <pc:spChg chg="del">
          <ac:chgData name="Lee ChangMin" userId="774de3940ded76eb" providerId="LiveId" clId="{2E11E269-641B-4681-847B-4AC29829F940}" dt="2020-11-22T13:57:02.373" v="21366" actId="478"/>
          <ac:spMkLst>
            <pc:docMk/>
            <pc:sldMk cId="870365654" sldId="306"/>
            <ac:spMk id="4" creationId="{94A24888-AB32-49E0-8E50-6704084A7A31}"/>
          </ac:spMkLst>
        </pc:spChg>
        <pc:picChg chg="add mod">
          <ac:chgData name="Lee ChangMin" userId="774de3940ded76eb" providerId="LiveId" clId="{2E11E269-641B-4681-847B-4AC29829F940}" dt="2020-11-22T14:03:35.866" v="21388" actId="1076"/>
          <ac:picMkLst>
            <pc:docMk/>
            <pc:sldMk cId="870365654" sldId="306"/>
            <ac:picMk id="6" creationId="{B8ABA34F-37C9-448A-A20F-4033863904BF}"/>
          </ac:picMkLst>
        </pc:picChg>
        <pc:picChg chg="del">
          <ac:chgData name="Lee ChangMin" userId="774de3940ded76eb" providerId="LiveId" clId="{2E11E269-641B-4681-847B-4AC29829F940}" dt="2020-11-22T14:03:32.289" v="21386" actId="478"/>
          <ac:picMkLst>
            <pc:docMk/>
            <pc:sldMk cId="870365654" sldId="306"/>
            <ac:picMk id="10" creationId="{A34E6FFC-6739-447F-8B72-693FFA9696E6}"/>
          </ac:picMkLst>
        </pc:picChg>
        <pc:picChg chg="del">
          <ac:chgData name="Lee ChangMin" userId="774de3940ded76eb" providerId="LiveId" clId="{2E11E269-641B-4681-847B-4AC29829F940}" dt="2020-11-22T13:56:58.369" v="21363" actId="478"/>
          <ac:picMkLst>
            <pc:docMk/>
            <pc:sldMk cId="870365654" sldId="306"/>
            <ac:picMk id="16385" creationId="{A3A6861D-A0DD-487E-B7C1-1BCE979EA3AC}"/>
          </ac:picMkLst>
        </pc:picChg>
        <pc:picChg chg="mod">
          <ac:chgData name="Lee ChangMin" userId="774de3940ded76eb" providerId="LiveId" clId="{2E11E269-641B-4681-847B-4AC29829F940}" dt="2020-11-22T14:03:06.293" v="21380" actId="14100"/>
          <ac:picMkLst>
            <pc:docMk/>
            <pc:sldMk cId="870365654" sldId="306"/>
            <ac:picMk id="17409" creationId="{19743F32-21E8-4EBB-8EBE-BEE96CC19355}"/>
          </ac:picMkLst>
        </pc:picChg>
        <pc:picChg chg="mod">
          <ac:chgData name="Lee ChangMin" userId="774de3940ded76eb" providerId="LiveId" clId="{2E11E269-641B-4681-847B-4AC29829F940}" dt="2020-11-22T14:03:13.178" v="21385" actId="1076"/>
          <ac:picMkLst>
            <pc:docMk/>
            <pc:sldMk cId="870365654" sldId="306"/>
            <ac:picMk id="17410" creationId="{FF24FBEB-BDAA-4CB5-A6AF-48066654C48C}"/>
          </ac:picMkLst>
        </pc:picChg>
      </pc:sldChg>
      <pc:sldChg chg="addSp">
        <pc:chgData name="Lee ChangMin" userId="774de3940ded76eb" providerId="LiveId" clId="{2E11E269-641B-4681-847B-4AC29829F940}" dt="2020-11-22T13:56:59.294" v="21364"/>
        <pc:sldMkLst>
          <pc:docMk/>
          <pc:sldMk cId="1108051770" sldId="306"/>
        </pc:sldMkLst>
        <pc:spChg chg="add">
          <ac:chgData name="Lee ChangMin" userId="774de3940ded76eb" providerId="LiveId" clId="{2E11E269-641B-4681-847B-4AC29829F940}" dt="2020-11-22T13:56:59.294" v="21364"/>
          <ac:spMkLst>
            <pc:docMk/>
            <pc:sldMk cId="1108051770" sldId="306"/>
            <ac:spMk id="4" creationId="{94A24888-AB32-49E0-8E50-6704084A7A31}"/>
          </ac:spMkLst>
        </pc:spChg>
        <pc:picChg chg="add">
          <ac:chgData name="Lee ChangMin" userId="774de3940ded76eb" providerId="LiveId" clId="{2E11E269-641B-4681-847B-4AC29829F940}" dt="2020-11-22T13:56:59.294" v="21364"/>
          <ac:picMkLst>
            <pc:docMk/>
            <pc:sldMk cId="1108051770" sldId="306"/>
            <ac:picMk id="17409" creationId="{19743F32-21E8-4EBB-8EBE-BEE96CC19355}"/>
          </ac:picMkLst>
        </pc:picChg>
        <pc:picChg chg="add">
          <ac:chgData name="Lee ChangMin" userId="774de3940ded76eb" providerId="LiveId" clId="{2E11E269-641B-4681-847B-4AC29829F940}" dt="2020-11-22T13:56:59.294" v="21364"/>
          <ac:picMkLst>
            <pc:docMk/>
            <pc:sldMk cId="1108051770" sldId="306"/>
            <ac:picMk id="17410" creationId="{FF24FBEB-BDAA-4CB5-A6AF-48066654C48C}"/>
          </ac:picMkLst>
        </pc:picChg>
      </pc:sldChg>
    </pc:docChg>
  </pc:docChgLst>
  <pc:docChgLst>
    <pc:chgData name="Lee ChangMin" userId="774de3940ded76eb" providerId="LiveId" clId="{D8AFBAB9-5D24-45CB-A83E-D112E74A016D}"/>
    <pc:docChg chg="undo custSel addSld delSld modSld modSection">
      <pc:chgData name="Lee ChangMin" userId="774de3940ded76eb" providerId="LiveId" clId="{D8AFBAB9-5D24-45CB-A83E-D112E74A016D}" dt="2020-11-22T15:18:33.135" v="1315" actId="20577"/>
      <pc:docMkLst>
        <pc:docMk/>
      </pc:docMkLst>
      <pc:sldChg chg="modSp mod">
        <pc:chgData name="Lee ChangMin" userId="774de3940ded76eb" providerId="LiveId" clId="{D8AFBAB9-5D24-45CB-A83E-D112E74A016D}" dt="2020-11-22T14:55:38.030" v="1096" actId="6549"/>
        <pc:sldMkLst>
          <pc:docMk/>
          <pc:sldMk cId="1779702086" sldId="257"/>
        </pc:sldMkLst>
        <pc:spChg chg="mod">
          <ac:chgData name="Lee ChangMin" userId="774de3940ded76eb" providerId="LiveId" clId="{D8AFBAB9-5D24-45CB-A83E-D112E74A016D}" dt="2020-11-22T14:55:38.030" v="1096" actId="6549"/>
          <ac:spMkLst>
            <pc:docMk/>
            <pc:sldMk cId="1779702086" sldId="257"/>
            <ac:spMk id="3" creationId="{3B19BE81-CD91-4988-954C-6BE4DAA5063F}"/>
          </ac:spMkLst>
        </pc:spChg>
      </pc:sldChg>
      <pc:sldChg chg="modNotesTx">
        <pc:chgData name="Lee ChangMin" userId="774de3940ded76eb" providerId="LiveId" clId="{D8AFBAB9-5D24-45CB-A83E-D112E74A016D}" dt="2020-11-22T15:04:00.999" v="1144" actId="20577"/>
        <pc:sldMkLst>
          <pc:docMk/>
          <pc:sldMk cId="4198491303" sldId="258"/>
        </pc:sldMkLst>
      </pc:sldChg>
      <pc:sldChg chg="modSp mod modNotesTx">
        <pc:chgData name="Lee ChangMin" userId="774de3940ded76eb" providerId="LiveId" clId="{D8AFBAB9-5D24-45CB-A83E-D112E74A016D}" dt="2020-11-22T14:41:32.815" v="399" actId="20577"/>
        <pc:sldMkLst>
          <pc:docMk/>
          <pc:sldMk cId="3986346655" sldId="262"/>
        </pc:sldMkLst>
        <pc:spChg chg="mod">
          <ac:chgData name="Lee ChangMin" userId="774de3940ded76eb" providerId="LiveId" clId="{D8AFBAB9-5D24-45CB-A83E-D112E74A016D}" dt="2020-11-22T14:41:25.556" v="374" actId="20577"/>
          <ac:spMkLst>
            <pc:docMk/>
            <pc:sldMk cId="3986346655" sldId="262"/>
            <ac:spMk id="2" creationId="{77C27C64-63D8-4AB4-93FE-131F726126F3}"/>
          </ac:spMkLst>
        </pc:spChg>
      </pc:sldChg>
      <pc:sldChg chg="addSp modSp mod modNotesTx">
        <pc:chgData name="Lee ChangMin" userId="774de3940ded76eb" providerId="LiveId" clId="{D8AFBAB9-5D24-45CB-A83E-D112E74A016D}" dt="2020-11-22T14:55:14.623" v="1088" actId="1076"/>
        <pc:sldMkLst>
          <pc:docMk/>
          <pc:sldMk cId="4028406523" sldId="263"/>
        </pc:sldMkLst>
        <pc:spChg chg="mod">
          <ac:chgData name="Lee ChangMin" userId="774de3940ded76eb" providerId="LiveId" clId="{D8AFBAB9-5D24-45CB-A83E-D112E74A016D}" dt="2020-11-22T14:55:05.845" v="1083" actId="20577"/>
          <ac:spMkLst>
            <pc:docMk/>
            <pc:sldMk cId="4028406523" sldId="263"/>
            <ac:spMk id="3" creationId="{D05387EE-A129-4BFE-86D2-A2300500967D}"/>
          </ac:spMkLst>
        </pc:spChg>
        <pc:picChg chg="add mod">
          <ac:chgData name="Lee ChangMin" userId="774de3940ded76eb" providerId="LiveId" clId="{D8AFBAB9-5D24-45CB-A83E-D112E74A016D}" dt="2020-11-22T14:55:14.623" v="1088" actId="1076"/>
          <ac:picMkLst>
            <pc:docMk/>
            <pc:sldMk cId="4028406523" sldId="263"/>
            <ac:picMk id="5" creationId="{37FA170C-F95C-445B-82FD-59B50F8FF9DA}"/>
          </ac:picMkLst>
        </pc:picChg>
      </pc:sldChg>
      <pc:sldChg chg="del">
        <pc:chgData name="Lee ChangMin" userId="774de3940ded76eb" providerId="LiveId" clId="{D8AFBAB9-5D24-45CB-A83E-D112E74A016D}" dt="2020-11-22T14:56:02.813" v="1097" actId="47"/>
        <pc:sldMkLst>
          <pc:docMk/>
          <pc:sldMk cId="204613884" sldId="264"/>
        </pc:sldMkLst>
      </pc:sldChg>
      <pc:sldChg chg="modSp mod">
        <pc:chgData name="Lee ChangMin" userId="774de3940ded76eb" providerId="LiveId" clId="{D8AFBAB9-5D24-45CB-A83E-D112E74A016D}" dt="2020-11-22T14:58:50.910" v="1110" actId="1037"/>
        <pc:sldMkLst>
          <pc:docMk/>
          <pc:sldMk cId="2153009487" sldId="265"/>
        </pc:sldMkLst>
        <pc:graphicFrameChg chg="mod">
          <ac:chgData name="Lee ChangMin" userId="774de3940ded76eb" providerId="LiveId" clId="{D8AFBAB9-5D24-45CB-A83E-D112E74A016D}" dt="2020-11-22T14:58:50.910" v="1110" actId="1037"/>
          <ac:graphicFrameMkLst>
            <pc:docMk/>
            <pc:sldMk cId="2153009487" sldId="265"/>
            <ac:graphicFrameMk id="7" creationId="{33B0CB1D-AEBE-40BB-A021-E62C15CBA927}"/>
          </ac:graphicFrameMkLst>
        </pc:graphicFrameChg>
        <pc:graphicFrameChg chg="mod">
          <ac:chgData name="Lee ChangMin" userId="774de3940ded76eb" providerId="LiveId" clId="{D8AFBAB9-5D24-45CB-A83E-D112E74A016D}" dt="2020-11-22T14:58:50.910" v="1110" actId="1037"/>
          <ac:graphicFrameMkLst>
            <pc:docMk/>
            <pc:sldMk cId="2153009487" sldId="265"/>
            <ac:graphicFrameMk id="11" creationId="{6E0EEDF5-8F02-481D-850F-A05EEDFD40EC}"/>
          </ac:graphicFrameMkLst>
        </pc:graphicFrameChg>
        <pc:picChg chg="mod">
          <ac:chgData name="Lee ChangMin" userId="774de3940ded76eb" providerId="LiveId" clId="{D8AFBAB9-5D24-45CB-A83E-D112E74A016D}" dt="2020-11-22T14:58:50.910" v="1110" actId="1037"/>
          <ac:picMkLst>
            <pc:docMk/>
            <pc:sldMk cId="2153009487" sldId="265"/>
            <ac:picMk id="5" creationId="{5208BD0B-2E48-4F7D-B3CB-BFEB51F0C7EA}"/>
          </ac:picMkLst>
        </pc:picChg>
      </pc:sldChg>
      <pc:sldChg chg="del">
        <pc:chgData name="Lee ChangMin" userId="774de3940ded76eb" providerId="LiveId" clId="{D8AFBAB9-5D24-45CB-A83E-D112E74A016D}" dt="2020-11-22T14:57:02.365" v="1098" actId="47"/>
        <pc:sldMkLst>
          <pc:docMk/>
          <pc:sldMk cId="2944621693" sldId="267"/>
        </pc:sldMkLst>
      </pc:sldChg>
      <pc:sldChg chg="modNotesTx">
        <pc:chgData name="Lee ChangMin" userId="774de3940ded76eb" providerId="LiveId" clId="{D8AFBAB9-5D24-45CB-A83E-D112E74A016D}" dt="2020-11-22T14:43:04.608" v="458" actId="20577"/>
        <pc:sldMkLst>
          <pc:docMk/>
          <pc:sldMk cId="1997343532" sldId="269"/>
        </pc:sldMkLst>
      </pc:sldChg>
      <pc:sldChg chg="modSp mod modNotesTx">
        <pc:chgData name="Lee ChangMin" userId="774de3940ded76eb" providerId="LiveId" clId="{D8AFBAB9-5D24-45CB-A83E-D112E74A016D}" dt="2020-11-22T15:18:33.135" v="1315" actId="20577"/>
        <pc:sldMkLst>
          <pc:docMk/>
          <pc:sldMk cId="1981237752" sldId="270"/>
        </pc:sldMkLst>
        <pc:spChg chg="mod">
          <ac:chgData name="Lee ChangMin" userId="774de3940ded76eb" providerId="LiveId" clId="{D8AFBAB9-5D24-45CB-A83E-D112E74A016D}" dt="2020-11-22T15:18:07.374" v="1260"/>
          <ac:spMkLst>
            <pc:docMk/>
            <pc:sldMk cId="1981237752" sldId="270"/>
            <ac:spMk id="3" creationId="{293E5EB8-63C2-4F6A-A174-2EF5E0C2142C}"/>
          </ac:spMkLst>
        </pc:spChg>
      </pc:sldChg>
      <pc:sldChg chg="del">
        <pc:chgData name="Lee ChangMin" userId="774de3940ded76eb" providerId="LiveId" clId="{D8AFBAB9-5D24-45CB-A83E-D112E74A016D}" dt="2020-11-22T14:44:05.731" v="459" actId="47"/>
        <pc:sldMkLst>
          <pc:docMk/>
          <pc:sldMk cId="2846280694" sldId="271"/>
        </pc:sldMkLst>
      </pc:sldChg>
      <pc:sldChg chg="modNotesTx">
        <pc:chgData name="Lee ChangMin" userId="774de3940ded76eb" providerId="LiveId" clId="{D8AFBAB9-5D24-45CB-A83E-D112E74A016D}" dt="2020-11-22T14:44:56.028" v="653" actId="20577"/>
        <pc:sldMkLst>
          <pc:docMk/>
          <pc:sldMk cId="2866540869" sldId="272"/>
        </pc:sldMkLst>
      </pc:sldChg>
      <pc:sldChg chg="modNotesTx">
        <pc:chgData name="Lee ChangMin" userId="774de3940ded76eb" providerId="LiveId" clId="{D8AFBAB9-5D24-45CB-A83E-D112E74A016D}" dt="2020-11-22T14:45:39.851" v="677" actId="20577"/>
        <pc:sldMkLst>
          <pc:docMk/>
          <pc:sldMk cId="3144177543" sldId="274"/>
        </pc:sldMkLst>
      </pc:sldChg>
      <pc:sldChg chg="modNotesTx">
        <pc:chgData name="Lee ChangMin" userId="774de3940ded76eb" providerId="LiveId" clId="{D8AFBAB9-5D24-45CB-A83E-D112E74A016D}" dt="2020-11-22T14:46:47.298" v="683" actId="20577"/>
        <pc:sldMkLst>
          <pc:docMk/>
          <pc:sldMk cId="1739347655" sldId="276"/>
        </pc:sldMkLst>
      </pc:sldChg>
      <pc:sldChg chg="addSp delSp modSp mod modNotesTx">
        <pc:chgData name="Lee ChangMin" userId="774de3940ded76eb" providerId="LiveId" clId="{D8AFBAB9-5D24-45CB-A83E-D112E74A016D}" dt="2020-11-22T14:50:50.565" v="833" actId="20577"/>
        <pc:sldMkLst>
          <pc:docMk/>
          <pc:sldMk cId="672569132" sldId="277"/>
        </pc:sldMkLst>
        <pc:spChg chg="mod">
          <ac:chgData name="Lee ChangMin" userId="774de3940ded76eb" providerId="LiveId" clId="{D8AFBAB9-5D24-45CB-A83E-D112E74A016D}" dt="2020-11-22T14:47:37.888" v="686" actId="1076"/>
          <ac:spMkLst>
            <pc:docMk/>
            <pc:sldMk cId="672569132" sldId="277"/>
            <ac:spMk id="3" creationId="{293E5EB8-63C2-4F6A-A174-2EF5E0C2142C}"/>
          </ac:spMkLst>
        </pc:spChg>
        <pc:grpChg chg="add mod">
          <ac:chgData name="Lee ChangMin" userId="774de3940ded76eb" providerId="LiveId" clId="{D8AFBAB9-5D24-45CB-A83E-D112E74A016D}" dt="2020-11-22T14:47:59.920" v="690" actId="1076"/>
          <ac:grpSpMkLst>
            <pc:docMk/>
            <pc:sldMk cId="672569132" sldId="277"/>
            <ac:grpSpMk id="4" creationId="{43C9FFE5-F449-4BB9-96D0-A4A2EA59A050}"/>
          </ac:grpSpMkLst>
        </pc:grpChg>
        <pc:picChg chg="mod">
          <ac:chgData name="Lee ChangMin" userId="774de3940ded76eb" providerId="LiveId" clId="{D8AFBAB9-5D24-45CB-A83E-D112E74A016D}" dt="2020-11-22T14:47:49.398" v="688" actId="164"/>
          <ac:picMkLst>
            <pc:docMk/>
            <pc:sldMk cId="672569132" sldId="277"/>
            <ac:picMk id="5" creationId="{82EF203F-1CCF-4B03-9A95-4D05C75E9353}"/>
          </ac:picMkLst>
        </pc:picChg>
        <pc:picChg chg="mod">
          <ac:chgData name="Lee ChangMin" userId="774de3940ded76eb" providerId="LiveId" clId="{D8AFBAB9-5D24-45CB-A83E-D112E74A016D}" dt="2020-11-22T14:47:49.398" v="688" actId="164"/>
          <ac:picMkLst>
            <pc:docMk/>
            <pc:sldMk cId="672569132" sldId="277"/>
            <ac:picMk id="8" creationId="{E833E9EC-EC55-4956-BB10-0E1C4E39B5C4}"/>
          </ac:picMkLst>
        </pc:picChg>
        <pc:picChg chg="del">
          <ac:chgData name="Lee ChangMin" userId="774de3940ded76eb" providerId="LiveId" clId="{D8AFBAB9-5D24-45CB-A83E-D112E74A016D}" dt="2020-11-22T14:47:36.054" v="684" actId="478"/>
          <ac:picMkLst>
            <pc:docMk/>
            <pc:sldMk cId="672569132" sldId="277"/>
            <ac:picMk id="10" creationId="{E84C5EA1-A5C8-4EBE-98B0-50747CCBBDC7}"/>
          </ac:picMkLst>
        </pc:picChg>
        <pc:picChg chg="del">
          <ac:chgData name="Lee ChangMin" userId="774de3940ded76eb" providerId="LiveId" clId="{D8AFBAB9-5D24-45CB-A83E-D112E74A016D}" dt="2020-11-22T14:47:36.054" v="684" actId="478"/>
          <ac:picMkLst>
            <pc:docMk/>
            <pc:sldMk cId="672569132" sldId="277"/>
            <ac:picMk id="12" creationId="{5EC42250-42A3-4864-B705-11D7F46AF438}"/>
          </ac:picMkLst>
        </pc:picChg>
      </pc:sldChg>
      <pc:sldChg chg="addSp delSp modSp mod modNotesTx">
        <pc:chgData name="Lee ChangMin" userId="774de3940ded76eb" providerId="LiveId" clId="{D8AFBAB9-5D24-45CB-A83E-D112E74A016D}" dt="2020-11-22T15:12:58.064" v="1259" actId="20577"/>
        <pc:sldMkLst>
          <pc:docMk/>
          <pc:sldMk cId="377299376" sldId="278"/>
        </pc:sldMkLst>
        <pc:picChg chg="del">
          <ac:chgData name="Lee ChangMin" userId="774de3940ded76eb" providerId="LiveId" clId="{D8AFBAB9-5D24-45CB-A83E-D112E74A016D}" dt="2020-11-22T14:52:24.800" v="877" actId="478"/>
          <ac:picMkLst>
            <pc:docMk/>
            <pc:sldMk cId="377299376" sldId="278"/>
            <ac:picMk id="5" creationId="{4225EB8E-D4F0-432B-88FE-C5973DD14AD7}"/>
          </ac:picMkLst>
        </pc:picChg>
        <pc:picChg chg="add mod">
          <ac:chgData name="Lee ChangMin" userId="774de3940ded76eb" providerId="LiveId" clId="{D8AFBAB9-5D24-45CB-A83E-D112E74A016D}" dt="2020-11-22T14:52:02.689" v="876" actId="1076"/>
          <ac:picMkLst>
            <pc:docMk/>
            <pc:sldMk cId="377299376" sldId="278"/>
            <ac:picMk id="6" creationId="{924EB04D-031E-4516-9FEF-372A03F4172E}"/>
          </ac:picMkLst>
        </pc:picChg>
        <pc:picChg chg="del">
          <ac:chgData name="Lee ChangMin" userId="774de3940ded76eb" providerId="LiveId" clId="{D8AFBAB9-5D24-45CB-A83E-D112E74A016D}" dt="2020-11-22T14:52:00.696" v="875" actId="478"/>
          <ac:picMkLst>
            <pc:docMk/>
            <pc:sldMk cId="377299376" sldId="278"/>
            <ac:picMk id="8" creationId="{5E11C496-9FC1-4C5F-8730-BD2BCF67B4E9}"/>
          </ac:picMkLst>
        </pc:picChg>
        <pc:picChg chg="add del mod">
          <ac:chgData name="Lee ChangMin" userId="774de3940ded76eb" providerId="LiveId" clId="{D8AFBAB9-5D24-45CB-A83E-D112E74A016D}" dt="2020-11-22T14:52:49.321" v="881" actId="478"/>
          <ac:picMkLst>
            <pc:docMk/>
            <pc:sldMk cId="377299376" sldId="278"/>
            <ac:picMk id="9" creationId="{EDA78B4D-E574-452B-A8C2-C7EB2F2A94D7}"/>
          </ac:picMkLst>
        </pc:picChg>
        <pc:picChg chg="add mod">
          <ac:chgData name="Lee ChangMin" userId="774de3940ded76eb" providerId="LiveId" clId="{D8AFBAB9-5D24-45CB-A83E-D112E74A016D}" dt="2020-11-22T14:52:54.447" v="885" actId="1076"/>
          <ac:picMkLst>
            <pc:docMk/>
            <pc:sldMk cId="377299376" sldId="278"/>
            <ac:picMk id="11" creationId="{BE585254-0446-4462-84DF-41ED50FAF798}"/>
          </ac:picMkLst>
        </pc:picChg>
      </pc:sldChg>
      <pc:sldChg chg="del">
        <pc:chgData name="Lee ChangMin" userId="774de3940ded76eb" providerId="LiveId" clId="{D8AFBAB9-5D24-45CB-A83E-D112E74A016D}" dt="2020-11-22T14:53:30.345" v="887" actId="47"/>
        <pc:sldMkLst>
          <pc:docMk/>
          <pc:sldMk cId="3774009999" sldId="279"/>
        </pc:sldMkLst>
      </pc:sldChg>
      <pc:sldChg chg="del">
        <pc:chgData name="Lee ChangMin" userId="774de3940ded76eb" providerId="LiveId" clId="{D8AFBAB9-5D24-45CB-A83E-D112E74A016D}" dt="2020-11-22T14:53:19.639" v="886" actId="47"/>
        <pc:sldMkLst>
          <pc:docMk/>
          <pc:sldMk cId="4118277460" sldId="280"/>
        </pc:sldMkLst>
      </pc:sldChg>
      <pc:sldChg chg="modNotesTx">
        <pc:chgData name="Lee ChangMin" userId="774de3940ded76eb" providerId="LiveId" clId="{D8AFBAB9-5D24-45CB-A83E-D112E74A016D}" dt="2020-11-22T14:40:07.348" v="364" actId="20577"/>
        <pc:sldMkLst>
          <pc:docMk/>
          <pc:sldMk cId="4047128783" sldId="293"/>
        </pc:sldMkLst>
      </pc:sldChg>
      <pc:sldChg chg="modNotesTx">
        <pc:chgData name="Lee ChangMin" userId="774de3940ded76eb" providerId="LiveId" clId="{D8AFBAB9-5D24-45CB-A83E-D112E74A016D}" dt="2020-11-22T14:38:44.157" v="354" actId="20577"/>
        <pc:sldMkLst>
          <pc:docMk/>
          <pc:sldMk cId="1283041526" sldId="299"/>
        </pc:sldMkLst>
      </pc:sldChg>
      <pc:sldChg chg="modNotesTx">
        <pc:chgData name="Lee ChangMin" userId="774de3940ded76eb" providerId="LiveId" clId="{D8AFBAB9-5D24-45CB-A83E-D112E74A016D}" dt="2020-11-22T15:08:54.521" v="1180" actId="20577"/>
        <pc:sldMkLst>
          <pc:docMk/>
          <pc:sldMk cId="816738605" sldId="300"/>
        </pc:sldMkLst>
      </pc:sldChg>
      <pc:sldChg chg="add del modNotesTx">
        <pc:chgData name="Lee ChangMin" userId="774de3940ded76eb" providerId="LiveId" clId="{D8AFBAB9-5D24-45CB-A83E-D112E74A016D}" dt="2020-11-22T14:35:55.214" v="164" actId="20577"/>
        <pc:sldMkLst>
          <pc:docMk/>
          <pc:sldMk cId="936727214" sldId="3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65D6C-16F3-4C86-A53E-70494C412471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6E7C1-E654-4C42-A55B-3A5E7244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93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캡스톤</a:t>
            </a:r>
            <a:r>
              <a:rPr lang="ko-KR" altLang="en-US" dirty="0"/>
              <a:t> 디자인</a:t>
            </a:r>
            <a:r>
              <a:rPr lang="en-US" altLang="ko-KR" dirty="0"/>
              <a:t>2 2</a:t>
            </a:r>
            <a:r>
              <a:rPr lang="ko-KR" altLang="en-US" dirty="0"/>
              <a:t>조 서울대공원 입장객 예측에 대한 발표를 시작하겠습니다</a:t>
            </a:r>
            <a:r>
              <a:rPr lang="en-US" altLang="ko-KR" dirty="0"/>
              <a:t>. </a:t>
            </a:r>
            <a:r>
              <a:rPr lang="ko-KR" altLang="en-US" dirty="0"/>
              <a:t>저희 조는 민성식</a:t>
            </a:r>
            <a:r>
              <a:rPr lang="en-US" altLang="ko-KR" dirty="0"/>
              <a:t>, </a:t>
            </a:r>
            <a:r>
              <a:rPr lang="ko-KR" altLang="en-US" dirty="0"/>
              <a:t>이창민으로 </a:t>
            </a:r>
            <a:r>
              <a:rPr lang="ko-KR" altLang="en-US" dirty="0" err="1"/>
              <a:t>이루어져있습니다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6E7C1-E654-4C42-A55B-3A5E7244A23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445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보인 데이터를 이용해 </a:t>
            </a:r>
            <a:r>
              <a:rPr lang="en-US" altLang="ko-KR" dirty="0" err="1"/>
              <a:t>auto.arima</a:t>
            </a:r>
            <a:r>
              <a:rPr lang="en-US" altLang="ko-KR" dirty="0"/>
              <a:t>, </a:t>
            </a:r>
            <a:r>
              <a:rPr lang="en-US" altLang="ko-KR" dirty="0" err="1"/>
              <a:t>ets</a:t>
            </a:r>
            <a:r>
              <a:rPr lang="en-US" altLang="ko-KR" dirty="0"/>
              <a:t>, </a:t>
            </a:r>
            <a:r>
              <a:rPr lang="en-US" altLang="ko-KR" dirty="0" err="1"/>
              <a:t>snaive</a:t>
            </a:r>
            <a:r>
              <a:rPr lang="en-US" altLang="ko-KR" dirty="0"/>
              <a:t>, </a:t>
            </a:r>
            <a:r>
              <a:rPr lang="en-US" altLang="ko-KR" dirty="0" err="1"/>
              <a:t>tbats</a:t>
            </a:r>
            <a:r>
              <a:rPr lang="ko-KR" altLang="en-US" dirty="0"/>
              <a:t>를 이용해서 데이터의 특징을 나타내고 예측한 모습입니다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Auto.arima</a:t>
            </a:r>
            <a:r>
              <a:rPr lang="ko-KR" altLang="en-US" dirty="0"/>
              <a:t>는 데이터가 한 값으로 수렴하고</a:t>
            </a:r>
            <a:r>
              <a:rPr lang="en-US" altLang="ko-KR" dirty="0"/>
              <a:t>, </a:t>
            </a:r>
            <a:r>
              <a:rPr lang="en-US" altLang="ko-KR" dirty="0" err="1"/>
              <a:t>ets</a:t>
            </a:r>
            <a:r>
              <a:rPr lang="ko-KR" altLang="en-US" dirty="0"/>
              <a:t>와 </a:t>
            </a:r>
            <a:r>
              <a:rPr lang="en-US" altLang="ko-KR" dirty="0" err="1"/>
              <a:t>snaive</a:t>
            </a:r>
            <a:r>
              <a:rPr lang="ko-KR" altLang="en-US" dirty="0"/>
              <a:t>는 직선으로 나타나며</a:t>
            </a:r>
            <a:r>
              <a:rPr lang="en-US" altLang="ko-KR" dirty="0"/>
              <a:t>, </a:t>
            </a:r>
            <a:r>
              <a:rPr lang="en-US" altLang="ko-KR" dirty="0" err="1"/>
              <a:t>tbats</a:t>
            </a:r>
            <a:r>
              <a:rPr lang="ko-KR" altLang="en-US" dirty="0"/>
              <a:t>는 </a:t>
            </a:r>
            <a:r>
              <a:rPr lang="en-US" altLang="ko-KR" dirty="0"/>
              <a:t>2015</a:t>
            </a:r>
            <a:r>
              <a:rPr lang="ko-KR" altLang="en-US" dirty="0"/>
              <a:t>년과 </a:t>
            </a:r>
            <a:r>
              <a:rPr lang="en-US" altLang="ko-KR" dirty="0"/>
              <a:t>2016</a:t>
            </a:r>
            <a:r>
              <a:rPr lang="ko-KR" altLang="en-US" dirty="0"/>
              <a:t>년은 데이터의 특징을 어느정도 나타내지만 </a:t>
            </a:r>
            <a:r>
              <a:rPr lang="en-US" altLang="ko-KR" dirty="0"/>
              <a:t>2014</a:t>
            </a:r>
            <a:r>
              <a:rPr lang="ko-KR" altLang="en-US" dirty="0"/>
              <a:t>년에는 한 값으로 수렴하는 등 실제 특징과 다르게 표현하는 것을 알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Arima </a:t>
            </a:r>
            <a:r>
              <a:rPr lang="ko-KR" altLang="en-US" dirty="0"/>
              <a:t>일반적인 모델</a:t>
            </a:r>
            <a:endParaRPr lang="en-US" altLang="ko-KR" dirty="0"/>
          </a:p>
          <a:p>
            <a:r>
              <a:rPr lang="en-US" altLang="ko-KR" dirty="0" err="1"/>
              <a:t>Ets</a:t>
            </a:r>
            <a:r>
              <a:rPr lang="en-US" altLang="ko-KR" dirty="0"/>
              <a:t> </a:t>
            </a:r>
            <a:r>
              <a:rPr lang="ko-KR" altLang="en-US" dirty="0" err="1"/>
              <a:t>지수평활법</a:t>
            </a:r>
            <a:endParaRPr lang="en-US" altLang="ko-KR" dirty="0"/>
          </a:p>
          <a:p>
            <a:r>
              <a:rPr lang="en-US" altLang="ko-KR" dirty="0" err="1"/>
              <a:t>Snaive</a:t>
            </a:r>
            <a:r>
              <a:rPr lang="en-US" altLang="ko-KR" dirty="0"/>
              <a:t> seasonal</a:t>
            </a:r>
            <a:r>
              <a:rPr lang="ko-KR" altLang="en-US" dirty="0"/>
              <a:t> </a:t>
            </a:r>
            <a:r>
              <a:rPr lang="en-US" altLang="ko-KR" dirty="0"/>
              <a:t>naïve</a:t>
            </a:r>
          </a:p>
          <a:p>
            <a:r>
              <a:rPr lang="en-US" altLang="ko-KR" dirty="0" err="1"/>
              <a:t>Tbats</a:t>
            </a:r>
            <a:r>
              <a:rPr lang="en-US" altLang="ko-KR" dirty="0"/>
              <a:t> </a:t>
            </a:r>
            <a:r>
              <a:rPr lang="ko-KR" altLang="en-US" dirty="0"/>
              <a:t>주</a:t>
            </a:r>
            <a:r>
              <a:rPr lang="en-US" altLang="ko-KR" dirty="0"/>
              <a:t>, </a:t>
            </a:r>
            <a:r>
              <a:rPr lang="ko-KR" altLang="en-US" dirty="0"/>
              <a:t>연간 계절성 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6E7C1-E654-4C42-A55B-3A5E7244A23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586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 </a:t>
            </a:r>
            <a:r>
              <a:rPr lang="en-US" altLang="ko-KR" dirty="0"/>
              <a:t>Prophet </a:t>
            </a:r>
            <a:r>
              <a:rPr lang="ko-KR" altLang="en-US" dirty="0"/>
              <a:t>을 이용해 같은 데이터를 나타낸 모습입니다</a:t>
            </a:r>
            <a:r>
              <a:rPr lang="en-US" altLang="ko-KR" dirty="0"/>
              <a:t>. Prophet</a:t>
            </a:r>
            <a:r>
              <a:rPr lang="ko-KR" altLang="en-US" dirty="0"/>
              <a:t>을 이용한 경우 </a:t>
            </a:r>
            <a:r>
              <a:rPr lang="en-US" altLang="ko-KR" dirty="0"/>
              <a:t>2016</a:t>
            </a:r>
            <a:r>
              <a:rPr lang="ko-KR" altLang="en-US" dirty="0"/>
              <a:t>년 들어 갑자기 달라진 경향을 반영하지는 못하지만 앞에서 보인 다른 모델과 다르게 세 부분 전부 데이터의 특징을 어느정도 표현하는 것을 알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6E7C1-E654-4C42-A55B-3A5E7244A23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103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Prophet</a:t>
            </a:r>
            <a:r>
              <a:rPr lang="ko-KR" altLang="en-US" dirty="0"/>
              <a:t>의 예측모델은 데이터가 다음과 같이 이루어졌다고 가정합니다</a:t>
            </a:r>
            <a:r>
              <a:rPr lang="en-US" altLang="ko-KR" dirty="0"/>
              <a:t>. </a:t>
            </a:r>
            <a:r>
              <a:rPr lang="ko-KR" altLang="en-US" dirty="0" err="1"/>
              <a:t>실제값은</a:t>
            </a:r>
            <a:r>
              <a:rPr lang="ko-KR" altLang="en-US" dirty="0"/>
              <a:t> 추세와 계절성과 공휴일등에 대한 영향에 </a:t>
            </a:r>
            <a:r>
              <a:rPr lang="ko-KR" altLang="en-US" dirty="0" err="1"/>
              <a:t>랜덤에러가</a:t>
            </a:r>
            <a:r>
              <a:rPr lang="ko-KR" altLang="en-US" dirty="0"/>
              <a:t> 더해진 값으로 이루어졌다고 가정합니다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그래서 예측할 때는 </a:t>
            </a:r>
            <a:r>
              <a:rPr lang="ko-KR" altLang="en-US" dirty="0" err="1"/>
              <a:t>랜덤에러를</a:t>
            </a:r>
            <a:r>
              <a:rPr lang="ko-KR" altLang="en-US" dirty="0"/>
              <a:t> 제외한 추세</a:t>
            </a:r>
            <a:r>
              <a:rPr lang="en-US" altLang="ko-KR" dirty="0"/>
              <a:t>, </a:t>
            </a:r>
            <a:r>
              <a:rPr lang="ko-KR" altLang="en-US" dirty="0"/>
              <a:t>계절성</a:t>
            </a:r>
            <a:r>
              <a:rPr lang="en-US" altLang="ko-KR" dirty="0"/>
              <a:t>, </a:t>
            </a:r>
            <a:r>
              <a:rPr lang="ko-KR" altLang="en-US" dirty="0"/>
              <a:t>공휴일에 의한 영향을 함수로 나타내서 이를 더해 예측에 이용합니다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Prophet</a:t>
            </a:r>
            <a:r>
              <a:rPr lang="ko-KR" altLang="en-US" dirty="0"/>
              <a:t>의 예측모델은 일반화 가법 모형이라 불리는 </a:t>
            </a:r>
            <a:r>
              <a:rPr lang="en-US" altLang="ko-KR" dirty="0"/>
              <a:t>GAM</a:t>
            </a:r>
            <a:r>
              <a:rPr lang="ko-KR" altLang="en-US" dirty="0"/>
              <a:t>과 비슷하다고 관련 논문에서 언급합니다</a:t>
            </a:r>
            <a:r>
              <a:rPr lang="en-US" altLang="ko-KR" dirty="0"/>
              <a:t>.  GAM</a:t>
            </a:r>
            <a:r>
              <a:rPr lang="ko-KR" altLang="en-US" dirty="0"/>
              <a:t>은 다양한 함수를 더해서 값을 예측하는데 </a:t>
            </a:r>
            <a:r>
              <a:rPr lang="en-US" altLang="ko-KR" dirty="0"/>
              <a:t>Prophet</a:t>
            </a:r>
            <a:r>
              <a:rPr lang="ko-KR" altLang="en-US" dirty="0"/>
              <a:t>도 이와 유사하게 추세에 여러 개의 계절성과 여러 개의 이벤트가 더해져 값을 예측하여 약간 비슷한 것을 알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6E7C1-E654-4C42-A55B-3A5E7244A23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58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그래프로 보면 다음과 같습니다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생략</a:t>
            </a:r>
            <a:endParaRPr lang="en-US" altLang="ko-KR" dirty="0"/>
          </a:p>
          <a:p>
            <a:r>
              <a:rPr lang="en-US" altLang="ko-KR" dirty="0"/>
              <a:t>trend</a:t>
            </a:r>
            <a:r>
              <a:rPr lang="ko-KR" altLang="en-US" dirty="0"/>
              <a:t>가 </a:t>
            </a:r>
            <a:r>
              <a:rPr lang="en-US" altLang="ko-KR" dirty="0"/>
              <a:t>g(t), yearly</a:t>
            </a:r>
            <a:r>
              <a:rPr lang="ko-KR" altLang="en-US" dirty="0"/>
              <a:t>와 </a:t>
            </a:r>
            <a:r>
              <a:rPr lang="en-US" altLang="ko-KR" dirty="0"/>
              <a:t>weekly</a:t>
            </a:r>
            <a:r>
              <a:rPr lang="ko-KR" altLang="en-US" dirty="0"/>
              <a:t>가 </a:t>
            </a:r>
            <a:r>
              <a:rPr lang="en-US" altLang="ko-KR" dirty="0"/>
              <a:t>s(t), holidays</a:t>
            </a:r>
            <a:r>
              <a:rPr lang="ko-KR" altLang="en-US" dirty="0"/>
              <a:t>가 </a:t>
            </a:r>
            <a:r>
              <a:rPr lang="en-US" altLang="ko-KR" dirty="0"/>
              <a:t>h(t)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각 함수들이 날짜에 따라 어떻게 달라지는지를 보여줍니다</a:t>
            </a:r>
            <a:r>
              <a:rPr lang="en-US" altLang="ko-KR" dirty="0"/>
              <a:t>. </a:t>
            </a:r>
            <a:r>
              <a:rPr lang="ko-KR" altLang="en-US" dirty="0"/>
              <a:t>이를 통해서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23</a:t>
            </a:r>
            <a:r>
              <a:rPr lang="ko-KR" altLang="en-US" dirty="0"/>
              <a:t>일의 입장객을 </a:t>
            </a:r>
            <a:r>
              <a:rPr lang="ko-KR" altLang="en-US" dirty="0" err="1"/>
              <a:t>나타내보면</a:t>
            </a:r>
            <a:r>
              <a:rPr lang="ko-KR" altLang="en-US" dirty="0"/>
              <a:t> </a:t>
            </a:r>
            <a:r>
              <a:rPr lang="en-US" altLang="ko-KR" dirty="0"/>
              <a:t>2020</a:t>
            </a:r>
            <a:r>
              <a:rPr lang="ko-KR" altLang="en-US" dirty="0"/>
              <a:t>년의 추세는 </a:t>
            </a:r>
            <a:r>
              <a:rPr lang="en-US" altLang="ko-KR" dirty="0"/>
              <a:t>4000</a:t>
            </a:r>
            <a:r>
              <a:rPr lang="ko-KR" altLang="en-US" dirty="0"/>
              <a:t>명정도이며 월간 계절성에서 </a:t>
            </a:r>
            <a:r>
              <a:rPr lang="en-US" altLang="ko-KR" dirty="0"/>
              <a:t>11</a:t>
            </a:r>
            <a:r>
              <a:rPr lang="ko-KR" altLang="en-US" dirty="0"/>
              <a:t>월의 값은 </a:t>
            </a:r>
            <a:r>
              <a:rPr lang="en-US" altLang="ko-KR" dirty="0"/>
              <a:t>+2000</a:t>
            </a:r>
            <a:r>
              <a:rPr lang="ko-KR" altLang="en-US" dirty="0"/>
              <a:t>명 정도이며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23</a:t>
            </a:r>
            <a:r>
              <a:rPr lang="ko-KR" altLang="en-US" dirty="0"/>
              <a:t>일은 월요일 이므로 </a:t>
            </a:r>
            <a:r>
              <a:rPr lang="en-US" altLang="ko-KR" dirty="0"/>
              <a:t>-4000</a:t>
            </a:r>
            <a:r>
              <a:rPr lang="ko-KR" altLang="en-US" dirty="0"/>
              <a:t>명입니다</a:t>
            </a:r>
            <a:r>
              <a:rPr lang="en-US" altLang="ko-KR" dirty="0"/>
              <a:t>. </a:t>
            </a:r>
            <a:r>
              <a:rPr lang="ko-KR" altLang="en-US" dirty="0"/>
              <a:t>그리고 공휴일에 해당하지 않으므로 이 값들을 전부 더하면 </a:t>
            </a:r>
            <a:r>
              <a:rPr lang="en-US" altLang="ko-KR" dirty="0"/>
              <a:t>2000</a:t>
            </a:r>
            <a:r>
              <a:rPr lang="ko-KR" altLang="en-US" dirty="0"/>
              <a:t>명으로 예측한다고 볼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6E7C1-E654-4C42-A55B-3A5E7244A23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045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이장은 생략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Prophet</a:t>
            </a:r>
            <a:r>
              <a:rPr lang="ko-KR" altLang="en-US" dirty="0"/>
              <a:t>에서 추세를 나타내는 </a:t>
            </a:r>
            <a:r>
              <a:rPr lang="en-US" altLang="ko-KR" dirty="0"/>
              <a:t>g(t)</a:t>
            </a:r>
            <a:r>
              <a:rPr lang="ko-KR" altLang="en-US" dirty="0"/>
              <a:t>를 어떻게 계산하는지에 대해 알아보겠습니다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Prophet </a:t>
            </a:r>
            <a:r>
              <a:rPr lang="ko-KR" altLang="en-US" dirty="0"/>
              <a:t>에서 추세를 나타내는 함수는 두가지로 나타납니다</a:t>
            </a:r>
            <a:r>
              <a:rPr lang="en-US" altLang="ko-KR" dirty="0"/>
              <a:t>. </a:t>
            </a:r>
            <a:r>
              <a:rPr lang="ko-KR" altLang="en-US" dirty="0"/>
              <a:t>상한선이 존재하는 </a:t>
            </a:r>
            <a:r>
              <a:rPr lang="en-US" altLang="ko-KR" dirty="0"/>
              <a:t>logistic growth model</a:t>
            </a:r>
            <a:r>
              <a:rPr lang="ko-KR" altLang="en-US" dirty="0"/>
              <a:t>과 상한선이 존재하지 않고 일정한 성장률을 갖는 두 모델입니다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 모델에서는 상하한이 존재하지 않는 모델을 이용했으므로 이 장은 넘어가겠습니다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상한선이 존재하는 경우에는 첫번째 식과 같습니다</a:t>
            </a:r>
            <a:r>
              <a:rPr lang="en-US" altLang="ko-KR" dirty="0"/>
              <a:t>. C</a:t>
            </a:r>
            <a:r>
              <a:rPr lang="ko-KR" altLang="en-US" dirty="0"/>
              <a:t>는 한계를 나타내는 </a:t>
            </a:r>
            <a:r>
              <a:rPr lang="en-US" altLang="ko-KR" dirty="0"/>
              <a:t>Carrying capacity</a:t>
            </a:r>
            <a:r>
              <a:rPr lang="ko-KR" altLang="en-US" dirty="0"/>
              <a:t>를 의미하며 </a:t>
            </a:r>
            <a:r>
              <a:rPr lang="en-US" altLang="ko-KR" dirty="0"/>
              <a:t>k</a:t>
            </a:r>
            <a:r>
              <a:rPr lang="ko-KR" altLang="en-US" dirty="0"/>
              <a:t>는 성장률을 의미하며 </a:t>
            </a:r>
            <a:r>
              <a:rPr lang="en-US" altLang="ko-KR" dirty="0"/>
              <a:t>m</a:t>
            </a:r>
            <a:r>
              <a:rPr lang="ko-KR" altLang="en-US" dirty="0"/>
              <a:t>은 </a:t>
            </a:r>
            <a:r>
              <a:rPr lang="en-US" altLang="ko-KR" dirty="0"/>
              <a:t>offset parameter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그러나 이 식에는 </a:t>
            </a:r>
            <a:r>
              <a:rPr lang="en-US" altLang="ko-KR" dirty="0"/>
              <a:t>C</a:t>
            </a:r>
            <a:r>
              <a:rPr lang="ko-KR" altLang="en-US" dirty="0"/>
              <a:t>와 </a:t>
            </a:r>
            <a:r>
              <a:rPr lang="en-US" altLang="ko-KR" dirty="0"/>
              <a:t>k</a:t>
            </a:r>
            <a:r>
              <a:rPr lang="ko-KR" altLang="en-US" dirty="0"/>
              <a:t>가 상수가 아닌 경우가 있을 수 있으므로 우측의 식을 예측에 사용한다고 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그리고 상한선이 존재하지 않고 일정한 성장률을 갖는 </a:t>
            </a:r>
            <a:r>
              <a:rPr lang="en-US" altLang="ko-KR" dirty="0"/>
              <a:t>piecewise logistic model</a:t>
            </a:r>
            <a:r>
              <a:rPr lang="ko-KR" altLang="en-US" dirty="0"/>
              <a:t>과 </a:t>
            </a:r>
            <a:r>
              <a:rPr lang="en-US" altLang="ko-KR" dirty="0"/>
              <a:t>piecewise linear model</a:t>
            </a:r>
            <a:r>
              <a:rPr lang="ko-KR" altLang="en-US" dirty="0"/>
              <a:t>은 다음과 같은 식을 이용해 추세를 계산합니다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6E7C1-E654-4C42-A55B-3A5E7244A23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579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Prophet</a:t>
            </a:r>
            <a:r>
              <a:rPr lang="ko-KR" altLang="en-US" dirty="0"/>
              <a:t>에서 추세를 어떻게 계산하는지에 대해 알아보겠습니다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Prophet </a:t>
            </a:r>
            <a:r>
              <a:rPr lang="ko-KR" altLang="en-US" dirty="0"/>
              <a:t>에서 추세는 상한선이 존재하는 모델과 상한선이 존재하지 않고 일정한 성장률을 갖는 두 모델로 나타냅니다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 모델에서는 상하한이 존재하지 않는 모델을 이용했으므로 후자에 대해서만 다루겠습니다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상한선이 존재하지 않고 일정한 성장률을 갖는 모델은 다음과 같이 계산됩니다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k</a:t>
            </a:r>
            <a:r>
              <a:rPr lang="ko-KR" altLang="en-US" dirty="0"/>
              <a:t>는 성장률을 의미합니다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ko-KR" altLang="en-US" dirty="0"/>
              <a:t>성장률은 </a:t>
            </a:r>
            <a:r>
              <a:rPr lang="en-US" altLang="ko-KR" dirty="0"/>
              <a:t>changepoint</a:t>
            </a:r>
            <a:r>
              <a:rPr lang="ko-KR" altLang="en-US" dirty="0"/>
              <a:t>마다 변경되며 </a:t>
            </a:r>
            <a:r>
              <a:rPr lang="en-US" altLang="ko-KR" dirty="0"/>
              <a:t>a(t)</a:t>
            </a:r>
            <a:r>
              <a:rPr lang="ko-KR" altLang="en-US" dirty="0"/>
              <a:t>를 변경해줌으로써 이를 적용합니다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changepoint</a:t>
            </a:r>
            <a:r>
              <a:rPr lang="ko-KR" altLang="en-US" dirty="0"/>
              <a:t>는 자동으로 탐지하며</a:t>
            </a:r>
            <a:r>
              <a:rPr lang="en-US" altLang="ko-KR" dirty="0"/>
              <a:t>, </a:t>
            </a:r>
            <a:r>
              <a:rPr lang="ko-KR" altLang="en-US" dirty="0"/>
              <a:t>얼마나 세세히 탐지할 것인지에 대한 탐지정도를 직접 설정 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6E7C1-E654-4C42-A55B-3A5E7244A23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860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 계절성을 계산하는 식을 보겠습니다</a:t>
            </a:r>
            <a:r>
              <a:rPr lang="en-US" altLang="ko-KR" dirty="0"/>
              <a:t>. </a:t>
            </a:r>
            <a:r>
              <a:rPr lang="ko-KR" altLang="en-US" dirty="0"/>
              <a:t>계절성은 푸리에 급수를 이용하여 근사값을 찾아내며 여기서 </a:t>
            </a:r>
            <a:r>
              <a:rPr lang="en-US" altLang="ko-KR" dirty="0"/>
              <a:t>P</a:t>
            </a:r>
            <a:r>
              <a:rPr lang="ko-KR" altLang="en-US" dirty="0"/>
              <a:t>는 계절성의 주기를 의미하며 </a:t>
            </a:r>
            <a:r>
              <a:rPr lang="en-US" altLang="ko-KR" dirty="0"/>
              <a:t>7</a:t>
            </a:r>
            <a:r>
              <a:rPr lang="ko-KR" altLang="en-US" dirty="0"/>
              <a:t>이면 아래그래프처럼 주간 계절성을 의미합니다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6E7C1-E654-4C42-A55B-3A5E7244A23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104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공휴일에 의한 영향을 구하는 부분입니다</a:t>
            </a:r>
            <a:r>
              <a:rPr lang="en-US" altLang="ko-KR" dirty="0"/>
              <a:t>. Z(t)</a:t>
            </a:r>
            <a:r>
              <a:rPr lang="ko-KR" altLang="en-US" dirty="0"/>
              <a:t>는 해당 날짜가 공휴일에 포함되면 </a:t>
            </a:r>
            <a:r>
              <a:rPr lang="en-US" altLang="ko-KR" dirty="0"/>
              <a:t>1, </a:t>
            </a:r>
            <a:r>
              <a:rPr lang="ko-KR" altLang="en-US" dirty="0"/>
              <a:t>아니면 </a:t>
            </a:r>
            <a:r>
              <a:rPr lang="en-US" altLang="ko-KR" dirty="0"/>
              <a:t>0 </a:t>
            </a:r>
            <a:r>
              <a:rPr lang="ko-KR" altLang="en-US" dirty="0"/>
              <a:t>을 반환하는 함수이며 </a:t>
            </a:r>
            <a:r>
              <a:rPr lang="en-US" altLang="ko-KR" dirty="0"/>
              <a:t>K</a:t>
            </a:r>
            <a:r>
              <a:rPr lang="ko-KR" altLang="en-US" dirty="0"/>
              <a:t>는 각 공휴일에 의한 영향을 나타내는 값입니다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6E7C1-E654-4C42-A55B-3A5E7244A23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299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시계열 분석에 대해 이해하기 위해 위의 내용이 포함된 논문과 기타 참고자료들을 이용했으며</a:t>
            </a:r>
            <a:r>
              <a:rPr lang="en-US" altLang="ko-KR" dirty="0"/>
              <a:t>, </a:t>
            </a:r>
            <a:r>
              <a:rPr lang="ko-KR" altLang="en-US" dirty="0"/>
              <a:t>라이브러리를 통해 입장객 데이터를 분석 후 특징을 찾아내 예측에 적용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6E7C1-E654-4C42-A55B-3A5E7244A23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1451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분석에 관한 내용입니다</a:t>
            </a:r>
            <a:r>
              <a:rPr lang="en-US" altLang="ko-KR" dirty="0"/>
              <a:t>. </a:t>
            </a:r>
            <a:r>
              <a:rPr lang="ko-KR" altLang="en-US" dirty="0"/>
              <a:t>라이브러리를 이용해 데이터를 추세와 계절성으로 나눠서 특징을 찾아냅니다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6E7C1-E654-4C42-A55B-3A5E7244A23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278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발표의 내용은 주제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결과물</a:t>
            </a:r>
            <a:r>
              <a:rPr lang="en-US" altLang="ko-KR" dirty="0"/>
              <a:t>, </a:t>
            </a:r>
            <a:r>
              <a:rPr lang="ko-KR" altLang="en-US" dirty="0"/>
              <a:t>역할분담</a:t>
            </a:r>
            <a:r>
              <a:rPr lang="en-US" altLang="ko-KR" dirty="0"/>
              <a:t>, </a:t>
            </a:r>
            <a:r>
              <a:rPr lang="ko-KR" altLang="en-US" dirty="0"/>
              <a:t>참고자료 순으로 </a:t>
            </a:r>
            <a:r>
              <a:rPr lang="ko-KR" altLang="en-US" dirty="0" err="1"/>
              <a:t>이루어져있습니다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6E7C1-E654-4C42-A55B-3A5E7244A23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002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 모델에 공휴일만 적용하고 파라미터를 조절해가면서 오차를 줄여갑니다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6E7C1-E654-4C42-A55B-3A5E7244A23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1557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Changepoint_range</a:t>
            </a:r>
            <a:r>
              <a:rPr lang="ko-KR" altLang="en-US" dirty="0"/>
              <a:t>를 조절하는 부분입니다</a:t>
            </a:r>
            <a:r>
              <a:rPr lang="en-US" altLang="ko-KR" dirty="0"/>
              <a:t>. </a:t>
            </a:r>
            <a:r>
              <a:rPr lang="ko-KR" altLang="en-US" dirty="0"/>
              <a:t>이를 조절하여 </a:t>
            </a:r>
            <a:r>
              <a:rPr lang="en-US" altLang="ko-KR" dirty="0" err="1"/>
              <a:t>changpoint</a:t>
            </a:r>
            <a:r>
              <a:rPr lang="ko-KR" altLang="en-US" dirty="0"/>
              <a:t>를 얼마나 세세히 찾을 것인지 설정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6E7C1-E654-4C42-A55B-3A5E7244A23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29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값의 범위는 </a:t>
            </a:r>
            <a:r>
              <a:rPr lang="en-US" altLang="ko-KR" dirty="0"/>
              <a:t>0~ 1</a:t>
            </a:r>
            <a:r>
              <a:rPr lang="ko-KR" altLang="en-US" dirty="0"/>
              <a:t>이므로 전부 대입하여 최적의 값을 찾아냅니다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6E7C1-E654-4C42-A55B-3A5E7244A23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2373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다음으로 </a:t>
            </a:r>
            <a:r>
              <a:rPr lang="en-US" altLang="ko-KR" dirty="0"/>
              <a:t>changepoint </a:t>
            </a:r>
            <a:r>
              <a:rPr lang="ko-KR" altLang="en-US" dirty="0"/>
              <a:t>의 </a:t>
            </a:r>
            <a:r>
              <a:rPr lang="en-US" altLang="ko-KR" dirty="0"/>
              <a:t>prior scale</a:t>
            </a:r>
            <a:r>
              <a:rPr lang="ko-KR" altLang="en-US" dirty="0"/>
              <a:t>을 조절합니다</a:t>
            </a:r>
            <a:r>
              <a:rPr lang="en-US" altLang="ko-KR" dirty="0"/>
              <a:t>. </a:t>
            </a:r>
            <a:r>
              <a:rPr lang="ko-KR" altLang="en-US" dirty="0"/>
              <a:t>기본 값은 </a:t>
            </a:r>
            <a:r>
              <a:rPr lang="en-US" altLang="ko-KR" dirty="0"/>
              <a:t>0.05 </a:t>
            </a:r>
            <a:r>
              <a:rPr lang="ko-KR" altLang="en-US" dirty="0"/>
              <a:t>이며 높으면 </a:t>
            </a:r>
            <a:r>
              <a:rPr lang="en-US" altLang="ko-KR" dirty="0"/>
              <a:t>overfit </a:t>
            </a:r>
            <a:r>
              <a:rPr lang="ko-KR" altLang="en-US" dirty="0"/>
              <a:t>낮으면 </a:t>
            </a:r>
            <a:r>
              <a:rPr lang="en-US" altLang="ko-KR" dirty="0"/>
              <a:t>underfit</a:t>
            </a:r>
            <a:r>
              <a:rPr lang="ko-KR" altLang="en-US" dirty="0"/>
              <a:t>이 되어 적절한 값이 필요합니다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6E7C1-E654-4C42-A55B-3A5E7244A23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6706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이또한</a:t>
            </a:r>
            <a:r>
              <a:rPr lang="ko-KR" altLang="en-US" dirty="0"/>
              <a:t> 값이 </a:t>
            </a:r>
            <a:r>
              <a:rPr lang="en-US" altLang="ko-KR" dirty="0"/>
              <a:t>0~ 1</a:t>
            </a:r>
            <a:r>
              <a:rPr lang="ko-KR" altLang="en-US" dirty="0"/>
              <a:t>이므로 전부 대입하여 최적의 값을 찾아냅니다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6E7C1-E654-4C42-A55B-3A5E7244A23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5591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다음은 계절성입니다</a:t>
            </a:r>
            <a:r>
              <a:rPr lang="en-US" altLang="ko-KR" dirty="0"/>
              <a:t>. </a:t>
            </a:r>
            <a:r>
              <a:rPr lang="ko-KR" altLang="en-US" dirty="0"/>
              <a:t>계절성은 연간 계절성과 주간 계절성이 있으며 기본 값은 </a:t>
            </a:r>
            <a:r>
              <a:rPr lang="en-US" altLang="ko-KR" dirty="0"/>
              <a:t>20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이를 조절하면 </a:t>
            </a:r>
            <a:r>
              <a:rPr lang="en-US" altLang="ko-KR" dirty="0"/>
              <a:t>underfit </a:t>
            </a:r>
            <a:r>
              <a:rPr lang="ko-KR" altLang="en-US" dirty="0"/>
              <a:t>과 </a:t>
            </a:r>
            <a:r>
              <a:rPr lang="en-US" altLang="ko-KR" dirty="0"/>
              <a:t>overfit</a:t>
            </a:r>
            <a:r>
              <a:rPr lang="ko-KR" altLang="en-US" dirty="0"/>
              <a:t>이 발생할 수 있는데 적절한 값을 찾는 것이 중요합니다</a:t>
            </a:r>
            <a:r>
              <a:rPr lang="en-US" altLang="ko-KR" dirty="0"/>
              <a:t>. </a:t>
            </a:r>
            <a:r>
              <a:rPr lang="ko-KR" altLang="en-US" dirty="0"/>
              <a:t>위는 </a:t>
            </a:r>
            <a:r>
              <a:rPr lang="en-US" altLang="ko-KR" dirty="0"/>
              <a:t>20</a:t>
            </a:r>
            <a:r>
              <a:rPr lang="ko-KR" altLang="en-US" dirty="0"/>
              <a:t> 아래는 </a:t>
            </a:r>
            <a:r>
              <a:rPr lang="en-US" altLang="ko-KR" dirty="0"/>
              <a:t>40</a:t>
            </a:r>
            <a:r>
              <a:rPr lang="ko-KR" altLang="en-US" dirty="0"/>
              <a:t>으로 설정했을 때입니다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생략</a:t>
            </a:r>
            <a:endParaRPr lang="en-US" altLang="ko-KR" dirty="0"/>
          </a:p>
          <a:p>
            <a:r>
              <a:rPr lang="ko-KR" altLang="en-US" dirty="0"/>
              <a:t>아래의 그래프를 보면 과적합이 되어있는 것을 알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6E7C1-E654-4C42-A55B-3A5E7244A23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0532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계절성도 여러 값들을 이용해서 최적의 값을 찾아냅니다</a:t>
            </a:r>
            <a:r>
              <a:rPr lang="en-US" altLang="ko-KR" dirty="0"/>
              <a:t>. Weekly seasonality</a:t>
            </a:r>
            <a:r>
              <a:rPr lang="ko-KR" altLang="en-US" dirty="0"/>
              <a:t>의 경우 비활성화하고 대신 다음장의 커스텀 계절성을 이용했습니다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0 ~ 100 </a:t>
            </a:r>
            <a:r>
              <a:rPr lang="ko-KR" altLang="en-US" dirty="0"/>
              <a:t>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6E7C1-E654-4C42-A55B-3A5E7244A23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685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seasonality prior scale </a:t>
            </a:r>
            <a:r>
              <a:rPr lang="ko-KR" altLang="en-US" dirty="0"/>
              <a:t>조절입니다</a:t>
            </a:r>
            <a:r>
              <a:rPr lang="en-US" altLang="ko-KR" dirty="0"/>
              <a:t>. Prophet</a:t>
            </a:r>
            <a:r>
              <a:rPr lang="ko-KR" altLang="en-US" dirty="0"/>
              <a:t>은 자기가 원하는 계절성을 추가 할 수 있습니다</a:t>
            </a:r>
            <a:r>
              <a:rPr lang="en-US" altLang="ko-KR" dirty="0"/>
              <a:t>. </a:t>
            </a:r>
            <a:r>
              <a:rPr lang="ko-KR" altLang="en-US" dirty="0"/>
              <a:t>계절을 특정 날짜로 구분할 수 없기에 저희 프로젝트는 월별로 주간 계절성을 다르게 설정하였습니다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6E7C1-E654-4C42-A55B-3A5E7244A23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78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시험 및 평가에 대한 부분입니다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모델 학습에는 </a:t>
            </a:r>
            <a:r>
              <a:rPr lang="en-US" altLang="ko-KR" dirty="0"/>
              <a:t>2012</a:t>
            </a:r>
            <a:r>
              <a:rPr lang="ko-KR" altLang="en-US" dirty="0"/>
              <a:t>년부터 </a:t>
            </a:r>
            <a:r>
              <a:rPr lang="en-US" altLang="ko-KR" dirty="0"/>
              <a:t>2018</a:t>
            </a:r>
            <a:r>
              <a:rPr lang="ko-KR" altLang="en-US" dirty="0"/>
              <a:t>년까지 </a:t>
            </a:r>
            <a:r>
              <a:rPr lang="en-US" altLang="ko-KR" dirty="0"/>
              <a:t>7</a:t>
            </a:r>
            <a:r>
              <a:rPr lang="ko-KR" altLang="en-US" dirty="0"/>
              <a:t>년간 데이터를 이용하고 </a:t>
            </a:r>
            <a:r>
              <a:rPr lang="en-US" altLang="ko-KR" dirty="0"/>
              <a:t>2019</a:t>
            </a:r>
            <a:r>
              <a:rPr lang="ko-KR" altLang="en-US" dirty="0"/>
              <a:t>년을 예측하고 값을 비교하여 평가합니다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6E7C1-E654-4C42-A55B-3A5E7244A23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218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언급한 것들을 적용한 결과물입니다</a:t>
            </a:r>
            <a:r>
              <a:rPr lang="en-US" altLang="ko-KR" dirty="0"/>
              <a:t>. </a:t>
            </a:r>
            <a:r>
              <a:rPr lang="ko-KR" altLang="en-US" dirty="0"/>
              <a:t>혼잡예상도의 정확도는 </a:t>
            </a:r>
            <a:r>
              <a:rPr lang="en-US" altLang="ko-KR" dirty="0"/>
              <a:t>83.24%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아래 표는 어린이날 부분을 나타냈으며 실제 혼잡도와 예측 혼잡도가 다음과 같이 나타납니다</a:t>
            </a:r>
            <a:r>
              <a:rPr lang="en-US" altLang="ko-KR" dirty="0"/>
              <a:t>. ( </a:t>
            </a:r>
            <a:r>
              <a:rPr lang="ko-KR" altLang="en-US" dirty="0" err="1"/>
              <a:t>레이저포인터로</a:t>
            </a:r>
            <a:r>
              <a:rPr lang="ko-KR" altLang="en-US" dirty="0"/>
              <a:t> 강</a:t>
            </a:r>
            <a:r>
              <a:rPr lang="en-US" altLang="ko-KR" dirty="0"/>
              <a:t>.</a:t>
            </a:r>
            <a:r>
              <a:rPr lang="ko-KR" altLang="en-US" dirty="0"/>
              <a:t>조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6E7C1-E654-4C42-A55B-3A5E7244A23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842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프로젝트의 주제는 서울 대공원의 과거 입장객 자료를 통한 입장객 및 혼잡도 예측입니다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생략 </a:t>
            </a:r>
            <a:endParaRPr lang="en-US" altLang="ko-KR" dirty="0"/>
          </a:p>
          <a:p>
            <a:r>
              <a:rPr lang="ko-KR" altLang="en-US" dirty="0"/>
              <a:t>과제의 주제를 서울 대공원의 입장객 예측으로 선택한 배경에는 </a:t>
            </a:r>
            <a:r>
              <a:rPr lang="en-US" altLang="ko-KR" dirty="0"/>
              <a:t>4</a:t>
            </a:r>
            <a:r>
              <a:rPr lang="ko-KR" altLang="en-US" dirty="0"/>
              <a:t>차 산업 혁명의 핵심 기술 중 하나인 인공지능을 이용한 주제가 어떤 것이 있을까 생각하다가 이를 이용한 미래 데이터 예측으로 방향을 잡았습니다</a:t>
            </a:r>
            <a:r>
              <a:rPr lang="en-US" altLang="ko-KR" dirty="0"/>
              <a:t>.  </a:t>
            </a:r>
            <a:r>
              <a:rPr lang="ko-KR" altLang="en-US" dirty="0"/>
              <a:t>처음에는 미래의 기온을 예측하는 것으로 방향을 잡았는데</a:t>
            </a:r>
            <a:r>
              <a:rPr lang="en-US" altLang="ko-KR" dirty="0"/>
              <a:t>, </a:t>
            </a:r>
            <a:r>
              <a:rPr lang="ko-KR" altLang="en-US" dirty="0"/>
              <a:t>라이브러리를 </a:t>
            </a:r>
            <a:r>
              <a:rPr lang="ko-KR" altLang="en-US" dirty="0" err="1"/>
              <a:t>분석하다보니</a:t>
            </a:r>
            <a:r>
              <a:rPr lang="ko-KR" altLang="en-US" dirty="0"/>
              <a:t> 예측에 사용하는 데이터를 서울 대공원의 일일 입장객 자료를 이용하는 것이 더 나을 것으로 판단하여 변경했습니다</a:t>
            </a:r>
            <a:r>
              <a:rPr lang="en-US" altLang="ko-KR" dirty="0"/>
              <a:t>. </a:t>
            </a:r>
            <a:r>
              <a:rPr lang="ko-KR" altLang="en-US" dirty="0"/>
              <a:t>이를 이용해 미래의 입장객을 예측하고</a:t>
            </a:r>
            <a:r>
              <a:rPr lang="en-US" altLang="ko-KR" dirty="0"/>
              <a:t>, </a:t>
            </a:r>
            <a:r>
              <a:rPr lang="ko-KR" altLang="en-US" dirty="0"/>
              <a:t>혼잡도를 예측하는 것을 주제로 삼았습니다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6E7C1-E654-4C42-A55B-3A5E7244A23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9902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사용된 코드는 이와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6E7C1-E654-4C42-A55B-3A5E7244A23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2493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코드를 사용했을 때 나오는 결과물이며 위의 열두개의 그래프는 추세와 계절성</a:t>
            </a:r>
            <a:r>
              <a:rPr lang="en-US" altLang="ko-KR" dirty="0"/>
              <a:t>, </a:t>
            </a:r>
            <a:r>
              <a:rPr lang="ko-KR" altLang="en-US" dirty="0"/>
              <a:t>공휴일을 시각화한 자료입니다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6E7C1-E654-4C42-A55B-3A5E7244A23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6741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역할분담은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6E7C1-E654-4C42-A55B-3A5E7244A23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5161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참고자료 입니다</a:t>
            </a:r>
            <a:r>
              <a:rPr lang="en-US" altLang="ko-KR" dirty="0"/>
              <a:t>. </a:t>
            </a:r>
            <a:r>
              <a:rPr lang="ko-KR" altLang="en-US" dirty="0"/>
              <a:t>이상으로 발표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6E7C1-E654-4C42-A55B-3A5E7244A231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6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 프로젝트의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 프로젝트의 목표는 최적의 예측 모델을 찾아 평균오차를 최소화 하여 </a:t>
            </a:r>
            <a:r>
              <a:rPr lang="ko-KR" altLang="en-US" dirty="0" err="1"/>
              <a:t>예측값과</a:t>
            </a:r>
            <a:r>
              <a:rPr lang="ko-KR" altLang="en-US" dirty="0"/>
              <a:t> 실제 데이터가 최대한 유사하게 나타나도록 하는 것입니다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모델의 정확도 같은 경우에는 혼잡예상도의 정확도를 이용하여 나타냈으며</a:t>
            </a:r>
            <a:r>
              <a:rPr lang="en-US" altLang="ko-KR" dirty="0"/>
              <a:t>, </a:t>
            </a:r>
            <a:r>
              <a:rPr lang="ko-KR" altLang="en-US" dirty="0"/>
              <a:t>이 정확도를 </a:t>
            </a:r>
            <a:r>
              <a:rPr lang="en-US" altLang="ko-KR" dirty="0"/>
              <a:t>100%</a:t>
            </a:r>
            <a:r>
              <a:rPr lang="ko-KR" altLang="en-US" dirty="0"/>
              <a:t>에 가깝게 나오는 것을 목표로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아래의 그림은 인터넷의 다른 테마파크의 혼잡예상도를 검색하면 나오는 </a:t>
            </a:r>
            <a:r>
              <a:rPr lang="ko-KR" altLang="en-US" dirty="0" err="1"/>
              <a:t>혼잡예상도이며</a:t>
            </a:r>
            <a:r>
              <a:rPr lang="ko-KR" altLang="en-US" dirty="0"/>
              <a:t> 아래의 기준으로 혼잡도가 결정됩니다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6E7C1-E654-4C42-A55B-3A5E7244A23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017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이와 유사하지만 다른 기준을 이용하여 입장객의 수가 몇 </a:t>
            </a:r>
            <a:r>
              <a:rPr lang="ko-KR" altLang="en-US" dirty="0" err="1"/>
              <a:t>명이냐에</a:t>
            </a:r>
            <a:r>
              <a:rPr lang="ko-KR" altLang="en-US" dirty="0"/>
              <a:t> 따라 혼잡도의 기준을 설정하였습니다</a:t>
            </a:r>
            <a:r>
              <a:rPr lang="en-US" altLang="ko-KR" dirty="0"/>
              <a:t>. </a:t>
            </a:r>
            <a:r>
              <a:rPr lang="ko-KR" altLang="en-US" dirty="0"/>
              <a:t>각 혼잡도에 대한 기준은 표와 같으며 우측의 그래프는 실제 데이터 위에 혼잡도가 나뉘는 구간을 선으로 표시한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6E7C1-E654-4C42-A55B-3A5E7244A23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66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제작에 쓰인 도구입니다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예측모델의 제작에는 </a:t>
            </a:r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ko-KR" altLang="en-US" dirty="0" err="1"/>
              <a:t>파이썬의</a:t>
            </a:r>
            <a:r>
              <a:rPr lang="ko-KR" altLang="en-US" dirty="0"/>
              <a:t> 라이브러리인 </a:t>
            </a:r>
            <a:r>
              <a:rPr lang="en-US" altLang="ko-KR" dirty="0" err="1"/>
              <a:t>fbprohet</a:t>
            </a:r>
            <a:r>
              <a:rPr lang="ko-KR" altLang="en-US" dirty="0"/>
              <a:t>를 중점으로 이용했습니다</a:t>
            </a:r>
            <a:r>
              <a:rPr lang="en-US" altLang="ko-KR" dirty="0"/>
              <a:t>. </a:t>
            </a:r>
            <a:r>
              <a:rPr lang="ko-KR" altLang="en-US" dirty="0"/>
              <a:t>추가로 </a:t>
            </a:r>
            <a:r>
              <a:rPr lang="en-US" altLang="ko-KR" dirty="0"/>
              <a:t>Python</a:t>
            </a:r>
            <a:r>
              <a:rPr lang="ko-KR" altLang="en-US" dirty="0"/>
              <a:t>의 라이브러리인 </a:t>
            </a:r>
            <a:r>
              <a:rPr lang="en-US" altLang="ko-KR" dirty="0"/>
              <a:t>matplotlib, pandas, </a:t>
            </a:r>
            <a:r>
              <a:rPr lang="en-US" altLang="ko-KR" dirty="0" err="1"/>
              <a:t>plotly</a:t>
            </a:r>
            <a:r>
              <a:rPr lang="en-US" altLang="ko-KR" dirty="0"/>
              <a:t>, </a:t>
            </a:r>
            <a:r>
              <a:rPr lang="en-US" altLang="ko-KR" dirty="0" err="1"/>
              <a:t>pystan</a:t>
            </a:r>
            <a:r>
              <a:rPr lang="en-US" altLang="ko-KR" dirty="0"/>
              <a:t>, </a:t>
            </a:r>
            <a:r>
              <a:rPr lang="en-US" altLang="ko-KR" dirty="0" err="1"/>
              <a:t>numpy</a:t>
            </a:r>
            <a:r>
              <a:rPr lang="ko-KR" altLang="en-US" dirty="0"/>
              <a:t>를 이용했으며 </a:t>
            </a:r>
            <a:r>
              <a:rPr lang="en-US" altLang="ko-KR" dirty="0" err="1"/>
              <a:t>Colab</a:t>
            </a:r>
            <a:r>
              <a:rPr lang="ko-KR" altLang="en-US" dirty="0"/>
              <a:t>을 이용해 코드를 공유하여 제작했습니다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6E7C1-E654-4C42-A55B-3A5E7244A23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6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Prophet</a:t>
            </a:r>
            <a:r>
              <a:rPr lang="ko-KR" altLang="en-US" dirty="0"/>
              <a:t>의 예측 알고리즘에 대한 분석입니다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Prophet </a:t>
            </a:r>
            <a:r>
              <a:rPr lang="ko-KR" altLang="en-US" dirty="0"/>
              <a:t>개발자들이 라이브러리를 만들 때의 목표입니다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첫째로 시계열 분석에 대한 전문지식이 부족한 비전문가도 다룰 수 있어야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둘째로 라이브러리가 탐지하지 못한 데이터의 특징들을 쉽게 모델에 반영할 수 있어야 한다는 것을 목표로 개발했습니다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목표로 개발되어 아래와 같은 장점을 가지고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6E7C1-E654-4C42-A55B-3A5E7244A23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78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Prophet</a:t>
            </a:r>
            <a:r>
              <a:rPr lang="ko-KR" altLang="en-US" dirty="0"/>
              <a:t>을 이용하는 분석가는 아래의 예측 루프에서 두가지 역할만 맡게 됩니다</a:t>
            </a:r>
            <a:r>
              <a:rPr lang="en-US" altLang="ko-KR" dirty="0"/>
              <a:t>. </a:t>
            </a:r>
            <a:r>
              <a:rPr lang="ko-KR" altLang="en-US" dirty="0"/>
              <a:t>데이터를 예측하고 평가하고 문제를 해결하고 시각화 하는 것은 자동화되어 있으며 분석가는 </a:t>
            </a:r>
            <a:r>
              <a:rPr lang="ko-KR" altLang="en-US" dirty="0" err="1"/>
              <a:t>시각화된</a:t>
            </a:r>
            <a:r>
              <a:rPr lang="ko-KR" altLang="en-US" dirty="0"/>
              <a:t> 결과를 확인하고 부족한 부분을 추가하는 등의 모델링만 담당하면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6E7C1-E654-4C42-A55B-3A5E7244A23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58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 보는 데이터는 </a:t>
            </a:r>
            <a:r>
              <a:rPr lang="ko-KR" altLang="en-US" dirty="0" err="1"/>
              <a:t>페이스북에서</a:t>
            </a:r>
            <a:r>
              <a:rPr lang="ko-KR" altLang="en-US" dirty="0"/>
              <a:t> </a:t>
            </a:r>
            <a:r>
              <a:rPr lang="en-US" altLang="ko-KR" dirty="0"/>
              <a:t>2013</a:t>
            </a:r>
            <a:r>
              <a:rPr lang="ko-KR" altLang="en-US" dirty="0"/>
              <a:t>년부터 </a:t>
            </a:r>
            <a:r>
              <a:rPr lang="en-US" altLang="ko-KR" dirty="0"/>
              <a:t>2016</a:t>
            </a:r>
            <a:r>
              <a:rPr lang="ko-KR" altLang="en-US" dirty="0"/>
              <a:t>년까지 생성된 이벤트의 수를 나타냅니다</a:t>
            </a:r>
            <a:r>
              <a:rPr lang="en-US" altLang="ko-KR" dirty="0"/>
              <a:t>. </a:t>
            </a:r>
            <a:r>
              <a:rPr lang="ko-KR" altLang="en-US" dirty="0"/>
              <a:t>이벤트들은 요일별로 </a:t>
            </a:r>
            <a:r>
              <a:rPr lang="ko-KR" altLang="en-US" dirty="0" err="1"/>
              <a:t>나눠져있으며</a:t>
            </a:r>
            <a:r>
              <a:rPr lang="ko-KR" altLang="en-US" dirty="0"/>
              <a:t> 요일별로 위아래로 </a:t>
            </a:r>
            <a:r>
              <a:rPr lang="ko-KR" altLang="en-US" dirty="0" err="1"/>
              <a:t>그룹지어진</a:t>
            </a:r>
            <a:r>
              <a:rPr lang="ko-KR" altLang="en-US" dirty="0"/>
              <a:t> 것을 알 수 있습니다</a:t>
            </a:r>
            <a:r>
              <a:rPr lang="en-US" altLang="ko-KR" dirty="0"/>
              <a:t>. </a:t>
            </a:r>
            <a:r>
              <a:rPr lang="ko-KR" altLang="en-US" dirty="0"/>
              <a:t>그리고 연말에는 값이 떨어지며</a:t>
            </a:r>
            <a:r>
              <a:rPr lang="en-US" altLang="ko-KR" dirty="0"/>
              <a:t>, 2016</a:t>
            </a:r>
            <a:r>
              <a:rPr lang="ko-KR" altLang="en-US" dirty="0"/>
              <a:t>년 들어서는 이전과의 양상과는 다르게 급증하는 모습을 볼 수 있습니다</a:t>
            </a:r>
            <a:r>
              <a:rPr lang="en-US" altLang="ko-KR" dirty="0"/>
              <a:t>. </a:t>
            </a:r>
            <a:r>
              <a:rPr lang="ko-KR" altLang="en-US" dirty="0"/>
              <a:t>이제 이 데이터를 이용한 다른 예측 모델과 </a:t>
            </a:r>
            <a:r>
              <a:rPr lang="en-US" altLang="ko-KR" dirty="0"/>
              <a:t>Prophet</a:t>
            </a:r>
            <a:r>
              <a:rPr lang="ko-KR" altLang="en-US" dirty="0"/>
              <a:t>을 비교해보겠습니다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6E7C1-E654-4C42-A55B-3A5E7244A23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3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hare.net/lumiamitie/facebook-prophet" TargetMode="External"/><Relationship Id="rId3" Type="http://schemas.openxmlformats.org/officeDocument/2006/relationships/hyperlink" Target="https://facebook.github.io/prophet/docs/outliers.html" TargetMode="External"/><Relationship Id="rId7" Type="http://schemas.openxmlformats.org/officeDocument/2006/relationships/hyperlink" Target="https://dacon.io/codeshare/1527?dtype=recent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rakgarak.tistory.com/1255" TargetMode="External"/><Relationship Id="rId5" Type="http://schemas.openxmlformats.org/officeDocument/2006/relationships/hyperlink" Target="https://zzsza.github.io/data/2019/02/06/prophet/" TargetMode="External"/><Relationship Id="rId4" Type="http://schemas.openxmlformats.org/officeDocument/2006/relationships/hyperlink" Target="https://zamezzz.tistory.com/category/IT/Ai" TargetMode="External"/><Relationship Id="rId9" Type="http://schemas.openxmlformats.org/officeDocument/2006/relationships/hyperlink" Target="https://be-favorite.tistory.com/6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E82E6-6B6D-4633-A02A-29AC990859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서울대공원 입장객 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2D8B02-57A4-4739-98BC-015B5F9DEB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캡스톤디자인</a:t>
            </a:r>
            <a:r>
              <a:rPr lang="en-US" altLang="ko-KR" dirty="0"/>
              <a:t>2 2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en-US" altLang="ko-KR" dirty="0"/>
              <a:t>60141969 </a:t>
            </a:r>
            <a:r>
              <a:rPr lang="ko-KR" altLang="en-US" dirty="0"/>
              <a:t>민성식</a:t>
            </a:r>
            <a:endParaRPr lang="en-US" altLang="ko-KR" dirty="0"/>
          </a:p>
          <a:p>
            <a:r>
              <a:rPr lang="en-US" altLang="ko-KR" dirty="0"/>
              <a:t>60142013 </a:t>
            </a:r>
            <a:r>
              <a:rPr lang="ko-KR" altLang="en-US" dirty="0"/>
              <a:t>이창민</a:t>
            </a:r>
          </a:p>
        </p:txBody>
      </p:sp>
    </p:spTree>
    <p:extLst>
      <p:ext uri="{BB962C8B-B14F-4D97-AF65-F5344CB8AC3E}">
        <p14:creationId xmlns:p14="http://schemas.microsoft.com/office/powerpoint/2010/main" val="1278072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F0C6C-2E87-48D9-BF22-03DBC484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Prophet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646510-94B3-4D1F-8EF3-811D174A0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pic>
        <p:nvPicPr>
          <p:cNvPr id="5121" name="_x134194672">
            <a:extLst>
              <a:ext uri="{FF2B5EF4-FFF2-40B4-BE49-F238E27FC236}">
                <a16:creationId xmlns:a16="http://schemas.microsoft.com/office/drawing/2014/main" id="{7F6EDAFC-7139-4183-A3AB-94B9B6B9B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403" y="0"/>
            <a:ext cx="74445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879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F0C6C-2E87-48D9-BF22-03DBC484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Prophet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646510-94B3-4D1F-8EF3-811D174A0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pic>
        <p:nvPicPr>
          <p:cNvPr id="6145" name="_x134194912">
            <a:extLst>
              <a:ext uri="{FF2B5EF4-FFF2-40B4-BE49-F238E27FC236}">
                <a16:creationId xmlns:a16="http://schemas.microsoft.com/office/drawing/2014/main" id="{25671B9C-2582-4DFB-9473-7513284B3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336" y="1816976"/>
            <a:ext cx="7482663" cy="322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750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F0C6C-2E87-48D9-BF22-03DBC484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Prophet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646510-94B3-4D1F-8EF3-811D174A0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Prophet </a:t>
            </a:r>
            <a:r>
              <a:rPr lang="ko-KR" altLang="en-US" dirty="0"/>
              <a:t>예측 모델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y(t): </a:t>
            </a:r>
            <a:r>
              <a:rPr lang="ko-KR" altLang="en-US" dirty="0" err="1"/>
              <a:t>실제값</a:t>
            </a:r>
            <a:endParaRPr lang="en-US" altLang="ko-KR" dirty="0"/>
          </a:p>
          <a:p>
            <a:r>
              <a:rPr lang="en-US" altLang="ko-KR" dirty="0"/>
              <a:t>g(t): </a:t>
            </a:r>
            <a:r>
              <a:rPr lang="ko-KR" altLang="en-US" dirty="0"/>
              <a:t>추세</a:t>
            </a:r>
            <a:endParaRPr lang="en-US" altLang="ko-KR" dirty="0"/>
          </a:p>
          <a:p>
            <a:r>
              <a:rPr lang="en-US" altLang="ko-KR" dirty="0"/>
              <a:t>s(t): </a:t>
            </a:r>
            <a:r>
              <a:rPr lang="ko-KR" altLang="en-US" dirty="0"/>
              <a:t>계절성</a:t>
            </a:r>
            <a:endParaRPr lang="en-US" altLang="ko-KR" dirty="0"/>
          </a:p>
          <a:p>
            <a:r>
              <a:rPr lang="en-US" altLang="ko-KR" dirty="0"/>
              <a:t>h(t): </a:t>
            </a:r>
            <a:r>
              <a:rPr lang="ko-KR" altLang="en-US" dirty="0"/>
              <a:t>공휴일과 각종 이벤트에 의한 영향</a:t>
            </a:r>
            <a:endParaRPr lang="en-US" altLang="ko-KR" dirty="0"/>
          </a:p>
          <a:p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ε</a:t>
            </a:r>
            <a:r>
              <a:rPr lang="en-US" altLang="ko-KR" sz="1800" kern="0" spc="0" baseline="-250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모델로 나타낼 수 없는 랜덤 에러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400" dirty="0"/>
              <a:t>GAM (Generalized Additive Model)</a:t>
            </a:r>
          </a:p>
        </p:txBody>
      </p:sp>
      <p:pic>
        <p:nvPicPr>
          <p:cNvPr id="7169" name="_x49750048">
            <a:extLst>
              <a:ext uri="{FF2B5EF4-FFF2-40B4-BE49-F238E27FC236}">
                <a16:creationId xmlns:a16="http://schemas.microsoft.com/office/drawing/2014/main" id="{082814E2-41D2-4FAA-A0FE-A2A6E8125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220" y="1326554"/>
            <a:ext cx="3108325" cy="60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06D7EF48-D29E-4FCA-9E5C-2A7243867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447" y="5959366"/>
            <a:ext cx="3920045" cy="22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511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F0C6C-2E87-48D9-BF22-03DBC484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Prophet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646510-94B3-4D1F-8EF3-811D174A0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pic>
        <p:nvPicPr>
          <p:cNvPr id="7169" name="_x49750048">
            <a:extLst>
              <a:ext uri="{FF2B5EF4-FFF2-40B4-BE49-F238E27FC236}">
                <a16:creationId xmlns:a16="http://schemas.microsoft.com/office/drawing/2014/main" id="{082814E2-41D2-4FAA-A0FE-A2A6E8125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220" y="1326554"/>
            <a:ext cx="3108325" cy="60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_x134194912">
            <a:extLst>
              <a:ext uri="{FF2B5EF4-FFF2-40B4-BE49-F238E27FC236}">
                <a16:creationId xmlns:a16="http://schemas.microsoft.com/office/drawing/2014/main" id="{CFA695A5-55C1-455B-AD9F-F30952286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944" y="170433"/>
            <a:ext cx="6829175" cy="39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829880-D7BA-4712-AA22-C72EC51F0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6944" y="4120903"/>
            <a:ext cx="6829174" cy="231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38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F0C6C-2E87-48D9-BF22-03DBC484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Prophet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646510-94B3-4D1F-8EF3-811D174A0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Trend: g(t)</a:t>
            </a:r>
          </a:p>
          <a:p>
            <a:r>
              <a:rPr lang="ko-KR" altLang="en-US" dirty="0"/>
              <a:t>상하한이 존재하는 </a:t>
            </a:r>
            <a:r>
              <a:rPr lang="en-US" altLang="ko-KR" dirty="0"/>
              <a:t>logistic growth model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11265" name="_x134194912">
            <a:extLst>
              <a:ext uri="{FF2B5EF4-FFF2-40B4-BE49-F238E27FC236}">
                <a16:creationId xmlns:a16="http://schemas.microsoft.com/office/drawing/2014/main" id="{D68C408C-D4B6-4D38-94AA-288BB83BE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447" y="1414504"/>
            <a:ext cx="2257425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89" name="_x134194672">
            <a:extLst>
              <a:ext uri="{FF2B5EF4-FFF2-40B4-BE49-F238E27FC236}">
                <a16:creationId xmlns:a16="http://schemas.microsoft.com/office/drawing/2014/main" id="{D1127C60-E10C-4AB5-B85F-A48678490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23"/>
          <a:stretch>
            <a:fillRect/>
          </a:stretch>
        </p:blipFill>
        <p:spPr bwMode="auto">
          <a:xfrm>
            <a:off x="8259383" y="1471654"/>
            <a:ext cx="3871774" cy="6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2CFDF61-A505-43B6-9B46-DE90B6DCAF2D}"/>
              </a:ext>
            </a:extLst>
          </p:cNvPr>
          <p:cNvSpPr/>
          <p:nvPr/>
        </p:nvSpPr>
        <p:spPr>
          <a:xfrm>
            <a:off x="7686912" y="1672603"/>
            <a:ext cx="511420" cy="253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8" name="Picture 2" descr="png">
            <a:extLst>
              <a:ext uri="{FF2B5EF4-FFF2-40B4-BE49-F238E27FC236}">
                <a16:creationId xmlns:a16="http://schemas.microsoft.com/office/drawing/2014/main" id="{A22B92EB-6CA3-4BC4-865F-A037ACEE1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117" y="2147497"/>
            <a:ext cx="5528532" cy="329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727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F0C6C-2E87-48D9-BF22-03DBC484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Prophet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646510-94B3-4D1F-8EF3-811D174A0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Trend: g(t)</a:t>
            </a:r>
          </a:p>
          <a:p>
            <a:r>
              <a:rPr lang="ko-KR" altLang="en-US" dirty="0"/>
              <a:t>상하한이 존재하지 않고 일정한 성장률을 갖는 모델</a:t>
            </a:r>
            <a:endParaRPr lang="en-US" altLang="ko-KR" dirty="0"/>
          </a:p>
          <a:p>
            <a:r>
              <a:rPr lang="en-US" altLang="ko-KR" dirty="0"/>
              <a:t>Piecewise logistic model, piecewise linear model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3313" name="_x49749888">
            <a:extLst>
              <a:ext uri="{FF2B5EF4-FFF2-40B4-BE49-F238E27FC236}">
                <a16:creationId xmlns:a16="http://schemas.microsoft.com/office/drawing/2014/main" id="{3E2EECEB-3675-463D-9697-DC62A0C427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44168" b="220"/>
          <a:stretch/>
        </p:blipFill>
        <p:spPr bwMode="auto">
          <a:xfrm>
            <a:off x="6623573" y="2012395"/>
            <a:ext cx="2895565" cy="33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1" name="_x134194912">
            <a:extLst>
              <a:ext uri="{FF2B5EF4-FFF2-40B4-BE49-F238E27FC236}">
                <a16:creationId xmlns:a16="http://schemas.microsoft.com/office/drawing/2014/main" id="{3941AD76-52B1-4DA2-8F16-66219A05C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862" y="2349181"/>
            <a:ext cx="4951041" cy="313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041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F0C6C-2E87-48D9-BF22-03DBC484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Prophet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646510-94B3-4D1F-8EF3-811D174A0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1791159"/>
            <a:ext cx="6281873" cy="15467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Seasonality: s(t)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P: </a:t>
            </a:r>
            <a:r>
              <a:rPr lang="ko-KR" altLang="en-US" dirty="0"/>
              <a:t>계절성의 주기</a:t>
            </a:r>
            <a:endParaRPr lang="en-US" altLang="ko-KR" dirty="0"/>
          </a:p>
        </p:txBody>
      </p:sp>
      <p:pic>
        <p:nvPicPr>
          <p:cNvPr id="16385" name="_x134194912">
            <a:extLst>
              <a:ext uri="{FF2B5EF4-FFF2-40B4-BE49-F238E27FC236}">
                <a16:creationId xmlns:a16="http://schemas.microsoft.com/office/drawing/2014/main" id="{A3A6861D-A0DD-487E-B7C1-1BCE979EA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992" y="2142253"/>
            <a:ext cx="3475038" cy="84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34E6FFC-6739-447F-8B72-693FFA9696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851"/>
          <a:stretch/>
        </p:blipFill>
        <p:spPr>
          <a:xfrm>
            <a:off x="5118448" y="3930869"/>
            <a:ext cx="6281872" cy="11126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0716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F0C6C-2E87-48D9-BF22-03DBC484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Prophet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646510-94B3-4D1F-8EF3-811D174A0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1791159"/>
            <a:ext cx="6281873" cy="154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Holidays: h(t)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7410" name="_x136306064">
            <a:extLst>
              <a:ext uri="{FF2B5EF4-FFF2-40B4-BE49-F238E27FC236}">
                <a16:creationId xmlns:a16="http://schemas.microsoft.com/office/drawing/2014/main" id="{FF24FBEB-BDAA-4CB5-A6AF-48066654C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636" y="2500928"/>
            <a:ext cx="2552700" cy="5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09" name="_x134194672">
            <a:extLst>
              <a:ext uri="{FF2B5EF4-FFF2-40B4-BE49-F238E27FC236}">
                <a16:creationId xmlns:a16="http://schemas.microsoft.com/office/drawing/2014/main" id="{19743F32-21E8-4EBB-8EBE-BEE96CC19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352" y="2500928"/>
            <a:ext cx="1066800" cy="50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ABA34F-37C9-448A-A20F-403386390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352" y="3429000"/>
            <a:ext cx="5992061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65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F0C6C-2E87-48D9-BF22-03DBC484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646510-94B3-4D1F-8EF3-811D174A0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시계열 분석에 대한 개념을 이해하기 위해 참고자료를</a:t>
            </a:r>
            <a:r>
              <a:rPr lang="en-US" altLang="ko-KR" dirty="0"/>
              <a:t> </a:t>
            </a:r>
            <a:r>
              <a:rPr lang="ko-KR" altLang="en-US" dirty="0"/>
              <a:t>이용하고 </a:t>
            </a:r>
            <a:r>
              <a:rPr lang="en-US" altLang="ko-KR" dirty="0"/>
              <a:t>Prophet </a:t>
            </a:r>
            <a:r>
              <a:rPr lang="ko-KR" altLang="en-US" dirty="0"/>
              <a:t>라이브러리를 분석 후 데이터의 특징을 찾아내서 예측에 적용</a:t>
            </a:r>
          </a:p>
        </p:txBody>
      </p:sp>
    </p:spTree>
    <p:extLst>
      <p:ext uri="{BB962C8B-B14F-4D97-AF65-F5344CB8AC3E}">
        <p14:creationId xmlns:p14="http://schemas.microsoft.com/office/powerpoint/2010/main" val="4047128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D3834-3263-4A44-B8B4-04F86D1F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E5EB8-63C2-4F6A-A174-2EF5E0C21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시계열 예측을 위해 데이터의 특징에서 추세와 계절성을  라이브러리를 통해 찾습니다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C69891-CA85-4A19-A3C4-56E16B64C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448" y="2349925"/>
            <a:ext cx="6281872" cy="34608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635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EFC99-7A5C-49C5-A36D-025C6207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9BE81-CD91-4988-954C-6BE4DAA50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주제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내용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목표설정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제작</a:t>
            </a:r>
            <a:endParaRPr lang="en-US" altLang="ko-KR" dirty="0"/>
          </a:p>
          <a:p>
            <a:pPr lvl="1"/>
            <a:r>
              <a:rPr lang="en-US" altLang="ko-KR" dirty="0"/>
              <a:t>3. Prophet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서울대공원 입장객분석</a:t>
            </a:r>
            <a:endParaRPr lang="en-US" altLang="ko-KR" dirty="0"/>
          </a:p>
          <a:p>
            <a:pPr lvl="1"/>
            <a:r>
              <a:rPr lang="en-US" altLang="ko-KR" dirty="0"/>
              <a:t>5. </a:t>
            </a:r>
            <a:r>
              <a:rPr lang="ko-KR" altLang="en-US" dirty="0"/>
              <a:t>시험 및 평가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결과물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역할분담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참고자료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9702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D3834-3263-4A44-B8B4-04F86D1F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E5EB8-63C2-4F6A-A174-2EF5E0C21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모델에 공휴일 적용 후 차이가 나는 부분을 분석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858E317-ED53-4D25-8DDF-F245A6A34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674" y="2763114"/>
            <a:ext cx="5929417" cy="365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D5E2FF-3717-4E62-AFD1-99E36D763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038" y="2349925"/>
            <a:ext cx="2962688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37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D3834-3263-4A44-B8B4-04F86D1F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E5EB8-63C2-4F6A-A174-2EF5E0C21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Changepoint </a:t>
            </a:r>
            <a:r>
              <a:rPr lang="ko-KR" altLang="en-US" dirty="0"/>
              <a:t>자동 감지 적용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E408324-690B-4225-BF94-0D942F57C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447" y="1797316"/>
            <a:ext cx="6649378" cy="40201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1CADC7-628F-40FA-9BD9-FD805B543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010" y="1092368"/>
            <a:ext cx="3029373" cy="70494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C56E8B3-DDE0-477F-AA90-FE68BB98D720}"/>
              </a:ext>
            </a:extLst>
          </p:cNvPr>
          <p:cNvSpPr/>
          <p:nvPr/>
        </p:nvSpPr>
        <p:spPr>
          <a:xfrm>
            <a:off x="6276976" y="1073317"/>
            <a:ext cx="1295400" cy="155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40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D3834-3263-4A44-B8B4-04F86D1F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E5EB8-63C2-4F6A-A174-2EF5E0C21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최적의 </a:t>
            </a:r>
            <a:r>
              <a:rPr lang="en-US" altLang="ko-KR" dirty="0" err="1"/>
              <a:t>changepoint_range</a:t>
            </a:r>
            <a:r>
              <a:rPr lang="en-US" altLang="ko-KR" dirty="0"/>
              <a:t> </a:t>
            </a:r>
            <a:r>
              <a:rPr lang="ko-KR" altLang="en-US" dirty="0"/>
              <a:t>찾기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26535D-11CC-470E-9383-B8F779AC9C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46"/>
          <a:stretch/>
        </p:blipFill>
        <p:spPr>
          <a:xfrm>
            <a:off x="4868009" y="1445313"/>
            <a:ext cx="6782747" cy="467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77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D3834-3263-4A44-B8B4-04F86D1F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E5EB8-63C2-4F6A-A174-2EF5E0C21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Changepoint prior scale </a:t>
            </a:r>
            <a:r>
              <a:rPr lang="ko-KR" altLang="en-US" dirty="0"/>
              <a:t>조절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EF1BD7-6789-46D1-AF4C-7484B23BD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667" y="2257386"/>
            <a:ext cx="6849431" cy="39724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FE9D7E9-D86F-43BA-92AD-1B8BFC7FE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010" y="1092368"/>
            <a:ext cx="3029373" cy="70494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A560A76-606F-44EA-8900-B13F2E55955C}"/>
              </a:ext>
            </a:extLst>
          </p:cNvPr>
          <p:cNvSpPr/>
          <p:nvPr/>
        </p:nvSpPr>
        <p:spPr>
          <a:xfrm>
            <a:off x="6267450" y="1219200"/>
            <a:ext cx="1628775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110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D3834-3263-4A44-B8B4-04F86D1F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E5EB8-63C2-4F6A-A174-2EF5E0C21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최적의 </a:t>
            </a:r>
            <a:r>
              <a:rPr lang="en-US" altLang="ko-KR" dirty="0" err="1"/>
              <a:t>changepoint_prior_scale</a:t>
            </a:r>
            <a:r>
              <a:rPr lang="en-US" altLang="ko-KR" dirty="0"/>
              <a:t> </a:t>
            </a:r>
            <a:r>
              <a:rPr lang="ko-KR" altLang="en-US" dirty="0"/>
              <a:t>찾기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6A7EB2-7EE9-45D1-92D7-24561CAF5C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12"/>
          <a:stretch/>
        </p:blipFill>
        <p:spPr>
          <a:xfrm>
            <a:off x="4848957" y="1789559"/>
            <a:ext cx="6820852" cy="419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77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D3834-3263-4A44-B8B4-04F86D1F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E5EB8-63C2-4F6A-A174-2EF5E0C21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Seasonality </a:t>
            </a:r>
            <a:r>
              <a:rPr lang="ko-KR" altLang="en-US" dirty="0"/>
              <a:t>조절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60F97A-BB56-4ADC-8232-62DE44E261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19"/>
          <a:stretch/>
        </p:blipFill>
        <p:spPr>
          <a:xfrm>
            <a:off x="5758147" y="1389870"/>
            <a:ext cx="4228095" cy="24369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8EE901A-E9A2-4A2B-BD02-96869E36F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147" y="4181127"/>
            <a:ext cx="4241288" cy="24141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0AB8367-23F9-44B5-B3E9-A420853765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8849" y="3878244"/>
            <a:ext cx="3686689" cy="20005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07F79E4-2510-4661-9D0F-F604093DE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9606" y="1081244"/>
            <a:ext cx="1038370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47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D3834-3263-4A44-B8B4-04F86D1F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E5EB8-63C2-4F6A-A174-2EF5E0C21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최적의 </a:t>
            </a:r>
            <a:r>
              <a:rPr lang="en-US" altLang="ko-KR" dirty="0"/>
              <a:t>Seasonality </a:t>
            </a:r>
            <a:r>
              <a:rPr lang="ko-KR" altLang="en-US" dirty="0"/>
              <a:t>찾기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3C9FFE5-F449-4BB9-96D0-A4A2EA59A050}"/>
              </a:ext>
            </a:extLst>
          </p:cNvPr>
          <p:cNvGrpSpPr/>
          <p:nvPr/>
        </p:nvGrpSpPr>
        <p:grpSpPr>
          <a:xfrm>
            <a:off x="7087644" y="1189307"/>
            <a:ext cx="2343477" cy="5317206"/>
            <a:chOff x="7053805" y="1141522"/>
            <a:chExt cx="2343477" cy="531720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2EF203F-1CCF-4B03-9A95-4D05C75E93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7665"/>
            <a:stretch/>
          </p:blipFill>
          <p:spPr>
            <a:xfrm>
              <a:off x="7220516" y="1786758"/>
              <a:ext cx="2010056" cy="467197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833E9EC-EC55-4956-BB10-0E1C4E39B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3805" y="1141522"/>
              <a:ext cx="2343477" cy="371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2569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D3834-3263-4A44-B8B4-04F86D1F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E5EB8-63C2-4F6A-A174-2EF5E0C21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Seasonality prior scale </a:t>
            </a:r>
            <a:r>
              <a:rPr lang="ko-KR" altLang="en-US" dirty="0"/>
              <a:t>조절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4EB04D-031E-4516-9FEF-372A03F41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692" y="1193380"/>
            <a:ext cx="7373379" cy="714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E585254-0446-4462-84DF-41ED50FAF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347" y="1907855"/>
            <a:ext cx="4704067" cy="480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9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273CB-489B-4294-9C42-ACB534BC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시험 및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387EE-A129-4BFE-86D2-A23005009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서울대공원의 실제 입장객 데이터를 가지고 </a:t>
            </a:r>
            <a:r>
              <a:rPr lang="en-US" altLang="ko-KR" dirty="0"/>
              <a:t>2018</a:t>
            </a:r>
            <a:r>
              <a:rPr lang="ko-KR" altLang="en-US" dirty="0"/>
              <a:t>년까지는 학습데이터로 이용하고 </a:t>
            </a:r>
            <a:r>
              <a:rPr lang="en-US" altLang="ko-KR" dirty="0"/>
              <a:t>2019</a:t>
            </a:r>
            <a:r>
              <a:rPr lang="ko-KR" altLang="en-US" dirty="0"/>
              <a:t>년을 테스트데이터로 이용하여 모델을 평가합니다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FA170C-F95C-445B-82FD-59B50F8FF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68838"/>
            <a:ext cx="7386237" cy="381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06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AFFCD-8C77-43DB-A9B8-BCD864F3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886FE-F575-4C0A-B703-00B6DA059FB1}"/>
              </a:ext>
            </a:extLst>
          </p:cNvPr>
          <p:cNvSpPr txBox="1"/>
          <p:nvPr/>
        </p:nvSpPr>
        <p:spPr>
          <a:xfrm>
            <a:off x="7181259" y="131427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서울대공원 혼잡도 예측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BC019-44D7-4C42-B65C-A31723A571CD}"/>
              </a:ext>
            </a:extLst>
          </p:cNvPr>
          <p:cNvSpPr txBox="1"/>
          <p:nvPr/>
        </p:nvSpPr>
        <p:spPr>
          <a:xfrm>
            <a:off x="6913404" y="323936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서울대공원 입장객 예측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E0EEDF5-8F02-481D-850F-A05EEDFD40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5848675"/>
              </p:ext>
            </p:extLst>
          </p:nvPr>
        </p:nvGraphicFramePr>
        <p:xfrm>
          <a:off x="5333016" y="4150800"/>
          <a:ext cx="2721957" cy="22304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5020">
                  <a:extLst>
                    <a:ext uri="{9D8B030D-6E8A-4147-A177-3AD203B41FA5}">
                      <a16:colId xmlns:a16="http://schemas.microsoft.com/office/drawing/2014/main" val="26499277"/>
                    </a:ext>
                  </a:extLst>
                </a:gridCol>
                <a:gridCol w="926937">
                  <a:extLst>
                    <a:ext uri="{9D8B030D-6E8A-4147-A177-3AD203B41FA5}">
                      <a16:colId xmlns:a16="http://schemas.microsoft.com/office/drawing/2014/main" val="3694391891"/>
                    </a:ext>
                  </a:extLst>
                </a:gridCol>
              </a:tblGrid>
              <a:tr h="3718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spc="0" dirty="0">
                          <a:effectLst/>
                          <a:latin typeface="+mn-ea"/>
                          <a:ea typeface="+mn-ea"/>
                        </a:rPr>
                        <a:t>입장객 수 </a:t>
                      </a:r>
                      <a:r>
                        <a:rPr lang="en-US" altLang="ko-KR" sz="1000" u="none" strike="noStrike" spc="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u="none" strike="noStrike" spc="0" dirty="0"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1000" u="none" strike="noStrike" spc="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spc="0">
                          <a:effectLst/>
                          <a:latin typeface="+mn-ea"/>
                          <a:ea typeface="+mn-ea"/>
                        </a:rPr>
                        <a:t>혼잡도</a:t>
                      </a:r>
                      <a:endParaRPr lang="ko-KR" altLang="en-US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837733619"/>
                  </a:ext>
                </a:extLst>
              </a:tr>
              <a:tr h="3701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 dirty="0">
                          <a:effectLst/>
                          <a:latin typeface="+mn-ea"/>
                          <a:ea typeface="+mn-ea"/>
                        </a:rPr>
                        <a:t>35000 ~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 dirty="0">
                          <a:effectLst/>
                          <a:latin typeface="+mn-ea"/>
                          <a:ea typeface="+mn-ea"/>
                        </a:rPr>
                        <a:t>S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085293382"/>
                  </a:ext>
                </a:extLst>
              </a:tr>
              <a:tr h="3721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 dirty="0">
                          <a:effectLst/>
                          <a:latin typeface="+mn-ea"/>
                          <a:ea typeface="+mn-ea"/>
                        </a:rPr>
                        <a:t>25000 ~ 35000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47591565"/>
                  </a:ext>
                </a:extLst>
              </a:tr>
              <a:tr h="3721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 dirty="0">
                          <a:effectLst/>
                          <a:latin typeface="+mn-ea"/>
                          <a:ea typeface="+mn-ea"/>
                        </a:rPr>
                        <a:t>19000 ~ 25000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 dirty="0">
                          <a:effectLst/>
                          <a:latin typeface="+mn-ea"/>
                          <a:ea typeface="+mn-ea"/>
                        </a:rPr>
                        <a:t>B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08124506"/>
                  </a:ext>
                </a:extLst>
              </a:tr>
              <a:tr h="3721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 dirty="0">
                          <a:effectLst/>
                          <a:latin typeface="+mn-ea"/>
                          <a:ea typeface="+mn-ea"/>
                        </a:rPr>
                        <a:t>7000 ~ 19000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757276933"/>
                  </a:ext>
                </a:extLst>
              </a:tr>
              <a:tr h="3721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 dirty="0">
                          <a:effectLst/>
                          <a:latin typeface="+mn-ea"/>
                          <a:ea typeface="+mn-ea"/>
                        </a:rPr>
                        <a:t>~ 7000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spc="0" dirty="0">
                          <a:effectLst/>
                          <a:latin typeface="+mn-ea"/>
                          <a:ea typeface="+mn-ea"/>
                        </a:rPr>
                        <a:t>D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220516241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4526D9CF-B911-4F64-9E33-03C1063E27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9"/>
          <a:stretch/>
        </p:blipFill>
        <p:spPr>
          <a:xfrm>
            <a:off x="6700343" y="500759"/>
            <a:ext cx="3576583" cy="240668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75C75EE-A3BE-466E-8BB8-1C8469750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8548" y="3794708"/>
            <a:ext cx="2142232" cy="30071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F25157-762E-404C-9DAD-D9DAC8DBF6DC}"/>
              </a:ext>
            </a:extLst>
          </p:cNvPr>
          <p:cNvSpPr txBox="1"/>
          <p:nvPr/>
        </p:nvSpPr>
        <p:spPr>
          <a:xfrm>
            <a:off x="8841274" y="3620082"/>
            <a:ext cx="2364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날짜      </a:t>
            </a:r>
            <a:r>
              <a:rPr lang="ko-KR" altLang="en-US" sz="800" dirty="0" err="1"/>
              <a:t>실제값</a:t>
            </a:r>
            <a:r>
              <a:rPr lang="ko-KR" altLang="en-US" sz="800" dirty="0"/>
              <a:t>           실제혼잡도        예측혼잡도</a:t>
            </a:r>
          </a:p>
        </p:txBody>
      </p:sp>
    </p:spTree>
    <p:extLst>
      <p:ext uri="{BB962C8B-B14F-4D97-AF65-F5344CB8AC3E}">
        <p14:creationId xmlns:p14="http://schemas.microsoft.com/office/powerpoint/2010/main" val="215300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79D34-B497-47A0-9224-ECDA44A0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26689-4BBA-4B6A-87BD-35ED40B1F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서울대공원 과거 입장객 자료를 통한 입장객</a:t>
            </a:r>
            <a:r>
              <a:rPr lang="en-US" altLang="ko-KR" dirty="0"/>
              <a:t>, </a:t>
            </a:r>
            <a:r>
              <a:rPr lang="ko-KR" altLang="en-US" dirty="0"/>
              <a:t> 혼잡도 예측</a:t>
            </a:r>
          </a:p>
        </p:txBody>
      </p:sp>
    </p:spTree>
    <p:extLst>
      <p:ext uri="{BB962C8B-B14F-4D97-AF65-F5344CB8AC3E}">
        <p14:creationId xmlns:p14="http://schemas.microsoft.com/office/powerpoint/2010/main" val="4198491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AFFCD-8C77-43DB-A9B8-BCD864F3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결과물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AB4555F-B853-436C-AB53-C14519203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607" y="111079"/>
            <a:ext cx="3507280" cy="663584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4480E2DC-4044-4D15-9354-C040B72F202C}"/>
              </a:ext>
            </a:extLst>
          </p:cNvPr>
          <p:cNvGrpSpPr/>
          <p:nvPr/>
        </p:nvGrpSpPr>
        <p:grpSpPr>
          <a:xfrm>
            <a:off x="8090887" y="111079"/>
            <a:ext cx="3964355" cy="6635841"/>
            <a:chOff x="8167087" y="0"/>
            <a:chExt cx="3964355" cy="6635841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18BCCA9-7FBF-4FCF-89C0-731A7BD7AB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3755"/>
            <a:stretch/>
          </p:blipFill>
          <p:spPr>
            <a:xfrm>
              <a:off x="8167088" y="0"/>
              <a:ext cx="3964354" cy="30346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5143C97-9641-416E-8D93-7550DC3DB1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050" r="1505"/>
            <a:stretch/>
          </p:blipFill>
          <p:spPr>
            <a:xfrm>
              <a:off x="8167087" y="3043722"/>
              <a:ext cx="3964355" cy="3592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077283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F295A-5EB3-4823-865A-918749CF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결과물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0108F6-1B5F-4A06-9AD1-82DA01D7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36511"/>
            <a:ext cx="6281873" cy="5248622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ACE1A8-A8F3-45F5-B904-B5F3E663D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520" y="4331877"/>
            <a:ext cx="4124969" cy="245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7765CCA-2120-47F6-B2E2-4858F7A9B5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03" b="33316"/>
          <a:stretch/>
        </p:blipFill>
        <p:spPr bwMode="auto">
          <a:xfrm>
            <a:off x="7133056" y="84905"/>
            <a:ext cx="2517962" cy="425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B8F2842-6B2A-40D0-BBD2-DB546A7ACF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6697"/>
          <a:stretch/>
        </p:blipFill>
        <p:spPr bwMode="auto">
          <a:xfrm>
            <a:off x="4603720" y="84905"/>
            <a:ext cx="2517962" cy="424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5A3679CE-4296-40FA-9EEE-9C6208F7BA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84" b="-65"/>
          <a:stretch/>
        </p:blipFill>
        <p:spPr bwMode="auto">
          <a:xfrm>
            <a:off x="9674038" y="84904"/>
            <a:ext cx="2517962" cy="425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64F034-9CAF-4402-8E84-05EC1A9E1F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69"/>
          <a:stretch/>
        </p:blipFill>
        <p:spPr>
          <a:xfrm>
            <a:off x="8760897" y="4331875"/>
            <a:ext cx="3399675" cy="228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38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F295A-5EB3-4823-865A-918749CF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역할분담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CC4CBE9-B2D9-4565-9126-044CF592A0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358748"/>
              </p:ext>
            </p:extLst>
          </p:nvPr>
        </p:nvGraphicFramePr>
        <p:xfrm>
          <a:off x="5343840" y="2872740"/>
          <a:ext cx="62817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869">
                  <a:extLst>
                    <a:ext uri="{9D8B030D-6E8A-4147-A177-3AD203B41FA5}">
                      <a16:colId xmlns:a16="http://schemas.microsoft.com/office/drawing/2014/main" val="677747153"/>
                    </a:ext>
                  </a:extLst>
                </a:gridCol>
                <a:gridCol w="3140869">
                  <a:extLst>
                    <a:ext uri="{9D8B030D-6E8A-4147-A177-3AD203B41FA5}">
                      <a16:colId xmlns:a16="http://schemas.microsoft.com/office/drawing/2014/main" val="427483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51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민성식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분석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회의록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527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이창민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모델링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시각화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85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609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5A92E-E46C-44B3-88D5-204D1EA3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C99EA-0371-4F08-A9BC-D1C009EDE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3"/>
              </a:rPr>
              <a:t>https://facebook.github.io/prophet/docs/outliers.html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https://zamezzz.tistory.com/category/IT/Ai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https://zzsza.github.io/data/2019/02/06/prophet/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https://gorakgarak.tistory.com/1255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https://dacon.io/codeshare/1527?dtype=recent</a:t>
            </a:r>
            <a:endParaRPr lang="en-US" altLang="ko-KR" dirty="0"/>
          </a:p>
          <a:p>
            <a:r>
              <a:rPr lang="en-US" altLang="ko-KR" dirty="0">
                <a:hlinkClick r:id="rId8"/>
              </a:rPr>
              <a:t>https://www.slideshare.net/lumiamitie/facebook-prophet</a:t>
            </a:r>
            <a:endParaRPr lang="en-US" altLang="ko-KR" dirty="0"/>
          </a:p>
          <a:p>
            <a:r>
              <a:rPr lang="en-US" altLang="ko-KR">
                <a:hlinkClick r:id="rId9"/>
              </a:rPr>
              <a:t>https</a:t>
            </a:r>
            <a:r>
              <a:rPr lang="en-US" altLang="ko-KR" dirty="0">
                <a:hlinkClick r:id="rId9"/>
              </a:rPr>
              <a:t>://be-favorite.tistory.com/64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304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ED49D-D48A-4C5C-B363-BD5071DA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목표설정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60DE7-0FF5-41AC-81B9-BDB5AB9B1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시계열 분석을 이용해 최적의 모델을 찾아 오차를 최소화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혼잡예상도의 정확도 최대화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F9789CE-6087-45F4-935A-94A8380D5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n-ea"/>
            </a:endParaRPr>
          </a:p>
        </p:txBody>
      </p:sp>
      <p:pic>
        <p:nvPicPr>
          <p:cNvPr id="1025" name="_x399527608">
            <a:extLst>
              <a:ext uri="{FF2B5EF4-FFF2-40B4-BE49-F238E27FC236}">
                <a16:creationId xmlns:a16="http://schemas.microsoft.com/office/drawing/2014/main" id="{CCD644BF-AC94-437A-AB45-557B5E37F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7"/>
          <a:stretch/>
        </p:blipFill>
        <p:spPr bwMode="auto">
          <a:xfrm>
            <a:off x="5437926" y="1493938"/>
            <a:ext cx="5497581" cy="391813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5A4DD5-C434-408D-A14E-064424811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926" y="5428553"/>
            <a:ext cx="5497581" cy="136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ED49D-D48A-4C5C-B363-BD5071DA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목표설정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60DE7-0FF5-41AC-81B9-BDB5AB9B1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시계열 분석을 이용해 최적의 모델을 찾아 오차를 최소화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오차의 정도에 따라 혼잡도를 나눠서 정확도 산출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F9789CE-6087-45F4-935A-94A8380D5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n-ea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B36134B-418C-438D-8362-8845B5CD6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959" y="1627882"/>
            <a:ext cx="5708382" cy="360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195588C-F517-4B12-9F90-ADC4F8D02D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255450"/>
              </p:ext>
            </p:extLst>
          </p:nvPr>
        </p:nvGraphicFramePr>
        <p:xfrm>
          <a:off x="4628533" y="2462914"/>
          <a:ext cx="1820426" cy="22304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9805">
                  <a:extLst>
                    <a:ext uri="{9D8B030D-6E8A-4147-A177-3AD203B41FA5}">
                      <a16:colId xmlns:a16="http://schemas.microsoft.com/office/drawing/2014/main" val="26499277"/>
                    </a:ext>
                  </a:extLst>
                </a:gridCol>
                <a:gridCol w="630621">
                  <a:extLst>
                    <a:ext uri="{9D8B030D-6E8A-4147-A177-3AD203B41FA5}">
                      <a16:colId xmlns:a16="http://schemas.microsoft.com/office/drawing/2014/main" val="3694391891"/>
                    </a:ext>
                  </a:extLst>
                </a:gridCol>
              </a:tblGrid>
              <a:tr h="3718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spc="0" dirty="0">
                          <a:effectLst/>
                          <a:latin typeface="+mn-ea"/>
                          <a:ea typeface="+mn-ea"/>
                        </a:rPr>
                        <a:t>입장객 수 </a:t>
                      </a:r>
                      <a:r>
                        <a:rPr lang="en-US" altLang="ko-KR" sz="1000" u="none" strike="noStrike" spc="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u="none" strike="noStrike" spc="0" dirty="0"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1000" u="none" strike="noStrike" spc="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spc="0" dirty="0">
                          <a:effectLst/>
                          <a:latin typeface="+mn-ea"/>
                          <a:ea typeface="+mn-ea"/>
                        </a:rPr>
                        <a:t>혼잡도</a:t>
                      </a:r>
                      <a:endParaRPr lang="ko-KR" alt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837733619"/>
                  </a:ext>
                </a:extLst>
              </a:tr>
              <a:tr h="3701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 dirty="0">
                          <a:effectLst/>
                          <a:latin typeface="+mn-ea"/>
                          <a:ea typeface="+mn-ea"/>
                        </a:rPr>
                        <a:t>35000 ~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 dirty="0">
                          <a:effectLst/>
                          <a:latin typeface="+mn-ea"/>
                          <a:ea typeface="+mn-ea"/>
                        </a:rPr>
                        <a:t>S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085293382"/>
                  </a:ext>
                </a:extLst>
              </a:tr>
              <a:tr h="3721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 dirty="0">
                          <a:effectLst/>
                          <a:latin typeface="+mn-ea"/>
                          <a:ea typeface="+mn-ea"/>
                        </a:rPr>
                        <a:t>25000 ~ 35000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47591565"/>
                  </a:ext>
                </a:extLst>
              </a:tr>
              <a:tr h="3721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 dirty="0">
                          <a:effectLst/>
                          <a:latin typeface="+mn-ea"/>
                          <a:ea typeface="+mn-ea"/>
                        </a:rPr>
                        <a:t>19000 ~ 25000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 dirty="0">
                          <a:effectLst/>
                          <a:latin typeface="+mn-ea"/>
                          <a:ea typeface="+mn-ea"/>
                        </a:rPr>
                        <a:t>B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08124506"/>
                  </a:ext>
                </a:extLst>
              </a:tr>
              <a:tr h="3721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 dirty="0">
                          <a:effectLst/>
                          <a:latin typeface="+mn-ea"/>
                          <a:ea typeface="+mn-ea"/>
                        </a:rPr>
                        <a:t>7000 ~ 19000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757276933"/>
                  </a:ext>
                </a:extLst>
              </a:tr>
              <a:tr h="3721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 dirty="0">
                          <a:effectLst/>
                          <a:latin typeface="+mn-ea"/>
                          <a:ea typeface="+mn-ea"/>
                        </a:rPr>
                        <a:t>~ 7000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spc="0" dirty="0">
                          <a:effectLst/>
                          <a:latin typeface="+mn-ea"/>
                          <a:ea typeface="+mn-ea"/>
                        </a:rPr>
                        <a:t>D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220516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9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27C64-63D8-4AB4-93FE-131F7261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7A9AA-72CE-489D-9661-D4983443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이용하고 </a:t>
            </a:r>
            <a:r>
              <a:rPr lang="en-US" altLang="ko-KR" dirty="0"/>
              <a:t>Facebook</a:t>
            </a:r>
            <a:r>
              <a:rPr lang="ko-KR" altLang="en-US" dirty="0"/>
              <a:t>에서 만든 시계열 예측 라이브러리인 </a:t>
            </a:r>
            <a:r>
              <a:rPr lang="en-US" altLang="ko-KR" dirty="0" err="1"/>
              <a:t>fbprophet</a:t>
            </a:r>
            <a:r>
              <a:rPr lang="ko-KR" altLang="en-US" dirty="0"/>
              <a:t>을 중점으로 이용하여 구현합니다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추가로 </a:t>
            </a:r>
            <a:r>
              <a:rPr lang="en-US" altLang="ko-KR" dirty="0"/>
              <a:t>Python</a:t>
            </a:r>
            <a:r>
              <a:rPr lang="ko-KR" altLang="en-US" dirty="0"/>
              <a:t>의 라이브러리인 </a:t>
            </a:r>
            <a:r>
              <a:rPr lang="en-US" altLang="ko-KR" dirty="0"/>
              <a:t>matplotlib, pandas, </a:t>
            </a:r>
            <a:r>
              <a:rPr lang="en-US" altLang="ko-KR" dirty="0" err="1"/>
              <a:t>plotly</a:t>
            </a:r>
            <a:r>
              <a:rPr lang="en-US" altLang="ko-KR" dirty="0"/>
              <a:t>, </a:t>
            </a:r>
            <a:r>
              <a:rPr lang="en-US" altLang="ko-KR" dirty="0" err="1"/>
              <a:t>pystan</a:t>
            </a:r>
            <a:r>
              <a:rPr lang="en-US" altLang="ko-KR" dirty="0"/>
              <a:t>, </a:t>
            </a:r>
            <a:r>
              <a:rPr lang="en-US" altLang="ko-KR" dirty="0" err="1"/>
              <a:t>numpy</a:t>
            </a:r>
            <a:r>
              <a:rPr lang="ko-KR" altLang="en-US" dirty="0"/>
              <a:t>를 이용</a:t>
            </a:r>
            <a:endParaRPr lang="en-US" altLang="ko-KR" dirty="0"/>
          </a:p>
          <a:p>
            <a:r>
              <a:rPr lang="en-US" altLang="ko-KR" dirty="0" err="1"/>
              <a:t>Colab</a:t>
            </a:r>
            <a:r>
              <a:rPr lang="ko-KR" altLang="en-US" dirty="0"/>
              <a:t>을 이용하여 코드 공유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 descr="Intro to Facebook Prophet. Walk-thru Example &amp; Repo — Everything… | by  Winston Robson | Future Vision | Medium">
            <a:extLst>
              <a:ext uri="{FF2B5EF4-FFF2-40B4-BE49-F238E27FC236}">
                <a16:creationId xmlns:a16="http://schemas.microsoft.com/office/drawing/2014/main" id="{68F62FA2-189C-4F60-B593-5B05E0239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082" y="2305691"/>
            <a:ext cx="3742602" cy="112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34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F0C6C-2E87-48D9-BF22-03DBC484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Prophet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646510-94B3-4D1F-8EF3-811D174A0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931" y="803186"/>
            <a:ext cx="7474606" cy="5248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Prophet </a:t>
            </a:r>
            <a:r>
              <a:rPr lang="ko-KR" altLang="en-US" sz="2000" b="1" dirty="0"/>
              <a:t>예측 모델의 목표</a:t>
            </a:r>
            <a:endParaRPr lang="en-US" altLang="ko-KR" dirty="0"/>
          </a:p>
          <a:p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시계열 분석에 대한 교육을 받지 않은 비전문가도 다룰 수 있음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잠재적인 특징들을 모델에 반영할 수 있어야 한다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000" b="1" dirty="0"/>
              <a:t>Prophet</a:t>
            </a:r>
            <a:r>
              <a:rPr lang="ko-KR" altLang="en-US" sz="2000" b="1" dirty="0"/>
              <a:t> 의 장점</a:t>
            </a:r>
            <a:endParaRPr lang="en-US" altLang="ko-KR" dirty="0"/>
          </a:p>
          <a:p>
            <a:r>
              <a:rPr lang="ko-KR" altLang="en-US" dirty="0"/>
              <a:t>유연성</a:t>
            </a:r>
            <a:endParaRPr lang="en-US" altLang="ko-KR" dirty="0"/>
          </a:p>
          <a:p>
            <a:r>
              <a:rPr lang="ko-KR" altLang="en-US" dirty="0"/>
              <a:t>손실된 데이터가 있어도 사용 가능 </a:t>
            </a:r>
            <a:endParaRPr lang="en-US" altLang="ko-KR" dirty="0"/>
          </a:p>
          <a:p>
            <a:r>
              <a:rPr lang="ko-KR" altLang="en-US" dirty="0"/>
              <a:t>이상치 제거가 간단</a:t>
            </a:r>
            <a:endParaRPr lang="en-US" altLang="ko-KR" dirty="0"/>
          </a:p>
          <a:p>
            <a:r>
              <a:rPr lang="ko-KR" altLang="en-US" dirty="0"/>
              <a:t>빠른 학습속도</a:t>
            </a:r>
            <a:endParaRPr lang="en-US" altLang="ko-KR" dirty="0"/>
          </a:p>
          <a:p>
            <a:r>
              <a:rPr lang="ko-KR" altLang="en-US" dirty="0"/>
              <a:t>비전문가도 쉽게 이용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154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F0C6C-2E87-48D9-BF22-03DBC484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Prophet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646510-94B3-4D1F-8EF3-811D174A0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Prophet</a:t>
            </a:r>
            <a:r>
              <a:rPr lang="ko-KR" altLang="en-US" sz="2000" b="1" dirty="0"/>
              <a:t> 에서 분석가의 역할</a:t>
            </a:r>
            <a:endParaRPr lang="en-US" altLang="ko-KR" dirty="0"/>
          </a:p>
          <a:p>
            <a:r>
              <a:rPr lang="ko-KR" altLang="en-US" dirty="0" err="1"/>
              <a:t>시각화된</a:t>
            </a:r>
            <a:r>
              <a:rPr lang="ko-KR" altLang="en-US" dirty="0"/>
              <a:t> 결과를 확인</a:t>
            </a:r>
            <a:endParaRPr lang="en-US" altLang="ko-KR" dirty="0"/>
          </a:p>
          <a:p>
            <a:r>
              <a:rPr lang="ko-KR" altLang="en-US" dirty="0"/>
              <a:t>모델링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2049" name="_x134194912">
            <a:extLst>
              <a:ext uri="{FF2B5EF4-FFF2-40B4-BE49-F238E27FC236}">
                <a16:creationId xmlns:a16="http://schemas.microsoft.com/office/drawing/2014/main" id="{AD67F669-522C-418F-B26D-644B3ED7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606" y="2349925"/>
            <a:ext cx="4677103" cy="439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804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F0C6C-2E87-48D9-BF22-03DBC484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Prophet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646510-94B3-4D1F-8EF3-811D174A0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endParaRPr lang="en-US" altLang="ko-KR" b="1" dirty="0"/>
          </a:p>
          <a:p>
            <a:pPr marL="0" indent="0" algn="ctr">
              <a:buNone/>
            </a:pPr>
            <a:r>
              <a:rPr lang="ko-KR" altLang="en-US" b="1" dirty="0" err="1"/>
              <a:t>페이스북에서</a:t>
            </a:r>
            <a:r>
              <a:rPr lang="ko-KR" altLang="en-US" b="1" dirty="0"/>
              <a:t> 생성된 이벤트의 수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3073" name="_x134194992">
            <a:extLst>
              <a:ext uri="{FF2B5EF4-FFF2-40B4-BE49-F238E27FC236}">
                <a16:creationId xmlns:a16="http://schemas.microsoft.com/office/drawing/2014/main" id="{C04947A9-0B48-4C0C-B7F8-36806D97F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372" y="1717153"/>
            <a:ext cx="7348397" cy="410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6798146-40DD-474B-B686-CD4164599126}"/>
              </a:ext>
            </a:extLst>
          </p:cNvPr>
          <p:cNvSpPr/>
          <p:nvPr/>
        </p:nvSpPr>
        <p:spPr>
          <a:xfrm rot="18679353">
            <a:off x="10048875" y="3845106"/>
            <a:ext cx="647700" cy="196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462842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아틀라스</Template>
  <TotalTime>1298</TotalTime>
  <Words>1790</Words>
  <Application>Microsoft Office PowerPoint</Application>
  <PresentationFormat>와이드스크린</PresentationFormat>
  <Paragraphs>409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맑은 고딕</vt:lpstr>
      <vt:lpstr>함초롬바탕</vt:lpstr>
      <vt:lpstr>Arial</vt:lpstr>
      <vt:lpstr>Calibri Light</vt:lpstr>
      <vt:lpstr>Rockwell</vt:lpstr>
      <vt:lpstr>Wingdings</vt:lpstr>
      <vt:lpstr>아틀라스</vt:lpstr>
      <vt:lpstr>서울대공원 입장객 예측</vt:lpstr>
      <vt:lpstr>목차</vt:lpstr>
      <vt:lpstr>주제</vt:lpstr>
      <vt:lpstr>목표설정</vt:lpstr>
      <vt:lpstr>목표설정</vt:lpstr>
      <vt:lpstr>제작</vt:lpstr>
      <vt:lpstr>Prophet 분석</vt:lpstr>
      <vt:lpstr>Prophet 분석</vt:lpstr>
      <vt:lpstr>Prophet 분석</vt:lpstr>
      <vt:lpstr>Prophet 분석</vt:lpstr>
      <vt:lpstr>Prophet 분석</vt:lpstr>
      <vt:lpstr>Prophet 분석</vt:lpstr>
      <vt:lpstr>Prophet 분석</vt:lpstr>
      <vt:lpstr>Prophet 분석</vt:lpstr>
      <vt:lpstr>Prophet 분석</vt:lpstr>
      <vt:lpstr>Prophet 분석</vt:lpstr>
      <vt:lpstr>Prophet 분석</vt:lpstr>
      <vt:lpstr>설계</vt:lpstr>
      <vt:lpstr>분석</vt:lpstr>
      <vt:lpstr>분석</vt:lpstr>
      <vt:lpstr>분석</vt:lpstr>
      <vt:lpstr>분석</vt:lpstr>
      <vt:lpstr>분석</vt:lpstr>
      <vt:lpstr>분석</vt:lpstr>
      <vt:lpstr>분석</vt:lpstr>
      <vt:lpstr>분석</vt:lpstr>
      <vt:lpstr>분석</vt:lpstr>
      <vt:lpstr>시험 및 평가</vt:lpstr>
      <vt:lpstr>결과물</vt:lpstr>
      <vt:lpstr>결과물</vt:lpstr>
      <vt:lpstr>결과물</vt:lpstr>
      <vt:lpstr>역할분담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서울대공원 입장객 예측</dc:title>
  <dc:creator>Lee ChangMin</dc:creator>
  <cp:lastModifiedBy>Lee ChangMin</cp:lastModifiedBy>
  <cp:revision>36</cp:revision>
  <dcterms:created xsi:type="dcterms:W3CDTF">2020-11-13T08:12:28Z</dcterms:created>
  <dcterms:modified xsi:type="dcterms:W3CDTF">2020-11-23T08:01:07Z</dcterms:modified>
</cp:coreProperties>
</file>