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Anaheim"/>
      <p:regular r:id="rId45"/>
    </p:embeddedFont>
    <p:embeddedFont>
      <p:font typeface="Bebas Neue"/>
      <p:regular r:id="rId46"/>
    </p:embeddedFont>
    <p:embeddedFont>
      <p:font typeface="Squada One"/>
      <p:regular r:id="rId47"/>
    </p:embeddedFont>
    <p:embeddedFont>
      <p:font typeface="Advent Pro Medium"/>
      <p:regular r:id="rId48"/>
      <p:bold r:id="rId49"/>
    </p:embeddedFont>
    <p:embeddedFont>
      <p:font typeface="Advent Pro"/>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14D78B-F238-48F0-9956-5A17EDF6D274}">
  <a:tblStyle styleId="{8014D78B-F238-48F0-9956-5A17EDF6D2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BebasNeue-regular.fntdata"/><Relationship Id="rId45" Type="http://schemas.openxmlformats.org/officeDocument/2006/relationships/font" Target="fonts/Anahei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dventProMedium-regular.fntdata"/><Relationship Id="rId47" Type="http://schemas.openxmlformats.org/officeDocument/2006/relationships/font" Target="fonts/SquadaOne-regular.fntdata"/><Relationship Id="rId49" Type="http://schemas.openxmlformats.org/officeDocument/2006/relationships/font" Target="fonts/AdventProMedium-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dventPro-bold.fntdata"/><Relationship Id="rId50" Type="http://schemas.openxmlformats.org/officeDocument/2006/relationships/font" Target="fonts/Advent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251a4f16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251a4f16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4df16bf19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4df16bf19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865beee9b5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865beee9b5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4df16bf19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4df16bf19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865beee9b5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865beee9b5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865beee9b5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865beee9b5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8f13266e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8f13266e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8b7ee35d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8b7ee35d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4df16bf19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4df16bf19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8b7ee35d0a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8b7ee35d0a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8b7ee35d0a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8b7ee35d0a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362d286f3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362d286f3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feel like we should maybe change the name of part 3 and 4 but idk how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8f13266e0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8f13266e0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8b7ee35d0a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8b7ee35d0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8b7ee35d0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8b7ee35d0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8b7ee35d0a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8b7ee35d0a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8b7ee35d0a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8b7ee35d0a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8b7ee35d0a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8b7ee35d0a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8b7ee35d0a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8b7ee35d0a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8b7ee35d0a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8b7ee35d0a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8b7ee35d0a_3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8b7ee35d0a_3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8b7ee35d0a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8b7ee35d0a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b7ee35d0a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8b7ee35d0a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8b7ee35d0a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8b7ee35d0a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8b7ee35d0a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8b7ee35d0a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8b7ee35d0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8b7ee35d0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8b7ee35d0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8b7ee35d0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8b7ee35d0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8b7ee35d0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8b7ee35d0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8b7ee35d0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8b7ee35d0a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8b7ee35d0a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8b7ee35d0a_3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8b7ee35d0a_3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8b7ee35d0a_3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8b7ee35d0a_3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f2a4c1dfe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f2a4c1dfe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4df16bf19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4df16bf19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4df16bf19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4df16bf19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4df16bf19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4df16bf19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362d286f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362d286f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865beee9b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865beee9b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4dd8250af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4dd8250af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3600" y="1306500"/>
            <a:ext cx="4954800" cy="1828800"/>
          </a:xfrm>
          <a:prstGeom prst="rect">
            <a:avLst/>
          </a:prstGeom>
        </p:spPr>
        <p:txBody>
          <a:bodyPr anchorCtr="0" anchor="ctr" bIns="0" lIns="0" spcFirstLastPara="1" rIns="0" wrap="square" tIns="0">
            <a:noAutofit/>
          </a:bodyPr>
          <a:lstStyle>
            <a:lvl1pPr lvl="0">
              <a:lnSpc>
                <a:spcPct val="80000"/>
              </a:lnSpc>
              <a:spcBef>
                <a:spcPts val="0"/>
              </a:spcBef>
              <a:spcAft>
                <a:spcPts val="0"/>
              </a:spcAft>
              <a:buClr>
                <a:srgbClr val="191919"/>
              </a:buClr>
              <a:buSzPts val="5200"/>
              <a:buNone/>
              <a:defRPr sz="5500">
                <a:solidFill>
                  <a:schemeClr val="dk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23600" y="3562800"/>
            <a:ext cx="4359000" cy="2742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14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1284000" y="1969950"/>
            <a:ext cx="6576000" cy="1097400"/>
          </a:xfrm>
          <a:prstGeom prst="rect">
            <a:avLst/>
          </a:prstGeom>
        </p:spPr>
        <p:txBody>
          <a:bodyPr anchorCtr="0" anchor="ctr" bIns="0" lIns="0" spcFirstLastPara="1" rIns="0" wrap="square" tIns="0">
            <a:noAutofit/>
          </a:bodyPr>
          <a:lstStyle>
            <a:lvl1pPr lvl="0" algn="ctr">
              <a:spcBef>
                <a:spcPts val="0"/>
              </a:spcBef>
              <a:spcAft>
                <a:spcPts val="0"/>
              </a:spcAft>
              <a:buSzPts val="9600"/>
              <a:buNone/>
              <a:defRPr sz="10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p:nvPr>
            <p:ph idx="1" type="subTitle"/>
          </p:nvPr>
        </p:nvSpPr>
        <p:spPr>
          <a:xfrm>
            <a:off x="1284000" y="3580550"/>
            <a:ext cx="6576000" cy="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2"/>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1">
    <p:spTree>
      <p:nvGrpSpPr>
        <p:cNvPr id="40" name="Shape 40"/>
        <p:cNvGrpSpPr/>
        <p:nvPr/>
      </p:nvGrpSpPr>
      <p:grpSpPr>
        <a:xfrm>
          <a:off x="0" y="0"/>
          <a:ext cx="0" cy="0"/>
          <a:chOff x="0" y="0"/>
          <a:chExt cx="0" cy="0"/>
        </a:xfrm>
      </p:grpSpPr>
      <p:sp>
        <p:nvSpPr>
          <p:cNvPr id="41" name="Google Shape;41;p13"/>
          <p:cNvSpPr txBox="1"/>
          <p:nvPr>
            <p:ph idx="1" type="subTitle"/>
          </p:nvPr>
        </p:nvSpPr>
        <p:spPr>
          <a:xfrm>
            <a:off x="1397588" y="1564750"/>
            <a:ext cx="4206300" cy="45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500">
                <a:latin typeface="Squada One"/>
                <a:ea typeface="Squada One"/>
                <a:cs typeface="Squada One"/>
                <a:sym typeface="Squada On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2" name="Google Shape;42;p13"/>
          <p:cNvSpPr txBox="1"/>
          <p:nvPr>
            <p:ph idx="2" type="subTitle"/>
          </p:nvPr>
        </p:nvSpPr>
        <p:spPr>
          <a:xfrm>
            <a:off x="3540113" y="3023075"/>
            <a:ext cx="4206300" cy="457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Font typeface="Bebas Neue"/>
              <a:buNone/>
              <a:defRPr sz="2500">
                <a:latin typeface="Squada One"/>
                <a:ea typeface="Squada One"/>
                <a:cs typeface="Squada One"/>
                <a:sym typeface="Squada On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3" name="Google Shape;43;p13"/>
          <p:cNvSpPr txBox="1"/>
          <p:nvPr>
            <p:ph idx="3" type="subTitle"/>
          </p:nvPr>
        </p:nvSpPr>
        <p:spPr>
          <a:xfrm>
            <a:off x="1397570" y="2098150"/>
            <a:ext cx="42063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 name="Google Shape;44;p13"/>
          <p:cNvSpPr txBox="1"/>
          <p:nvPr>
            <p:ph idx="4" type="subTitle"/>
          </p:nvPr>
        </p:nvSpPr>
        <p:spPr>
          <a:xfrm>
            <a:off x="3540095" y="3556475"/>
            <a:ext cx="4206300" cy="64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 name="Google Shape;45;p13"/>
          <p:cNvSpPr txBox="1"/>
          <p:nvPr>
            <p:ph type="title"/>
          </p:nvPr>
        </p:nvSpPr>
        <p:spPr>
          <a:xfrm>
            <a:off x="720000" y="403534"/>
            <a:ext cx="7704000" cy="4572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6" name="Shape 46"/>
        <p:cNvGrpSpPr/>
        <p:nvPr/>
      </p:nvGrpSpPr>
      <p:grpSpPr>
        <a:xfrm>
          <a:off x="0" y="0"/>
          <a:ext cx="0" cy="0"/>
          <a:chOff x="0" y="0"/>
          <a:chExt cx="0" cy="0"/>
        </a:xfrm>
      </p:grpSpPr>
      <p:sp>
        <p:nvSpPr>
          <p:cNvPr id="47" name="Google Shape;47;p14"/>
          <p:cNvSpPr txBox="1"/>
          <p:nvPr>
            <p:ph type="title"/>
          </p:nvPr>
        </p:nvSpPr>
        <p:spPr>
          <a:xfrm>
            <a:off x="720000" y="2516488"/>
            <a:ext cx="1463100" cy="527700"/>
          </a:xfrm>
          <a:prstGeom prst="rect">
            <a:avLst/>
          </a:prstGeom>
        </p:spPr>
        <p:txBody>
          <a:bodyPr anchorCtr="0" anchor="ctr" bIns="0" lIns="0" spcFirstLastPara="1" rIns="0" wrap="square" tIns="0">
            <a:noAutofit/>
          </a:bodyPr>
          <a:lstStyle>
            <a:lvl1pPr lvl="0" rtl="0" algn="ct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14"/>
          <p:cNvSpPr txBox="1"/>
          <p:nvPr>
            <p:ph hasCustomPrompt="1" idx="2" type="title"/>
          </p:nvPr>
        </p:nvSpPr>
        <p:spPr>
          <a:xfrm>
            <a:off x="1052100" y="1999288"/>
            <a:ext cx="798900" cy="5934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4"/>
          <p:cNvSpPr txBox="1"/>
          <p:nvPr>
            <p:ph idx="1" type="subTitle"/>
          </p:nvPr>
        </p:nvSpPr>
        <p:spPr>
          <a:xfrm>
            <a:off x="720000" y="3196708"/>
            <a:ext cx="1463100" cy="73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0" name="Google Shape;50;p14"/>
          <p:cNvSpPr txBox="1"/>
          <p:nvPr>
            <p:ph idx="3" type="title"/>
          </p:nvPr>
        </p:nvSpPr>
        <p:spPr>
          <a:xfrm>
            <a:off x="2799100" y="2516488"/>
            <a:ext cx="1463100" cy="527700"/>
          </a:xfrm>
          <a:prstGeom prst="rect">
            <a:avLst/>
          </a:prstGeom>
        </p:spPr>
        <p:txBody>
          <a:bodyPr anchorCtr="0" anchor="ctr" bIns="0" lIns="0" spcFirstLastPara="1" rIns="0" wrap="square" tIns="0">
            <a:noAutofit/>
          </a:bodyPr>
          <a:lstStyle>
            <a:lvl1pPr lvl="0" rtl="0" algn="ct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 name="Google Shape;51;p14"/>
          <p:cNvSpPr txBox="1"/>
          <p:nvPr>
            <p:ph hasCustomPrompt="1" idx="4" type="title"/>
          </p:nvPr>
        </p:nvSpPr>
        <p:spPr>
          <a:xfrm>
            <a:off x="3131200" y="1999288"/>
            <a:ext cx="798900" cy="5934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4"/>
          <p:cNvSpPr txBox="1"/>
          <p:nvPr>
            <p:ph idx="5" type="subTitle"/>
          </p:nvPr>
        </p:nvSpPr>
        <p:spPr>
          <a:xfrm>
            <a:off x="2799100" y="3196708"/>
            <a:ext cx="1463100" cy="73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3" name="Google Shape;53;p14"/>
          <p:cNvSpPr txBox="1"/>
          <p:nvPr>
            <p:ph idx="6" type="title"/>
          </p:nvPr>
        </p:nvSpPr>
        <p:spPr>
          <a:xfrm>
            <a:off x="4878200" y="2516488"/>
            <a:ext cx="1463100" cy="527700"/>
          </a:xfrm>
          <a:prstGeom prst="rect">
            <a:avLst/>
          </a:prstGeom>
        </p:spPr>
        <p:txBody>
          <a:bodyPr anchorCtr="0" anchor="ctr" bIns="0" lIns="0" spcFirstLastPara="1" rIns="0" wrap="square" tIns="0">
            <a:noAutofit/>
          </a:bodyPr>
          <a:lstStyle>
            <a:lvl1pPr lvl="0" rtl="0" algn="ct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4"/>
          <p:cNvSpPr txBox="1"/>
          <p:nvPr>
            <p:ph hasCustomPrompt="1" idx="7" type="title"/>
          </p:nvPr>
        </p:nvSpPr>
        <p:spPr>
          <a:xfrm>
            <a:off x="5210300" y="1999288"/>
            <a:ext cx="798900" cy="5934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4"/>
          <p:cNvSpPr txBox="1"/>
          <p:nvPr>
            <p:ph idx="8" type="subTitle"/>
          </p:nvPr>
        </p:nvSpPr>
        <p:spPr>
          <a:xfrm>
            <a:off x="4878200" y="3196708"/>
            <a:ext cx="1463100" cy="73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6" name="Google Shape;56;p14"/>
          <p:cNvSpPr txBox="1"/>
          <p:nvPr>
            <p:ph idx="9" type="title"/>
          </p:nvPr>
        </p:nvSpPr>
        <p:spPr>
          <a:xfrm>
            <a:off x="6957300" y="2516250"/>
            <a:ext cx="1463100" cy="527700"/>
          </a:xfrm>
          <a:prstGeom prst="rect">
            <a:avLst/>
          </a:prstGeom>
        </p:spPr>
        <p:txBody>
          <a:bodyPr anchorCtr="0" anchor="ctr" bIns="0" lIns="0" spcFirstLastPara="1" rIns="0" wrap="square" tIns="0">
            <a:noAutofit/>
          </a:bodyPr>
          <a:lstStyle>
            <a:lvl1pPr lvl="0" rtl="0" algn="ct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7" name="Google Shape;57;p14"/>
          <p:cNvSpPr txBox="1"/>
          <p:nvPr>
            <p:ph hasCustomPrompt="1" idx="13" type="title"/>
          </p:nvPr>
        </p:nvSpPr>
        <p:spPr>
          <a:xfrm>
            <a:off x="7289400" y="1999275"/>
            <a:ext cx="798900" cy="5934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4"/>
          <p:cNvSpPr txBox="1"/>
          <p:nvPr>
            <p:ph idx="14" type="subTitle"/>
          </p:nvPr>
        </p:nvSpPr>
        <p:spPr>
          <a:xfrm>
            <a:off x="6957300" y="3196350"/>
            <a:ext cx="1463100" cy="73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9" name="Google Shape;59;p14"/>
          <p:cNvSpPr txBox="1"/>
          <p:nvPr>
            <p:ph idx="15" type="title"/>
          </p:nvPr>
        </p:nvSpPr>
        <p:spPr>
          <a:xfrm>
            <a:off x="720000" y="403534"/>
            <a:ext cx="7704000" cy="4572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2"/>
        </a:solidFill>
      </p:bgPr>
    </p:bg>
    <p:spTree>
      <p:nvGrpSpPr>
        <p:cNvPr id="60" name="Shape 60"/>
        <p:cNvGrpSpPr/>
        <p:nvPr/>
      </p:nvGrpSpPr>
      <p:grpSpPr>
        <a:xfrm>
          <a:off x="0" y="0"/>
          <a:ext cx="0" cy="0"/>
          <a:chOff x="0" y="0"/>
          <a:chExt cx="0" cy="0"/>
        </a:xfrm>
      </p:grpSpPr>
      <p:sp>
        <p:nvSpPr>
          <p:cNvPr id="61" name="Google Shape;61;p15"/>
          <p:cNvSpPr txBox="1"/>
          <p:nvPr>
            <p:ph type="title"/>
          </p:nvPr>
        </p:nvSpPr>
        <p:spPr>
          <a:xfrm>
            <a:off x="2290025" y="3240300"/>
            <a:ext cx="4563900" cy="4572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3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2" name="Google Shape;62;p15"/>
          <p:cNvSpPr txBox="1"/>
          <p:nvPr>
            <p:ph idx="1" type="subTitle"/>
          </p:nvPr>
        </p:nvSpPr>
        <p:spPr>
          <a:xfrm>
            <a:off x="1458125" y="1289390"/>
            <a:ext cx="6227700" cy="137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3000">
                <a:solidFill>
                  <a:schemeClr val="dk2"/>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63" name="Shape 63"/>
        <p:cNvGrpSpPr/>
        <p:nvPr/>
      </p:nvGrpSpPr>
      <p:grpSpPr>
        <a:xfrm>
          <a:off x="0" y="0"/>
          <a:ext cx="0" cy="0"/>
          <a:chOff x="0" y="0"/>
          <a:chExt cx="0" cy="0"/>
        </a:xfrm>
      </p:grpSpPr>
      <p:sp>
        <p:nvSpPr>
          <p:cNvPr id="64" name="Google Shape;64;p16"/>
          <p:cNvSpPr txBox="1"/>
          <p:nvPr>
            <p:ph idx="1" type="subTitle"/>
          </p:nvPr>
        </p:nvSpPr>
        <p:spPr>
          <a:xfrm>
            <a:off x="720000" y="2238475"/>
            <a:ext cx="3108900" cy="135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 name="Google Shape;65;p16"/>
          <p:cNvSpPr txBox="1"/>
          <p:nvPr>
            <p:ph type="title"/>
          </p:nvPr>
        </p:nvSpPr>
        <p:spPr>
          <a:xfrm>
            <a:off x="720000" y="403534"/>
            <a:ext cx="7704000" cy="4572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66" name="Shape 66"/>
        <p:cNvGrpSpPr/>
        <p:nvPr/>
      </p:nvGrpSpPr>
      <p:grpSpPr>
        <a:xfrm>
          <a:off x="0" y="0"/>
          <a:ext cx="0" cy="0"/>
          <a:chOff x="0" y="0"/>
          <a:chExt cx="0" cy="0"/>
        </a:xfrm>
      </p:grpSpPr>
      <p:sp>
        <p:nvSpPr>
          <p:cNvPr id="67" name="Google Shape;67;p17"/>
          <p:cNvSpPr txBox="1"/>
          <p:nvPr>
            <p:ph idx="1" type="subTitle"/>
          </p:nvPr>
        </p:nvSpPr>
        <p:spPr>
          <a:xfrm>
            <a:off x="2423050" y="4216938"/>
            <a:ext cx="42978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 name="Google Shape;68;p17"/>
          <p:cNvSpPr txBox="1"/>
          <p:nvPr>
            <p:ph type="title"/>
          </p:nvPr>
        </p:nvSpPr>
        <p:spPr>
          <a:xfrm>
            <a:off x="720000" y="403534"/>
            <a:ext cx="7704000" cy="4572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69" name="Shape 69"/>
        <p:cNvGrpSpPr/>
        <p:nvPr/>
      </p:nvGrpSpPr>
      <p:grpSpPr>
        <a:xfrm>
          <a:off x="0" y="0"/>
          <a:ext cx="0" cy="0"/>
          <a:chOff x="0" y="0"/>
          <a:chExt cx="0" cy="0"/>
        </a:xfrm>
      </p:grpSpPr>
      <p:sp>
        <p:nvSpPr>
          <p:cNvPr id="70" name="Google Shape;70;p18"/>
          <p:cNvSpPr txBox="1"/>
          <p:nvPr>
            <p:ph type="title"/>
          </p:nvPr>
        </p:nvSpPr>
        <p:spPr>
          <a:xfrm>
            <a:off x="720000" y="2571738"/>
            <a:ext cx="23364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1" name="Google Shape;71;p18"/>
          <p:cNvSpPr txBox="1"/>
          <p:nvPr>
            <p:ph idx="1" type="subTitle"/>
          </p:nvPr>
        </p:nvSpPr>
        <p:spPr>
          <a:xfrm>
            <a:off x="720000" y="3230990"/>
            <a:ext cx="23364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 name="Google Shape;72;p18"/>
          <p:cNvSpPr txBox="1"/>
          <p:nvPr>
            <p:ph idx="2" type="title"/>
          </p:nvPr>
        </p:nvSpPr>
        <p:spPr>
          <a:xfrm>
            <a:off x="3403800" y="2571738"/>
            <a:ext cx="23364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 name="Google Shape;73;p18"/>
          <p:cNvSpPr txBox="1"/>
          <p:nvPr>
            <p:ph idx="3" type="subTitle"/>
          </p:nvPr>
        </p:nvSpPr>
        <p:spPr>
          <a:xfrm>
            <a:off x="3403800" y="3230990"/>
            <a:ext cx="23364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 name="Google Shape;74;p18"/>
          <p:cNvSpPr txBox="1"/>
          <p:nvPr>
            <p:ph idx="4" type="title"/>
          </p:nvPr>
        </p:nvSpPr>
        <p:spPr>
          <a:xfrm>
            <a:off x="6087600" y="2571738"/>
            <a:ext cx="23364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5" name="Google Shape;75;p18"/>
          <p:cNvSpPr txBox="1"/>
          <p:nvPr>
            <p:ph idx="5" type="subTitle"/>
          </p:nvPr>
        </p:nvSpPr>
        <p:spPr>
          <a:xfrm>
            <a:off x="6087600" y="3230990"/>
            <a:ext cx="23364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 name="Google Shape;76;p18"/>
          <p:cNvSpPr txBox="1"/>
          <p:nvPr>
            <p:ph idx="6" type="title"/>
          </p:nvPr>
        </p:nvSpPr>
        <p:spPr>
          <a:xfrm>
            <a:off x="720000" y="403534"/>
            <a:ext cx="7704000" cy="4572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77" name="Shape 77"/>
        <p:cNvGrpSpPr/>
        <p:nvPr/>
      </p:nvGrpSpPr>
      <p:grpSpPr>
        <a:xfrm>
          <a:off x="0" y="0"/>
          <a:ext cx="0" cy="0"/>
          <a:chOff x="0" y="0"/>
          <a:chExt cx="0" cy="0"/>
        </a:xfrm>
      </p:grpSpPr>
      <p:sp>
        <p:nvSpPr>
          <p:cNvPr id="78" name="Google Shape;78;p19"/>
          <p:cNvSpPr txBox="1"/>
          <p:nvPr>
            <p:ph type="title"/>
          </p:nvPr>
        </p:nvSpPr>
        <p:spPr>
          <a:xfrm>
            <a:off x="720000" y="3567946"/>
            <a:ext cx="23364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9" name="Google Shape;79;p19"/>
          <p:cNvSpPr txBox="1"/>
          <p:nvPr>
            <p:ph idx="1" type="subTitle"/>
          </p:nvPr>
        </p:nvSpPr>
        <p:spPr>
          <a:xfrm>
            <a:off x="720000" y="1678246"/>
            <a:ext cx="2336400" cy="17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19"/>
          <p:cNvSpPr txBox="1"/>
          <p:nvPr>
            <p:ph idx="2" type="title"/>
          </p:nvPr>
        </p:nvSpPr>
        <p:spPr>
          <a:xfrm>
            <a:off x="3403800" y="3567946"/>
            <a:ext cx="23364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1" name="Google Shape;81;p19"/>
          <p:cNvSpPr txBox="1"/>
          <p:nvPr>
            <p:ph idx="3" type="subTitle"/>
          </p:nvPr>
        </p:nvSpPr>
        <p:spPr>
          <a:xfrm>
            <a:off x="3403800" y="1678246"/>
            <a:ext cx="2336400" cy="17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19"/>
          <p:cNvSpPr txBox="1"/>
          <p:nvPr>
            <p:ph idx="4" type="title"/>
          </p:nvPr>
        </p:nvSpPr>
        <p:spPr>
          <a:xfrm>
            <a:off x="6087600" y="3567946"/>
            <a:ext cx="23364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3" name="Google Shape;83;p19"/>
          <p:cNvSpPr txBox="1"/>
          <p:nvPr>
            <p:ph idx="5" type="subTitle"/>
          </p:nvPr>
        </p:nvSpPr>
        <p:spPr>
          <a:xfrm>
            <a:off x="6087600" y="1678246"/>
            <a:ext cx="2336400" cy="17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19"/>
          <p:cNvSpPr txBox="1"/>
          <p:nvPr>
            <p:ph idx="6" type="title"/>
          </p:nvPr>
        </p:nvSpPr>
        <p:spPr>
          <a:xfrm>
            <a:off x="720000" y="403534"/>
            <a:ext cx="7704000" cy="4572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2_2">
    <p:spTree>
      <p:nvGrpSpPr>
        <p:cNvPr id="85" name="Shape 85"/>
        <p:cNvGrpSpPr/>
        <p:nvPr/>
      </p:nvGrpSpPr>
      <p:grpSpPr>
        <a:xfrm>
          <a:off x="0" y="0"/>
          <a:ext cx="0" cy="0"/>
          <a:chOff x="0" y="0"/>
          <a:chExt cx="0" cy="0"/>
        </a:xfrm>
      </p:grpSpPr>
      <p:sp>
        <p:nvSpPr>
          <p:cNvPr id="86" name="Google Shape;86;p20"/>
          <p:cNvSpPr txBox="1"/>
          <p:nvPr>
            <p:ph type="title"/>
          </p:nvPr>
        </p:nvSpPr>
        <p:spPr>
          <a:xfrm>
            <a:off x="2063300" y="3536688"/>
            <a:ext cx="23364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7" name="Google Shape;87;p20"/>
          <p:cNvSpPr txBox="1"/>
          <p:nvPr>
            <p:ph idx="1" type="subTitle"/>
          </p:nvPr>
        </p:nvSpPr>
        <p:spPr>
          <a:xfrm>
            <a:off x="2063300" y="4146288"/>
            <a:ext cx="23364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 name="Google Shape;88;p20"/>
          <p:cNvSpPr txBox="1"/>
          <p:nvPr>
            <p:ph idx="2" type="title"/>
          </p:nvPr>
        </p:nvSpPr>
        <p:spPr>
          <a:xfrm>
            <a:off x="4747100" y="3536688"/>
            <a:ext cx="23364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9" name="Google Shape;89;p20"/>
          <p:cNvSpPr txBox="1"/>
          <p:nvPr>
            <p:ph idx="3" type="subTitle"/>
          </p:nvPr>
        </p:nvSpPr>
        <p:spPr>
          <a:xfrm>
            <a:off x="4747100" y="4146288"/>
            <a:ext cx="23364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 name="Google Shape;90;p20"/>
          <p:cNvSpPr txBox="1"/>
          <p:nvPr>
            <p:ph idx="4" type="title"/>
          </p:nvPr>
        </p:nvSpPr>
        <p:spPr>
          <a:xfrm>
            <a:off x="720000" y="403534"/>
            <a:ext cx="7704000" cy="4572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4049677" y="2580488"/>
            <a:ext cx="3657600" cy="640200"/>
          </a:xfrm>
          <a:prstGeom prst="rect">
            <a:avLst/>
          </a:prstGeom>
        </p:spPr>
        <p:txBody>
          <a:bodyPr anchorCtr="0" anchor="ctr" bIns="0" lIns="0" spcFirstLastPara="1" rIns="0" wrap="square" tIns="0">
            <a:noAutofit/>
          </a:bodyPr>
          <a:lstStyle>
            <a:lvl1pPr lvl="0">
              <a:spcBef>
                <a:spcPts val="0"/>
              </a:spcBef>
              <a:spcAft>
                <a:spcPts val="0"/>
              </a:spcAft>
              <a:buSzPts val="3600"/>
              <a:buNone/>
              <a:defRPr sz="6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4049677" y="1210763"/>
            <a:ext cx="1828800" cy="1227000"/>
          </a:xfrm>
          <a:prstGeom prst="rect">
            <a:avLst/>
          </a:prstGeom>
        </p:spPr>
        <p:txBody>
          <a:bodyPr anchorCtr="0" anchor="ctr" bIns="0" lIns="0" spcFirstLastPara="1" rIns="0" wrap="square" tIns="0">
            <a:noAutofit/>
          </a:bodyPr>
          <a:lstStyle>
            <a:lvl1pPr lvl="0" rtl="0">
              <a:spcBef>
                <a:spcPts val="0"/>
              </a:spcBef>
              <a:spcAft>
                <a:spcPts val="0"/>
              </a:spcAft>
              <a:buSzPts val="6000"/>
              <a:buNone/>
              <a:defRPr sz="10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 name="Google Shape;14;p3"/>
          <p:cNvSpPr txBox="1"/>
          <p:nvPr>
            <p:ph idx="1" type="subTitle"/>
          </p:nvPr>
        </p:nvSpPr>
        <p:spPr>
          <a:xfrm>
            <a:off x="4049677" y="3658538"/>
            <a:ext cx="3657600" cy="27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1" name="Shape 91"/>
        <p:cNvGrpSpPr/>
        <p:nvPr/>
      </p:nvGrpSpPr>
      <p:grpSpPr>
        <a:xfrm>
          <a:off x="0" y="0"/>
          <a:ext cx="0" cy="0"/>
          <a:chOff x="0" y="0"/>
          <a:chExt cx="0" cy="0"/>
        </a:xfrm>
      </p:grpSpPr>
      <p:sp>
        <p:nvSpPr>
          <p:cNvPr id="92" name="Google Shape;92;p21"/>
          <p:cNvSpPr txBox="1"/>
          <p:nvPr>
            <p:ph type="title"/>
          </p:nvPr>
        </p:nvSpPr>
        <p:spPr>
          <a:xfrm>
            <a:off x="720009" y="2571750"/>
            <a:ext cx="1645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3" name="Google Shape;93;p21"/>
          <p:cNvSpPr txBox="1"/>
          <p:nvPr>
            <p:ph idx="1" type="subTitle"/>
          </p:nvPr>
        </p:nvSpPr>
        <p:spPr>
          <a:xfrm>
            <a:off x="720009" y="3264187"/>
            <a:ext cx="1645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 name="Google Shape;94;p21"/>
          <p:cNvSpPr txBox="1"/>
          <p:nvPr>
            <p:ph idx="2" type="title"/>
          </p:nvPr>
        </p:nvSpPr>
        <p:spPr>
          <a:xfrm>
            <a:off x="4758809" y="2571750"/>
            <a:ext cx="1645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 name="Google Shape;95;p21"/>
          <p:cNvSpPr txBox="1"/>
          <p:nvPr>
            <p:ph idx="3" type="subTitle"/>
          </p:nvPr>
        </p:nvSpPr>
        <p:spPr>
          <a:xfrm>
            <a:off x="4758809" y="3264187"/>
            <a:ext cx="1645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 name="Google Shape;96;p21"/>
          <p:cNvSpPr txBox="1"/>
          <p:nvPr>
            <p:ph idx="4" type="title"/>
          </p:nvPr>
        </p:nvSpPr>
        <p:spPr>
          <a:xfrm>
            <a:off x="2739409" y="2571750"/>
            <a:ext cx="1645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 name="Google Shape;97;p21"/>
          <p:cNvSpPr txBox="1"/>
          <p:nvPr>
            <p:ph idx="5" type="subTitle"/>
          </p:nvPr>
        </p:nvSpPr>
        <p:spPr>
          <a:xfrm>
            <a:off x="2739409" y="3264187"/>
            <a:ext cx="1645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 name="Google Shape;98;p21"/>
          <p:cNvSpPr txBox="1"/>
          <p:nvPr>
            <p:ph idx="6" type="title"/>
          </p:nvPr>
        </p:nvSpPr>
        <p:spPr>
          <a:xfrm>
            <a:off x="6778209" y="2571750"/>
            <a:ext cx="1645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9" name="Google Shape;99;p21"/>
          <p:cNvSpPr txBox="1"/>
          <p:nvPr>
            <p:ph idx="7" type="subTitle"/>
          </p:nvPr>
        </p:nvSpPr>
        <p:spPr>
          <a:xfrm>
            <a:off x="6778209" y="3264187"/>
            <a:ext cx="1645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 name="Google Shape;100;p21"/>
          <p:cNvSpPr txBox="1"/>
          <p:nvPr>
            <p:ph idx="8" type="title"/>
          </p:nvPr>
        </p:nvSpPr>
        <p:spPr>
          <a:xfrm>
            <a:off x="720000" y="403534"/>
            <a:ext cx="7704000" cy="4572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1" name="Shape 101"/>
        <p:cNvGrpSpPr/>
        <p:nvPr/>
      </p:nvGrpSpPr>
      <p:grpSpPr>
        <a:xfrm>
          <a:off x="0" y="0"/>
          <a:ext cx="0" cy="0"/>
          <a:chOff x="0" y="0"/>
          <a:chExt cx="0" cy="0"/>
        </a:xfrm>
      </p:grpSpPr>
      <p:sp>
        <p:nvSpPr>
          <p:cNvPr id="102" name="Google Shape;102;p22"/>
          <p:cNvSpPr txBox="1"/>
          <p:nvPr>
            <p:ph type="title"/>
          </p:nvPr>
        </p:nvSpPr>
        <p:spPr>
          <a:xfrm>
            <a:off x="720000" y="1912084"/>
            <a:ext cx="1828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3" name="Google Shape;103;p22"/>
          <p:cNvSpPr txBox="1"/>
          <p:nvPr>
            <p:ph idx="1" type="subTitle"/>
          </p:nvPr>
        </p:nvSpPr>
        <p:spPr>
          <a:xfrm>
            <a:off x="720000" y="2445484"/>
            <a:ext cx="1828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 name="Google Shape;104;p22"/>
          <p:cNvSpPr txBox="1"/>
          <p:nvPr>
            <p:ph idx="2" type="title"/>
          </p:nvPr>
        </p:nvSpPr>
        <p:spPr>
          <a:xfrm>
            <a:off x="3657600" y="1912084"/>
            <a:ext cx="1828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 name="Google Shape;105;p22"/>
          <p:cNvSpPr txBox="1"/>
          <p:nvPr>
            <p:ph idx="3" type="subTitle"/>
          </p:nvPr>
        </p:nvSpPr>
        <p:spPr>
          <a:xfrm>
            <a:off x="3657600" y="2445484"/>
            <a:ext cx="1828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22"/>
          <p:cNvSpPr txBox="1"/>
          <p:nvPr>
            <p:ph idx="4" type="title"/>
          </p:nvPr>
        </p:nvSpPr>
        <p:spPr>
          <a:xfrm>
            <a:off x="720000" y="3661500"/>
            <a:ext cx="1828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7" name="Google Shape;107;p22"/>
          <p:cNvSpPr txBox="1"/>
          <p:nvPr>
            <p:ph idx="5" type="subTitle"/>
          </p:nvPr>
        </p:nvSpPr>
        <p:spPr>
          <a:xfrm>
            <a:off x="720000" y="4194900"/>
            <a:ext cx="1828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22"/>
          <p:cNvSpPr txBox="1"/>
          <p:nvPr>
            <p:ph idx="6" type="title"/>
          </p:nvPr>
        </p:nvSpPr>
        <p:spPr>
          <a:xfrm>
            <a:off x="3657600" y="3661500"/>
            <a:ext cx="1828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9" name="Google Shape;109;p22"/>
          <p:cNvSpPr txBox="1"/>
          <p:nvPr>
            <p:ph idx="7" type="subTitle"/>
          </p:nvPr>
        </p:nvSpPr>
        <p:spPr>
          <a:xfrm>
            <a:off x="3657600" y="4194900"/>
            <a:ext cx="1828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22"/>
          <p:cNvSpPr txBox="1"/>
          <p:nvPr>
            <p:ph idx="8" type="title"/>
          </p:nvPr>
        </p:nvSpPr>
        <p:spPr>
          <a:xfrm>
            <a:off x="6595195" y="1912084"/>
            <a:ext cx="1828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1" name="Google Shape;111;p22"/>
          <p:cNvSpPr txBox="1"/>
          <p:nvPr>
            <p:ph idx="9" type="subTitle"/>
          </p:nvPr>
        </p:nvSpPr>
        <p:spPr>
          <a:xfrm>
            <a:off x="6595195" y="2445484"/>
            <a:ext cx="1828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22"/>
          <p:cNvSpPr txBox="1"/>
          <p:nvPr>
            <p:ph idx="13" type="title"/>
          </p:nvPr>
        </p:nvSpPr>
        <p:spPr>
          <a:xfrm>
            <a:off x="6595195" y="3661500"/>
            <a:ext cx="1828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3" name="Google Shape;113;p22"/>
          <p:cNvSpPr txBox="1"/>
          <p:nvPr>
            <p:ph idx="14" type="subTitle"/>
          </p:nvPr>
        </p:nvSpPr>
        <p:spPr>
          <a:xfrm>
            <a:off x="6595195" y="4194900"/>
            <a:ext cx="1828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22"/>
          <p:cNvSpPr txBox="1"/>
          <p:nvPr>
            <p:ph idx="15" type="title"/>
          </p:nvPr>
        </p:nvSpPr>
        <p:spPr>
          <a:xfrm>
            <a:off x="720000" y="403534"/>
            <a:ext cx="7704000" cy="4572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_3">
    <p:spTree>
      <p:nvGrpSpPr>
        <p:cNvPr id="115" name="Shape 115"/>
        <p:cNvGrpSpPr/>
        <p:nvPr/>
      </p:nvGrpSpPr>
      <p:grpSpPr>
        <a:xfrm>
          <a:off x="0" y="0"/>
          <a:ext cx="0" cy="0"/>
          <a:chOff x="0" y="0"/>
          <a:chExt cx="0" cy="0"/>
        </a:xfrm>
      </p:grpSpPr>
      <p:sp>
        <p:nvSpPr>
          <p:cNvPr id="116" name="Google Shape;116;p23"/>
          <p:cNvSpPr txBox="1"/>
          <p:nvPr>
            <p:ph hasCustomPrompt="1" type="title"/>
          </p:nvPr>
        </p:nvSpPr>
        <p:spPr>
          <a:xfrm>
            <a:off x="720000" y="2336914"/>
            <a:ext cx="2286000" cy="731400"/>
          </a:xfrm>
          <a:prstGeom prst="rect">
            <a:avLst/>
          </a:prstGeom>
        </p:spPr>
        <p:txBody>
          <a:bodyPr anchorCtr="0" anchor="ctr" bIns="0" lIns="0" spcFirstLastPara="1" rIns="0" wrap="square" tIns="0">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7" name="Google Shape;117;p23"/>
          <p:cNvSpPr txBox="1"/>
          <p:nvPr>
            <p:ph idx="1" type="subTitle"/>
          </p:nvPr>
        </p:nvSpPr>
        <p:spPr>
          <a:xfrm>
            <a:off x="720000" y="3277247"/>
            <a:ext cx="22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23"/>
          <p:cNvSpPr txBox="1"/>
          <p:nvPr>
            <p:ph hasCustomPrompt="1" idx="2" type="title"/>
          </p:nvPr>
        </p:nvSpPr>
        <p:spPr>
          <a:xfrm>
            <a:off x="3429000" y="2336903"/>
            <a:ext cx="2286000" cy="731400"/>
          </a:xfrm>
          <a:prstGeom prst="rect">
            <a:avLst/>
          </a:prstGeom>
        </p:spPr>
        <p:txBody>
          <a:bodyPr anchorCtr="0" anchor="ctr" bIns="0" lIns="0" spcFirstLastPara="1" rIns="0" wrap="square" tIns="0">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9" name="Google Shape;119;p23"/>
          <p:cNvSpPr txBox="1"/>
          <p:nvPr>
            <p:ph idx="3" type="subTitle"/>
          </p:nvPr>
        </p:nvSpPr>
        <p:spPr>
          <a:xfrm>
            <a:off x="3429000" y="3277222"/>
            <a:ext cx="22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23"/>
          <p:cNvSpPr txBox="1"/>
          <p:nvPr>
            <p:ph hasCustomPrompt="1" idx="4" type="title"/>
          </p:nvPr>
        </p:nvSpPr>
        <p:spPr>
          <a:xfrm>
            <a:off x="6138000" y="2336903"/>
            <a:ext cx="2286000" cy="731400"/>
          </a:xfrm>
          <a:prstGeom prst="rect">
            <a:avLst/>
          </a:prstGeom>
        </p:spPr>
        <p:txBody>
          <a:bodyPr anchorCtr="0" anchor="ctr" bIns="0" lIns="0" spcFirstLastPara="1" rIns="0" wrap="square" tIns="0">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1" name="Google Shape;121;p23"/>
          <p:cNvSpPr txBox="1"/>
          <p:nvPr>
            <p:ph idx="5" type="subTitle"/>
          </p:nvPr>
        </p:nvSpPr>
        <p:spPr>
          <a:xfrm>
            <a:off x="6138000" y="3277222"/>
            <a:ext cx="22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23"/>
          <p:cNvSpPr txBox="1"/>
          <p:nvPr>
            <p:ph idx="6" type="title"/>
          </p:nvPr>
        </p:nvSpPr>
        <p:spPr>
          <a:xfrm>
            <a:off x="720000" y="403534"/>
            <a:ext cx="7704000" cy="4572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2"/>
        </a:solidFill>
      </p:bgPr>
    </p:bg>
    <p:spTree>
      <p:nvGrpSpPr>
        <p:cNvPr id="123" name="Shape 123"/>
        <p:cNvGrpSpPr/>
        <p:nvPr/>
      </p:nvGrpSpPr>
      <p:grpSpPr>
        <a:xfrm>
          <a:off x="0" y="0"/>
          <a:ext cx="0" cy="0"/>
          <a:chOff x="0" y="0"/>
          <a:chExt cx="0" cy="0"/>
        </a:xfrm>
      </p:grpSpPr>
      <p:sp>
        <p:nvSpPr>
          <p:cNvPr id="124" name="Google Shape;124;p24"/>
          <p:cNvSpPr txBox="1"/>
          <p:nvPr>
            <p:ph type="ctrTitle"/>
          </p:nvPr>
        </p:nvSpPr>
        <p:spPr>
          <a:xfrm>
            <a:off x="2429950" y="540000"/>
            <a:ext cx="4284000" cy="997800"/>
          </a:xfrm>
          <a:prstGeom prst="rect">
            <a:avLst/>
          </a:prstGeom>
        </p:spPr>
        <p:txBody>
          <a:bodyPr anchorCtr="0" anchor="ctr" bIns="0" lIns="0" spcFirstLastPara="1" rIns="0" wrap="square" tIns="0">
            <a:noAutofit/>
          </a:bodyPr>
          <a:lstStyle>
            <a:lvl1pPr lvl="0" rtl="0" algn="ctr">
              <a:spcBef>
                <a:spcPts val="0"/>
              </a:spcBef>
              <a:spcAft>
                <a:spcPts val="0"/>
              </a:spcAft>
              <a:buSzPts val="5200"/>
              <a:buNone/>
              <a:defRPr sz="8000">
                <a:solidFill>
                  <a:schemeClr val="dk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5" name="Google Shape;125;p24"/>
          <p:cNvSpPr txBox="1"/>
          <p:nvPr>
            <p:ph idx="1" type="subTitle"/>
          </p:nvPr>
        </p:nvSpPr>
        <p:spPr>
          <a:xfrm>
            <a:off x="2425075" y="1537800"/>
            <a:ext cx="4293900" cy="128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6" name="Google Shape;126;p24"/>
          <p:cNvSpPr txBox="1"/>
          <p:nvPr/>
        </p:nvSpPr>
        <p:spPr>
          <a:xfrm>
            <a:off x="2429950" y="3872100"/>
            <a:ext cx="4284000" cy="365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300"/>
              </a:spcBef>
              <a:spcAft>
                <a:spcPts val="0"/>
              </a:spcAft>
              <a:buNone/>
            </a:pPr>
            <a:r>
              <a:rPr lang="en" sz="1200">
                <a:solidFill>
                  <a:schemeClr val="dk2"/>
                </a:solidFill>
                <a:latin typeface="Anaheim"/>
                <a:ea typeface="Anaheim"/>
                <a:cs typeface="Anaheim"/>
                <a:sym typeface="Anaheim"/>
              </a:rPr>
              <a:t>CREDITS: This presentation template was created by </a:t>
            </a:r>
            <a:r>
              <a:rPr b="1" lang="en" sz="1200">
                <a:solidFill>
                  <a:schemeClr val="dk2"/>
                </a:solidFill>
                <a:uFill>
                  <a:noFill/>
                </a:uFill>
                <a:latin typeface="Anaheim"/>
                <a:ea typeface="Anaheim"/>
                <a:cs typeface="Anaheim"/>
                <a:sym typeface="Anaheim"/>
                <a:hlinkClick r:id="rId2">
                  <a:extLst>
                    <a:ext uri="{A12FA001-AC4F-418D-AE19-62706E023703}">
                      <ahyp:hlinkClr val="tx"/>
                    </a:ext>
                  </a:extLst>
                </a:hlinkClick>
              </a:rPr>
              <a:t>Slidesgo</a:t>
            </a:r>
            <a:r>
              <a:rPr lang="en" sz="1200">
                <a:solidFill>
                  <a:schemeClr val="dk2"/>
                </a:solidFill>
                <a:latin typeface="Anaheim"/>
                <a:ea typeface="Anaheim"/>
                <a:cs typeface="Anaheim"/>
                <a:sym typeface="Anaheim"/>
              </a:rPr>
              <a:t>, including icons by </a:t>
            </a:r>
            <a:r>
              <a:rPr b="1" lang="en" sz="1200">
                <a:solidFill>
                  <a:schemeClr val="dk2"/>
                </a:solidFill>
                <a:uFill>
                  <a:noFill/>
                </a:uFill>
                <a:latin typeface="Anaheim"/>
                <a:ea typeface="Anaheim"/>
                <a:cs typeface="Anaheim"/>
                <a:sym typeface="Anaheim"/>
                <a:hlinkClick r:id="rId3">
                  <a:extLst>
                    <a:ext uri="{A12FA001-AC4F-418D-AE19-62706E023703}">
                      <ahyp:hlinkClr val="tx"/>
                    </a:ext>
                  </a:extLst>
                </a:hlinkClick>
              </a:rPr>
              <a:t>Flaticon</a:t>
            </a:r>
            <a:r>
              <a:rPr lang="en" sz="1200">
                <a:solidFill>
                  <a:schemeClr val="dk2"/>
                </a:solidFill>
                <a:latin typeface="Anaheim"/>
                <a:ea typeface="Anaheim"/>
                <a:cs typeface="Anaheim"/>
                <a:sym typeface="Anaheim"/>
              </a:rPr>
              <a:t>, and infographics &amp; images by </a:t>
            </a:r>
            <a:r>
              <a:rPr b="1" lang="en" sz="1200">
                <a:solidFill>
                  <a:schemeClr val="dk2"/>
                </a:solidFill>
                <a:uFill>
                  <a:noFill/>
                </a:uFill>
                <a:latin typeface="Anaheim"/>
                <a:ea typeface="Anaheim"/>
                <a:cs typeface="Anaheim"/>
                <a:sym typeface="Anaheim"/>
                <a:hlinkClick r:id="rId4">
                  <a:extLst>
                    <a:ext uri="{A12FA001-AC4F-418D-AE19-62706E023703}">
                      <ahyp:hlinkClr val="tx"/>
                    </a:ext>
                  </a:extLst>
                </a:hlinkClick>
              </a:rPr>
              <a:t>Freepik</a:t>
            </a:r>
            <a:endParaRPr sz="1200">
              <a:solidFill>
                <a:schemeClr val="dk2"/>
              </a:solidFill>
              <a:latin typeface="Anaheim"/>
              <a:ea typeface="Anaheim"/>
              <a:cs typeface="Anaheim"/>
              <a:sym typeface="Anaheim"/>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_2">
    <p:spTree>
      <p:nvGrpSpPr>
        <p:cNvPr id="127" name="Shape 127"/>
        <p:cNvGrpSpPr/>
        <p:nvPr/>
      </p:nvGrpSpPr>
      <p:grpSpPr>
        <a:xfrm>
          <a:off x="0" y="0"/>
          <a:ext cx="0" cy="0"/>
          <a:chOff x="0" y="0"/>
          <a:chExt cx="0" cy="0"/>
        </a:xfrm>
      </p:grpSpPr>
      <p:sp>
        <p:nvSpPr>
          <p:cNvPr id="128" name="Google Shape;128;p25"/>
          <p:cNvSpPr txBox="1"/>
          <p:nvPr>
            <p:ph type="title"/>
          </p:nvPr>
        </p:nvSpPr>
        <p:spPr>
          <a:xfrm>
            <a:off x="720000" y="395625"/>
            <a:ext cx="7704000" cy="4572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
    <p:spTree>
      <p:nvGrpSpPr>
        <p:cNvPr id="129" name="Shape 12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403534"/>
            <a:ext cx="7704000" cy="4572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 name="Google Shape;17;p4"/>
          <p:cNvSpPr txBox="1"/>
          <p:nvPr>
            <p:ph idx="1" type="body"/>
          </p:nvPr>
        </p:nvSpPr>
        <p:spPr>
          <a:xfrm>
            <a:off x="720000" y="1187100"/>
            <a:ext cx="77040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Catamaran SemiBold"/>
              <a:buChar char="■"/>
              <a:defRPr sz="1300"/>
            </a:lvl1pPr>
            <a:lvl2pPr indent="-317500" lvl="1" marL="914400" rtl="0">
              <a:lnSpc>
                <a:spcPct val="115000"/>
              </a:lnSpc>
              <a:spcBef>
                <a:spcPts val="0"/>
              </a:spcBef>
              <a:spcAft>
                <a:spcPts val="0"/>
              </a:spcAft>
              <a:buSzPts val="1400"/>
              <a:buFont typeface="Darker Grotesque SemiBold"/>
              <a:buChar char="○"/>
              <a:defRPr/>
            </a:lvl2pPr>
            <a:lvl3pPr indent="-317500" lvl="2" marL="1371600" rtl="0">
              <a:lnSpc>
                <a:spcPct val="115000"/>
              </a:lnSpc>
              <a:spcBef>
                <a:spcPts val="0"/>
              </a:spcBef>
              <a:spcAft>
                <a:spcPts val="0"/>
              </a:spcAft>
              <a:buSzPts val="1400"/>
              <a:buFont typeface="Darker Grotesque SemiBold"/>
              <a:buChar char="■"/>
              <a:defRPr/>
            </a:lvl3pPr>
            <a:lvl4pPr indent="-317500" lvl="3" marL="1828800" rtl="0">
              <a:lnSpc>
                <a:spcPct val="115000"/>
              </a:lnSpc>
              <a:spcBef>
                <a:spcPts val="0"/>
              </a:spcBef>
              <a:spcAft>
                <a:spcPts val="0"/>
              </a:spcAft>
              <a:buSzPts val="1400"/>
              <a:buFont typeface="Darker Grotesque SemiBold"/>
              <a:buChar char="●"/>
              <a:defRPr/>
            </a:lvl4pPr>
            <a:lvl5pPr indent="-317500" lvl="4" marL="2286000" rtl="0">
              <a:lnSpc>
                <a:spcPct val="115000"/>
              </a:lnSpc>
              <a:spcBef>
                <a:spcPts val="0"/>
              </a:spcBef>
              <a:spcAft>
                <a:spcPts val="0"/>
              </a:spcAft>
              <a:buSzPts val="1400"/>
              <a:buFont typeface="Darker Grotesque SemiBold"/>
              <a:buChar char="○"/>
              <a:defRPr/>
            </a:lvl5pPr>
            <a:lvl6pPr indent="-317500" lvl="5" marL="2743200" rtl="0">
              <a:lnSpc>
                <a:spcPct val="115000"/>
              </a:lnSpc>
              <a:spcBef>
                <a:spcPts val="0"/>
              </a:spcBef>
              <a:spcAft>
                <a:spcPts val="0"/>
              </a:spcAft>
              <a:buSzPts val="1400"/>
              <a:buFont typeface="Darker Grotesque SemiBold"/>
              <a:buChar char="■"/>
              <a:defRPr/>
            </a:lvl6pPr>
            <a:lvl7pPr indent="-317500" lvl="6" marL="3200400" rtl="0">
              <a:lnSpc>
                <a:spcPct val="115000"/>
              </a:lnSpc>
              <a:spcBef>
                <a:spcPts val="0"/>
              </a:spcBef>
              <a:spcAft>
                <a:spcPts val="0"/>
              </a:spcAft>
              <a:buSzPts val="1400"/>
              <a:buFont typeface="Darker Grotesque SemiBold"/>
              <a:buChar char="●"/>
              <a:defRPr/>
            </a:lvl7pPr>
            <a:lvl8pPr indent="-317500" lvl="7" marL="3657600" rtl="0">
              <a:lnSpc>
                <a:spcPct val="115000"/>
              </a:lnSpc>
              <a:spcBef>
                <a:spcPts val="0"/>
              </a:spcBef>
              <a:spcAft>
                <a:spcPts val="0"/>
              </a:spcAft>
              <a:buSzPts val="1400"/>
              <a:buFont typeface="Darker Grotesque SemiBold"/>
              <a:buChar char="○"/>
              <a:defRPr/>
            </a:lvl8pPr>
            <a:lvl9pPr indent="-317500" lvl="8" marL="4114800" rtl="0">
              <a:lnSpc>
                <a:spcPct val="115000"/>
              </a:lnSpc>
              <a:spcBef>
                <a:spcPts val="0"/>
              </a:spcBef>
              <a:spcAft>
                <a:spcPts val="0"/>
              </a:spcAft>
              <a:buSzPts val="1400"/>
              <a:buFont typeface="Darker Grotesque SemiBold"/>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idx="1" type="subTitle"/>
          </p:nvPr>
        </p:nvSpPr>
        <p:spPr>
          <a:xfrm>
            <a:off x="1210374" y="2571750"/>
            <a:ext cx="2743200" cy="457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latin typeface="Squada One"/>
                <a:ea typeface="Squada One"/>
                <a:cs typeface="Squada One"/>
                <a:sym typeface="Squada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0" name="Google Shape;20;p5"/>
          <p:cNvSpPr txBox="1"/>
          <p:nvPr>
            <p:ph idx="2" type="subTitle"/>
          </p:nvPr>
        </p:nvSpPr>
        <p:spPr>
          <a:xfrm>
            <a:off x="5190449" y="2571750"/>
            <a:ext cx="2743200" cy="45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latin typeface="Squada One"/>
                <a:ea typeface="Squada One"/>
                <a:cs typeface="Squada One"/>
                <a:sym typeface="Squada On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1" name="Google Shape;21;p5"/>
          <p:cNvSpPr txBox="1"/>
          <p:nvPr>
            <p:ph idx="3" type="subTitle"/>
          </p:nvPr>
        </p:nvSpPr>
        <p:spPr>
          <a:xfrm>
            <a:off x="979450" y="3269450"/>
            <a:ext cx="32049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 name="Google Shape;22;p5"/>
          <p:cNvSpPr txBox="1"/>
          <p:nvPr>
            <p:ph idx="4" type="subTitle"/>
          </p:nvPr>
        </p:nvSpPr>
        <p:spPr>
          <a:xfrm>
            <a:off x="4959650" y="3269450"/>
            <a:ext cx="32049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 name="Google Shape;23;p5"/>
          <p:cNvSpPr txBox="1"/>
          <p:nvPr>
            <p:ph type="title"/>
          </p:nvPr>
        </p:nvSpPr>
        <p:spPr>
          <a:xfrm>
            <a:off x="720000" y="403534"/>
            <a:ext cx="7704000" cy="4572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0000" y="403534"/>
            <a:ext cx="7704000" cy="4572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idx="1" type="body"/>
          </p:nvPr>
        </p:nvSpPr>
        <p:spPr>
          <a:xfrm>
            <a:off x="720000" y="1152475"/>
            <a:ext cx="3322200" cy="3416400"/>
          </a:xfrm>
          <a:prstGeom prst="rect">
            <a:avLst/>
          </a:prstGeom>
        </p:spPr>
        <p:txBody>
          <a:bodyPr anchorCtr="0" anchor="ctr" bIns="91425" lIns="91425" spcFirstLastPara="1" rIns="91425" wrap="square" tIns="91425">
            <a:noAutofit/>
          </a:bodyPr>
          <a:lstStyle>
            <a:lvl1pPr indent="-279400" lvl="0" marL="457200" rtl="0">
              <a:spcBef>
                <a:spcPts val="0"/>
              </a:spcBef>
              <a:spcAft>
                <a:spcPts val="0"/>
              </a:spcAft>
              <a:buClr>
                <a:srgbClr val="999999"/>
              </a:buClr>
              <a:buSzPts val="800"/>
              <a:buFont typeface="Open Sans"/>
              <a:buChar char="●"/>
              <a:defRPr sz="1400">
                <a:solidFill>
                  <a:srgbClr val="434343"/>
                </a:solidFill>
              </a:defRPr>
            </a:lvl1pPr>
            <a:lvl2pPr indent="-279400" lvl="1" marL="914400" rtl="0">
              <a:lnSpc>
                <a:spcPct val="115000"/>
              </a:lnSpc>
              <a:spcBef>
                <a:spcPts val="0"/>
              </a:spcBef>
              <a:spcAft>
                <a:spcPts val="0"/>
              </a:spcAft>
              <a:buClr>
                <a:srgbClr val="999999"/>
              </a:buClr>
              <a:buSzPts val="800"/>
              <a:buFont typeface="Open Sans"/>
              <a:buChar char="○"/>
              <a:defRPr>
                <a:solidFill>
                  <a:srgbClr val="434343"/>
                </a:solidFill>
              </a:defRPr>
            </a:lvl2pPr>
            <a:lvl3pPr indent="-279400" lvl="2" marL="1371600" rtl="0">
              <a:lnSpc>
                <a:spcPct val="115000"/>
              </a:lnSpc>
              <a:spcBef>
                <a:spcPts val="0"/>
              </a:spcBef>
              <a:spcAft>
                <a:spcPts val="0"/>
              </a:spcAft>
              <a:buClr>
                <a:srgbClr val="999999"/>
              </a:buClr>
              <a:buSzPts val="800"/>
              <a:buFont typeface="Open Sans"/>
              <a:buChar char="■"/>
              <a:defRPr>
                <a:solidFill>
                  <a:srgbClr val="434343"/>
                </a:solidFill>
              </a:defRPr>
            </a:lvl3pPr>
            <a:lvl4pPr indent="-279400" lvl="3" marL="1828800" rtl="0">
              <a:lnSpc>
                <a:spcPct val="115000"/>
              </a:lnSpc>
              <a:spcBef>
                <a:spcPts val="0"/>
              </a:spcBef>
              <a:spcAft>
                <a:spcPts val="0"/>
              </a:spcAft>
              <a:buClr>
                <a:srgbClr val="999999"/>
              </a:buClr>
              <a:buSzPts val="800"/>
              <a:buFont typeface="Open Sans"/>
              <a:buChar char="●"/>
              <a:defRPr>
                <a:solidFill>
                  <a:srgbClr val="434343"/>
                </a:solidFill>
              </a:defRPr>
            </a:lvl4pPr>
            <a:lvl5pPr indent="-304800" lvl="4" marL="2286000" rtl="0">
              <a:lnSpc>
                <a:spcPct val="115000"/>
              </a:lnSpc>
              <a:spcBef>
                <a:spcPts val="0"/>
              </a:spcBef>
              <a:spcAft>
                <a:spcPts val="0"/>
              </a:spcAft>
              <a:buClr>
                <a:srgbClr val="999999"/>
              </a:buClr>
              <a:buSzPts val="1200"/>
              <a:buFont typeface="Open Sans"/>
              <a:buChar char="○"/>
              <a:defRPr>
                <a:solidFill>
                  <a:srgbClr val="434343"/>
                </a:solidFill>
              </a:defRPr>
            </a:lvl5pPr>
            <a:lvl6pPr indent="-304800" lvl="5" marL="2743200" rtl="0">
              <a:lnSpc>
                <a:spcPct val="115000"/>
              </a:lnSpc>
              <a:spcBef>
                <a:spcPts val="0"/>
              </a:spcBef>
              <a:spcAft>
                <a:spcPts val="0"/>
              </a:spcAft>
              <a:buClr>
                <a:srgbClr val="999999"/>
              </a:buClr>
              <a:buSzPts val="1200"/>
              <a:buFont typeface="Open Sans"/>
              <a:buChar char="■"/>
              <a:defRPr>
                <a:solidFill>
                  <a:srgbClr val="434343"/>
                </a:solidFill>
              </a:defRPr>
            </a:lvl6pPr>
            <a:lvl7pPr indent="-273050" lvl="6" marL="3200400" rtl="0">
              <a:lnSpc>
                <a:spcPct val="115000"/>
              </a:lnSpc>
              <a:spcBef>
                <a:spcPts val="0"/>
              </a:spcBef>
              <a:spcAft>
                <a:spcPts val="0"/>
              </a:spcAft>
              <a:buClr>
                <a:srgbClr val="999999"/>
              </a:buClr>
              <a:buSzPts val="700"/>
              <a:buFont typeface="Open Sans"/>
              <a:buChar char="●"/>
              <a:defRPr>
                <a:solidFill>
                  <a:srgbClr val="434343"/>
                </a:solidFill>
              </a:defRPr>
            </a:lvl7pPr>
            <a:lvl8pPr indent="-273050" lvl="7" marL="3657600" rtl="0">
              <a:lnSpc>
                <a:spcPct val="115000"/>
              </a:lnSpc>
              <a:spcBef>
                <a:spcPts val="0"/>
              </a:spcBef>
              <a:spcAft>
                <a:spcPts val="0"/>
              </a:spcAft>
              <a:buClr>
                <a:srgbClr val="999999"/>
              </a:buClr>
              <a:buSzPts val="700"/>
              <a:buFont typeface="Open Sans"/>
              <a:buChar char="○"/>
              <a:defRPr>
                <a:solidFill>
                  <a:srgbClr val="434343"/>
                </a:solidFill>
              </a:defRPr>
            </a:lvl8pPr>
            <a:lvl9pPr indent="-266700" lvl="8" marL="4114800" rtl="0">
              <a:lnSpc>
                <a:spcPct val="115000"/>
              </a:lnSpc>
              <a:spcBef>
                <a:spcPts val="0"/>
              </a:spcBef>
              <a:spcAft>
                <a:spcPts val="0"/>
              </a:spcAft>
              <a:buClr>
                <a:srgbClr val="999999"/>
              </a:buClr>
              <a:buSzPts val="600"/>
              <a:buFont typeface="Open Sans"/>
              <a:buChar char="■"/>
              <a:defRPr>
                <a:solidFill>
                  <a:srgbClr val="434343"/>
                </a:solidFill>
              </a:defRPr>
            </a:lvl9pPr>
          </a:lstStyle>
          <a:p/>
        </p:txBody>
      </p:sp>
      <p:sp>
        <p:nvSpPr>
          <p:cNvPr id="28" name="Google Shape;28;p7"/>
          <p:cNvSpPr txBox="1"/>
          <p:nvPr>
            <p:ph type="title"/>
          </p:nvPr>
        </p:nvSpPr>
        <p:spPr>
          <a:xfrm>
            <a:off x="720000" y="403534"/>
            <a:ext cx="7704000" cy="4572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29" name="Shape 29"/>
        <p:cNvGrpSpPr/>
        <p:nvPr/>
      </p:nvGrpSpPr>
      <p:grpSpPr>
        <a:xfrm>
          <a:off x="0" y="0"/>
          <a:ext cx="0" cy="0"/>
          <a:chOff x="0" y="0"/>
          <a:chExt cx="0" cy="0"/>
        </a:xfrm>
      </p:grpSpPr>
      <p:sp>
        <p:nvSpPr>
          <p:cNvPr id="30" name="Google Shape;30;p8"/>
          <p:cNvSpPr txBox="1"/>
          <p:nvPr>
            <p:ph type="title"/>
          </p:nvPr>
        </p:nvSpPr>
        <p:spPr>
          <a:xfrm>
            <a:off x="720000" y="1428750"/>
            <a:ext cx="4206300" cy="2286000"/>
          </a:xfrm>
          <a:prstGeom prst="rect">
            <a:avLst/>
          </a:prstGeom>
        </p:spPr>
        <p:txBody>
          <a:bodyPr anchorCtr="0" anchor="ctr" bIns="0" lIns="0" spcFirstLastPara="1" rIns="0" wrap="square" tIns="0">
            <a:noAutofit/>
          </a:bodyPr>
          <a:lstStyle>
            <a:lvl1pPr lvl="0">
              <a:lnSpc>
                <a:spcPct val="80000"/>
              </a:lnSpc>
              <a:spcBef>
                <a:spcPts val="0"/>
              </a:spcBef>
              <a:spcAft>
                <a:spcPts val="0"/>
              </a:spcAft>
              <a:buSzPts val="6000"/>
              <a:buNone/>
              <a:defRPr sz="9000">
                <a:solidFill>
                  <a:schemeClr val="dk2"/>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type="title"/>
          </p:nvPr>
        </p:nvSpPr>
        <p:spPr>
          <a:xfrm>
            <a:off x="2250650" y="1615428"/>
            <a:ext cx="4572000" cy="10059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sz="10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9"/>
          <p:cNvSpPr txBox="1"/>
          <p:nvPr>
            <p:ph idx="1" type="subTitle"/>
          </p:nvPr>
        </p:nvSpPr>
        <p:spPr>
          <a:xfrm>
            <a:off x="2391925" y="2969475"/>
            <a:ext cx="43602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34" name="Shape 34"/>
        <p:cNvGrpSpPr/>
        <p:nvPr/>
      </p:nvGrpSpPr>
      <p:grpSpPr>
        <a:xfrm>
          <a:off x="0" y="0"/>
          <a:ext cx="0" cy="0"/>
          <a:chOff x="0" y="0"/>
          <a:chExt cx="0" cy="0"/>
        </a:xfrm>
      </p:grpSpPr>
      <p:sp>
        <p:nvSpPr>
          <p:cNvPr id="35" name="Google Shape;35;p10"/>
          <p:cNvSpPr txBox="1"/>
          <p:nvPr>
            <p:ph type="title"/>
          </p:nvPr>
        </p:nvSpPr>
        <p:spPr>
          <a:xfrm>
            <a:off x="720000" y="1383000"/>
            <a:ext cx="3848400" cy="23775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SzPts val="3500"/>
              <a:buNone/>
              <a:defRPr sz="5000">
                <a:solidFill>
                  <a:schemeClr val="dk2"/>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25514"/>
            <a:ext cx="7704000" cy="457200"/>
          </a:xfrm>
          <a:prstGeom prst="rect">
            <a:avLst/>
          </a:prstGeom>
          <a:noFill/>
          <a:ln>
            <a:noFill/>
          </a:ln>
        </p:spPr>
        <p:txBody>
          <a:bodyPr anchorCtr="0" anchor="t" bIns="0" lIns="0" spcFirstLastPara="1" rIns="0" wrap="square" tIns="0">
            <a:noAutofit/>
          </a:bodyPr>
          <a:lstStyle>
            <a:lvl1pPr lvl="0" rtl="0">
              <a:lnSpc>
                <a:spcPct val="100000"/>
              </a:lnSpc>
              <a:spcBef>
                <a:spcPts val="0"/>
              </a:spcBef>
              <a:spcAft>
                <a:spcPts val="0"/>
              </a:spcAft>
              <a:buClr>
                <a:schemeClr val="dk1"/>
              </a:buClr>
              <a:buSzPts val="3500"/>
              <a:buFont typeface="Squada One"/>
              <a:buNone/>
              <a:defRPr sz="3500">
                <a:solidFill>
                  <a:schemeClr val="dk1"/>
                </a:solidFill>
                <a:latin typeface="Squada One"/>
                <a:ea typeface="Squada One"/>
                <a:cs typeface="Squada One"/>
                <a:sym typeface="Squada One"/>
              </a:defRPr>
            </a:lvl1pPr>
            <a:lvl2pPr lvl="1" rtl="0">
              <a:lnSpc>
                <a:spcPct val="100000"/>
              </a:lnSpc>
              <a:spcBef>
                <a:spcPts val="0"/>
              </a:spcBef>
              <a:spcAft>
                <a:spcPts val="0"/>
              </a:spcAft>
              <a:buClr>
                <a:schemeClr val="dk1"/>
              </a:buClr>
              <a:buSzPts val="3500"/>
              <a:buFont typeface="Squada One"/>
              <a:buNone/>
              <a:defRPr sz="3500">
                <a:solidFill>
                  <a:schemeClr val="dk1"/>
                </a:solidFill>
                <a:latin typeface="Squada One"/>
                <a:ea typeface="Squada One"/>
                <a:cs typeface="Squada One"/>
                <a:sym typeface="Squada One"/>
              </a:defRPr>
            </a:lvl2pPr>
            <a:lvl3pPr lvl="2" rtl="0">
              <a:lnSpc>
                <a:spcPct val="100000"/>
              </a:lnSpc>
              <a:spcBef>
                <a:spcPts val="0"/>
              </a:spcBef>
              <a:spcAft>
                <a:spcPts val="0"/>
              </a:spcAft>
              <a:buClr>
                <a:schemeClr val="dk1"/>
              </a:buClr>
              <a:buSzPts val="3500"/>
              <a:buFont typeface="Squada One"/>
              <a:buNone/>
              <a:defRPr sz="3500">
                <a:solidFill>
                  <a:schemeClr val="dk1"/>
                </a:solidFill>
                <a:latin typeface="Squada One"/>
                <a:ea typeface="Squada One"/>
                <a:cs typeface="Squada One"/>
                <a:sym typeface="Squada One"/>
              </a:defRPr>
            </a:lvl3pPr>
            <a:lvl4pPr lvl="3" rtl="0">
              <a:lnSpc>
                <a:spcPct val="100000"/>
              </a:lnSpc>
              <a:spcBef>
                <a:spcPts val="0"/>
              </a:spcBef>
              <a:spcAft>
                <a:spcPts val="0"/>
              </a:spcAft>
              <a:buClr>
                <a:schemeClr val="dk1"/>
              </a:buClr>
              <a:buSzPts val="3500"/>
              <a:buFont typeface="Squada One"/>
              <a:buNone/>
              <a:defRPr sz="3500">
                <a:solidFill>
                  <a:schemeClr val="dk1"/>
                </a:solidFill>
                <a:latin typeface="Squada One"/>
                <a:ea typeface="Squada One"/>
                <a:cs typeface="Squada One"/>
                <a:sym typeface="Squada One"/>
              </a:defRPr>
            </a:lvl4pPr>
            <a:lvl5pPr lvl="4" rtl="0">
              <a:lnSpc>
                <a:spcPct val="100000"/>
              </a:lnSpc>
              <a:spcBef>
                <a:spcPts val="0"/>
              </a:spcBef>
              <a:spcAft>
                <a:spcPts val="0"/>
              </a:spcAft>
              <a:buClr>
                <a:schemeClr val="dk1"/>
              </a:buClr>
              <a:buSzPts val="3500"/>
              <a:buFont typeface="Squada One"/>
              <a:buNone/>
              <a:defRPr sz="3500">
                <a:solidFill>
                  <a:schemeClr val="dk1"/>
                </a:solidFill>
                <a:latin typeface="Squada One"/>
                <a:ea typeface="Squada One"/>
                <a:cs typeface="Squada One"/>
                <a:sym typeface="Squada One"/>
              </a:defRPr>
            </a:lvl5pPr>
            <a:lvl6pPr lvl="5" rtl="0">
              <a:lnSpc>
                <a:spcPct val="100000"/>
              </a:lnSpc>
              <a:spcBef>
                <a:spcPts val="0"/>
              </a:spcBef>
              <a:spcAft>
                <a:spcPts val="0"/>
              </a:spcAft>
              <a:buClr>
                <a:schemeClr val="dk1"/>
              </a:buClr>
              <a:buSzPts val="3500"/>
              <a:buFont typeface="Squada One"/>
              <a:buNone/>
              <a:defRPr sz="3500">
                <a:solidFill>
                  <a:schemeClr val="dk1"/>
                </a:solidFill>
                <a:latin typeface="Squada One"/>
                <a:ea typeface="Squada One"/>
                <a:cs typeface="Squada One"/>
                <a:sym typeface="Squada One"/>
              </a:defRPr>
            </a:lvl6pPr>
            <a:lvl7pPr lvl="6" rtl="0">
              <a:lnSpc>
                <a:spcPct val="100000"/>
              </a:lnSpc>
              <a:spcBef>
                <a:spcPts val="0"/>
              </a:spcBef>
              <a:spcAft>
                <a:spcPts val="0"/>
              </a:spcAft>
              <a:buClr>
                <a:schemeClr val="dk1"/>
              </a:buClr>
              <a:buSzPts val="3500"/>
              <a:buFont typeface="Squada One"/>
              <a:buNone/>
              <a:defRPr sz="3500">
                <a:solidFill>
                  <a:schemeClr val="dk1"/>
                </a:solidFill>
                <a:latin typeface="Squada One"/>
                <a:ea typeface="Squada One"/>
                <a:cs typeface="Squada One"/>
                <a:sym typeface="Squada One"/>
              </a:defRPr>
            </a:lvl7pPr>
            <a:lvl8pPr lvl="7" rtl="0">
              <a:lnSpc>
                <a:spcPct val="100000"/>
              </a:lnSpc>
              <a:spcBef>
                <a:spcPts val="0"/>
              </a:spcBef>
              <a:spcAft>
                <a:spcPts val="0"/>
              </a:spcAft>
              <a:buClr>
                <a:schemeClr val="dk1"/>
              </a:buClr>
              <a:buSzPts val="3500"/>
              <a:buFont typeface="Squada One"/>
              <a:buNone/>
              <a:defRPr sz="3500">
                <a:solidFill>
                  <a:schemeClr val="dk1"/>
                </a:solidFill>
                <a:latin typeface="Squada One"/>
                <a:ea typeface="Squada One"/>
                <a:cs typeface="Squada One"/>
                <a:sym typeface="Squada One"/>
              </a:defRPr>
            </a:lvl8pPr>
            <a:lvl9pPr lvl="8" rtl="0">
              <a:lnSpc>
                <a:spcPct val="100000"/>
              </a:lnSpc>
              <a:spcBef>
                <a:spcPts val="0"/>
              </a:spcBef>
              <a:spcAft>
                <a:spcPts val="0"/>
              </a:spcAft>
              <a:buClr>
                <a:schemeClr val="dk1"/>
              </a:buClr>
              <a:buSzPts val="3500"/>
              <a:buFont typeface="Squada One"/>
              <a:buNone/>
              <a:defRPr sz="3500">
                <a:solidFill>
                  <a:schemeClr val="dk1"/>
                </a:solidFill>
                <a:latin typeface="Squada One"/>
                <a:ea typeface="Squada One"/>
                <a:cs typeface="Squada One"/>
                <a:sym typeface="Squada One"/>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1pPr>
            <a:lvl2pPr indent="-317500" lvl="1" marL="914400">
              <a:lnSpc>
                <a:spcPct val="100000"/>
              </a:lnSpc>
              <a:spcBef>
                <a:spcPts val="160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2pPr>
            <a:lvl3pPr indent="-317500" lvl="2" marL="1371600">
              <a:lnSpc>
                <a:spcPct val="100000"/>
              </a:lnSpc>
              <a:spcBef>
                <a:spcPts val="160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3pPr>
            <a:lvl4pPr indent="-317500" lvl="3" marL="1828800">
              <a:lnSpc>
                <a:spcPct val="100000"/>
              </a:lnSpc>
              <a:spcBef>
                <a:spcPts val="160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4pPr>
            <a:lvl5pPr indent="-317500" lvl="4" marL="2286000">
              <a:lnSpc>
                <a:spcPct val="100000"/>
              </a:lnSpc>
              <a:spcBef>
                <a:spcPts val="160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5pPr>
            <a:lvl6pPr indent="-317500" lvl="5" marL="2743200">
              <a:lnSpc>
                <a:spcPct val="100000"/>
              </a:lnSpc>
              <a:spcBef>
                <a:spcPts val="160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6pPr>
            <a:lvl7pPr indent="-317500" lvl="6" marL="3200400">
              <a:lnSpc>
                <a:spcPct val="100000"/>
              </a:lnSpc>
              <a:spcBef>
                <a:spcPts val="160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7pPr>
            <a:lvl8pPr indent="-317500" lvl="7" marL="3657600">
              <a:lnSpc>
                <a:spcPct val="100000"/>
              </a:lnSpc>
              <a:spcBef>
                <a:spcPts val="160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8pPr>
            <a:lvl9pPr indent="-317500" lvl="8" marL="4114800">
              <a:lnSpc>
                <a:spcPct val="100000"/>
              </a:lnSpc>
              <a:spcBef>
                <a:spcPts val="1600"/>
              </a:spcBef>
              <a:spcAft>
                <a:spcPts val="1600"/>
              </a:spcAft>
              <a:buClr>
                <a:schemeClr val="dk1"/>
              </a:buClr>
              <a:buSzPts val="1400"/>
              <a:buFont typeface="Advent Pro"/>
              <a:buChar char="■"/>
              <a:defRPr>
                <a:solidFill>
                  <a:schemeClr val="dk1"/>
                </a:solidFill>
                <a:latin typeface="Advent Pro"/>
                <a:ea typeface="Advent Pro"/>
                <a:cs typeface="Advent Pro"/>
                <a:sym typeface="Advent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1.png"/><Relationship Id="rId7"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18.png"/><Relationship Id="rId5"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9.png"/><Relationship Id="rId5" Type="http://schemas.openxmlformats.org/officeDocument/2006/relationships/image" Target="../media/image20.png"/><Relationship Id="rId6"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19.png"/><Relationship Id="rId5"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3.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8.png"/><Relationship Id="rId4" Type="http://schemas.openxmlformats.org/officeDocument/2006/relationships/image" Target="../media/image35.png"/><Relationship Id="rId5"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60.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9.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7.png"/><Relationship Id="rId4" Type="http://schemas.openxmlformats.org/officeDocument/2006/relationships/image" Target="../media/image50.png"/><Relationship Id="rId5" Type="http://schemas.openxmlformats.org/officeDocument/2006/relationships/image" Target="../media/image46.png"/><Relationship Id="rId6" Type="http://schemas.openxmlformats.org/officeDocument/2006/relationships/image" Target="../media/image5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 Id="rId3"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40.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57.png"/><Relationship Id="rId6" Type="http://schemas.openxmlformats.org/officeDocument/2006/relationships/image" Target="../media/image5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48.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58.png"/><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52.png"/><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61.png"/><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27"/>
          <p:cNvSpPr txBox="1"/>
          <p:nvPr>
            <p:ph type="ctrTitle"/>
          </p:nvPr>
        </p:nvSpPr>
        <p:spPr>
          <a:xfrm>
            <a:off x="723600" y="1306500"/>
            <a:ext cx="4954800" cy="1828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Team 3 - Progress</a:t>
            </a:r>
            <a:endParaRPr/>
          </a:p>
        </p:txBody>
      </p:sp>
      <p:sp>
        <p:nvSpPr>
          <p:cNvPr id="135" name="Google Shape;135;p27"/>
          <p:cNvSpPr txBox="1"/>
          <p:nvPr>
            <p:ph idx="1" type="subTitle"/>
          </p:nvPr>
        </p:nvSpPr>
        <p:spPr>
          <a:xfrm>
            <a:off x="723525" y="3399950"/>
            <a:ext cx="2802300" cy="7209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en">
                <a:solidFill>
                  <a:schemeClr val="accent1"/>
                </a:solidFill>
                <a:latin typeface="Advent Pro Medium"/>
                <a:ea typeface="Advent Pro Medium"/>
                <a:cs typeface="Advent Pro Medium"/>
                <a:sym typeface="Advent Pro Medium"/>
              </a:rPr>
              <a:t>20102128 Yu Jeong Hwang </a:t>
            </a:r>
            <a:endParaRPr>
              <a:solidFill>
                <a:schemeClr val="accen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a:solidFill>
                  <a:schemeClr val="accent1"/>
                </a:solidFill>
                <a:latin typeface="Advent Pro Medium"/>
                <a:ea typeface="Advent Pro Medium"/>
                <a:cs typeface="Advent Pro Medium"/>
                <a:sym typeface="Advent Pro Medium"/>
              </a:rPr>
              <a:t>22170111 Halim Youssef</a:t>
            </a:r>
            <a:endParaRPr>
              <a:solidFill>
                <a:schemeClr val="accen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a:solidFill>
                  <a:schemeClr val="accent1"/>
                </a:solidFill>
                <a:latin typeface="Advent Pro Medium"/>
                <a:ea typeface="Advent Pro Medium"/>
                <a:cs typeface="Advent Pro Medium"/>
                <a:sym typeface="Advent Pro Medium"/>
              </a:rPr>
              <a:t>18102089 Jeong Woog Lee</a:t>
            </a:r>
            <a:endParaRPr>
              <a:solidFill>
                <a:schemeClr val="accent1"/>
              </a:solidFill>
              <a:latin typeface="Advent Pro Medium"/>
              <a:ea typeface="Advent Pro Medium"/>
              <a:cs typeface="Advent Pro Medium"/>
              <a:sym typeface="Advent Pro Medium"/>
            </a:endParaRPr>
          </a:p>
        </p:txBody>
      </p:sp>
      <p:cxnSp>
        <p:nvCxnSpPr>
          <p:cNvPr id="136" name="Google Shape;136;p27"/>
          <p:cNvCxnSpPr/>
          <p:nvPr/>
        </p:nvCxnSpPr>
        <p:spPr>
          <a:xfrm>
            <a:off x="723535" y="3315502"/>
            <a:ext cx="22092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36"/>
          <p:cNvSpPr txBox="1"/>
          <p:nvPr>
            <p:ph type="title"/>
          </p:nvPr>
        </p:nvSpPr>
        <p:spPr>
          <a:xfrm>
            <a:off x="3744875" y="2024450"/>
            <a:ext cx="5788800" cy="180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100"/>
              <a:t>Preprocessing</a:t>
            </a:r>
            <a:endParaRPr sz="4100"/>
          </a:p>
        </p:txBody>
      </p:sp>
      <p:sp>
        <p:nvSpPr>
          <p:cNvPr id="241" name="Google Shape;241;p36"/>
          <p:cNvSpPr txBox="1"/>
          <p:nvPr>
            <p:ph idx="2" type="title"/>
          </p:nvPr>
        </p:nvSpPr>
        <p:spPr>
          <a:xfrm>
            <a:off x="3744877" y="1210763"/>
            <a:ext cx="1828800" cy="122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03</a:t>
            </a:r>
            <a:endParaRPr/>
          </a:p>
        </p:txBody>
      </p:sp>
      <p:cxnSp>
        <p:nvCxnSpPr>
          <p:cNvPr id="242" name="Google Shape;242;p36"/>
          <p:cNvCxnSpPr/>
          <p:nvPr/>
        </p:nvCxnSpPr>
        <p:spPr>
          <a:xfrm>
            <a:off x="3787852" y="3461103"/>
            <a:ext cx="22092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Preprocessing - Weather data</a:t>
            </a:r>
            <a:endParaRPr/>
          </a:p>
        </p:txBody>
      </p:sp>
      <p:cxnSp>
        <p:nvCxnSpPr>
          <p:cNvPr id="248" name="Google Shape;248;p37"/>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249" name="Google Shape;249;p37"/>
          <p:cNvSpPr txBox="1"/>
          <p:nvPr/>
        </p:nvSpPr>
        <p:spPr>
          <a:xfrm>
            <a:off x="720000" y="1179225"/>
            <a:ext cx="3818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dvent Pro"/>
              <a:buChar char="-"/>
            </a:pPr>
            <a:r>
              <a:rPr lang="en">
                <a:latin typeface="Advent Pro"/>
                <a:ea typeface="Advent Pro"/>
                <a:cs typeface="Advent Pro"/>
                <a:sym typeface="Advent Pro"/>
              </a:rPr>
              <a:t>There are five cities of Spain in dataset -&gt; My team chose Madrid (⸪ capital city in Spain)</a:t>
            </a:r>
            <a:endParaRPr>
              <a:latin typeface="Advent Pro"/>
              <a:ea typeface="Advent Pro"/>
              <a:cs typeface="Advent Pro"/>
              <a:sym typeface="Advent Pro"/>
            </a:endParaRPr>
          </a:p>
        </p:txBody>
      </p:sp>
      <p:pic>
        <p:nvPicPr>
          <p:cNvPr id="250" name="Google Shape;250;p37"/>
          <p:cNvPicPr preferRelativeResize="0"/>
          <p:nvPr/>
        </p:nvPicPr>
        <p:blipFill>
          <a:blip r:embed="rId3">
            <a:alphaModFix/>
          </a:blip>
          <a:stretch>
            <a:fillRect/>
          </a:stretch>
        </p:blipFill>
        <p:spPr>
          <a:xfrm>
            <a:off x="958500" y="1942162"/>
            <a:ext cx="2783675" cy="1264725"/>
          </a:xfrm>
          <a:prstGeom prst="rect">
            <a:avLst/>
          </a:prstGeom>
          <a:noFill/>
          <a:ln>
            <a:noFill/>
          </a:ln>
        </p:spPr>
      </p:pic>
      <p:pic>
        <p:nvPicPr>
          <p:cNvPr id="251" name="Google Shape;251;p37"/>
          <p:cNvPicPr preferRelativeResize="0"/>
          <p:nvPr/>
        </p:nvPicPr>
        <p:blipFill>
          <a:blip r:embed="rId4">
            <a:alphaModFix/>
          </a:blip>
          <a:stretch>
            <a:fillRect/>
          </a:stretch>
        </p:blipFill>
        <p:spPr>
          <a:xfrm>
            <a:off x="958500" y="3478400"/>
            <a:ext cx="3579600" cy="264425"/>
          </a:xfrm>
          <a:prstGeom prst="rect">
            <a:avLst/>
          </a:prstGeom>
          <a:noFill/>
          <a:ln>
            <a:noFill/>
          </a:ln>
        </p:spPr>
      </p:pic>
      <p:sp>
        <p:nvSpPr>
          <p:cNvPr id="252" name="Google Shape;252;p37"/>
          <p:cNvSpPr txBox="1"/>
          <p:nvPr/>
        </p:nvSpPr>
        <p:spPr>
          <a:xfrm>
            <a:off x="5162525" y="1111650"/>
            <a:ext cx="3487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dvent Pro"/>
              <a:buChar char="-"/>
            </a:pPr>
            <a:r>
              <a:rPr lang="en">
                <a:latin typeface="Advent Pro"/>
                <a:ea typeface="Advent Pro"/>
                <a:cs typeface="Advent Pro"/>
                <a:sym typeface="Advent Pro"/>
              </a:rPr>
              <a:t>Create ‘datetime’ column by deleting unnecessary part of the ‘dt_iso’ column</a:t>
            </a:r>
            <a:endParaRPr>
              <a:latin typeface="Advent Pro"/>
              <a:ea typeface="Advent Pro"/>
              <a:cs typeface="Advent Pro"/>
              <a:sym typeface="Advent Pro"/>
            </a:endParaRPr>
          </a:p>
        </p:txBody>
      </p:sp>
      <p:pic>
        <p:nvPicPr>
          <p:cNvPr id="253" name="Google Shape;253;p37"/>
          <p:cNvPicPr preferRelativeResize="0"/>
          <p:nvPr/>
        </p:nvPicPr>
        <p:blipFill>
          <a:blip r:embed="rId5">
            <a:alphaModFix/>
          </a:blip>
          <a:stretch>
            <a:fillRect/>
          </a:stretch>
        </p:blipFill>
        <p:spPr>
          <a:xfrm>
            <a:off x="5325925" y="1978175"/>
            <a:ext cx="3384376" cy="313286"/>
          </a:xfrm>
          <a:prstGeom prst="rect">
            <a:avLst/>
          </a:prstGeom>
          <a:noFill/>
          <a:ln>
            <a:noFill/>
          </a:ln>
        </p:spPr>
      </p:pic>
      <p:pic>
        <p:nvPicPr>
          <p:cNvPr id="254" name="Google Shape;254;p37"/>
          <p:cNvPicPr preferRelativeResize="0"/>
          <p:nvPr/>
        </p:nvPicPr>
        <p:blipFill>
          <a:blip r:embed="rId6">
            <a:alphaModFix/>
          </a:blip>
          <a:stretch>
            <a:fillRect/>
          </a:stretch>
        </p:blipFill>
        <p:spPr>
          <a:xfrm>
            <a:off x="7632131" y="2464192"/>
            <a:ext cx="1078160" cy="2173259"/>
          </a:xfrm>
          <a:prstGeom prst="rect">
            <a:avLst/>
          </a:prstGeom>
          <a:noFill/>
          <a:ln>
            <a:noFill/>
          </a:ln>
        </p:spPr>
      </p:pic>
      <p:pic>
        <p:nvPicPr>
          <p:cNvPr id="255" name="Google Shape;255;p37"/>
          <p:cNvPicPr preferRelativeResize="0"/>
          <p:nvPr/>
        </p:nvPicPr>
        <p:blipFill>
          <a:blip r:embed="rId7">
            <a:alphaModFix/>
          </a:blip>
          <a:stretch>
            <a:fillRect/>
          </a:stretch>
        </p:blipFill>
        <p:spPr>
          <a:xfrm>
            <a:off x="5325925" y="2464192"/>
            <a:ext cx="1275354" cy="2173258"/>
          </a:xfrm>
          <a:prstGeom prst="rect">
            <a:avLst/>
          </a:prstGeom>
          <a:noFill/>
          <a:ln>
            <a:noFill/>
          </a:ln>
        </p:spPr>
      </p:pic>
      <p:sp>
        <p:nvSpPr>
          <p:cNvPr id="256" name="Google Shape;256;p37"/>
          <p:cNvSpPr/>
          <p:nvPr/>
        </p:nvSpPr>
        <p:spPr>
          <a:xfrm>
            <a:off x="6868853" y="3427408"/>
            <a:ext cx="495600" cy="24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Preprocessing - Energy data</a:t>
            </a:r>
            <a:endParaRPr/>
          </a:p>
        </p:txBody>
      </p:sp>
      <p:cxnSp>
        <p:nvCxnSpPr>
          <p:cNvPr id="262" name="Google Shape;262;p38"/>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263" name="Google Shape;263;p38"/>
          <p:cNvSpPr txBox="1"/>
          <p:nvPr/>
        </p:nvSpPr>
        <p:spPr>
          <a:xfrm>
            <a:off x="720000" y="1156700"/>
            <a:ext cx="70185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dvent Pro"/>
              <a:buChar char="-"/>
            </a:pPr>
            <a:r>
              <a:rPr lang="en">
                <a:latin typeface="Advent Pro"/>
                <a:ea typeface="Advent Pro"/>
                <a:cs typeface="Advent Pro"/>
                <a:sym typeface="Advent Pro"/>
              </a:rPr>
              <a:t>Change null values of energy data by using linear </a:t>
            </a:r>
            <a:r>
              <a:rPr b="1" lang="en">
                <a:latin typeface="Advent Pro"/>
                <a:ea typeface="Advent Pro"/>
                <a:cs typeface="Advent Pro"/>
                <a:sym typeface="Advent Pro"/>
              </a:rPr>
              <a:t>interpolation</a:t>
            </a:r>
            <a:r>
              <a:rPr lang="en">
                <a:latin typeface="Advent Pro"/>
                <a:ea typeface="Advent Pro"/>
                <a:cs typeface="Advent Pro"/>
                <a:sym typeface="Advent Pro"/>
              </a:rPr>
              <a:t> method</a:t>
            </a:r>
            <a:endParaRPr>
              <a:latin typeface="Advent Pro"/>
              <a:ea typeface="Advent Pro"/>
              <a:cs typeface="Advent Pro"/>
              <a:sym typeface="Advent Pro"/>
            </a:endParaRPr>
          </a:p>
          <a:p>
            <a:pPr indent="0" lvl="0" marL="457200" rtl="0" algn="l">
              <a:spcBef>
                <a:spcPts val="0"/>
              </a:spcBef>
              <a:spcAft>
                <a:spcPts val="0"/>
              </a:spcAft>
              <a:buNone/>
            </a:pPr>
            <a:r>
              <a:t/>
            </a:r>
            <a:endParaRPr>
              <a:latin typeface="Advent Pro"/>
              <a:ea typeface="Advent Pro"/>
              <a:cs typeface="Advent Pro"/>
              <a:sym typeface="Advent Pro"/>
            </a:endParaRPr>
          </a:p>
          <a:p>
            <a:pPr indent="0" lvl="0" marL="457200" rtl="0" algn="l">
              <a:spcBef>
                <a:spcPts val="0"/>
              </a:spcBef>
              <a:spcAft>
                <a:spcPts val="0"/>
              </a:spcAft>
              <a:buNone/>
            </a:pPr>
            <a:r>
              <a:rPr lang="en">
                <a:latin typeface="Advent Pro"/>
                <a:ea typeface="Advent Pro"/>
                <a:cs typeface="Advent Pro"/>
                <a:sym typeface="Advent Pro"/>
              </a:rPr>
              <a:t>Q.  What is the </a:t>
            </a:r>
            <a:r>
              <a:rPr lang="en">
                <a:latin typeface="Advent Pro"/>
                <a:ea typeface="Advent Pro"/>
                <a:cs typeface="Advent Pro"/>
                <a:sym typeface="Advent Pro"/>
              </a:rPr>
              <a:t>interpolation method?</a:t>
            </a:r>
            <a:endParaRPr>
              <a:latin typeface="Advent Pro"/>
              <a:ea typeface="Advent Pro"/>
              <a:cs typeface="Advent Pro"/>
              <a:sym typeface="Advent Pro"/>
            </a:endParaRPr>
          </a:p>
          <a:p>
            <a:pPr indent="0" lvl="0" marL="457200" rtl="0" algn="l">
              <a:spcBef>
                <a:spcPts val="0"/>
              </a:spcBef>
              <a:spcAft>
                <a:spcPts val="0"/>
              </a:spcAft>
              <a:buNone/>
            </a:pPr>
            <a:r>
              <a:t/>
            </a:r>
            <a:endParaRPr>
              <a:latin typeface="Advent Pro"/>
              <a:ea typeface="Advent Pro"/>
              <a:cs typeface="Advent Pro"/>
              <a:sym typeface="Advent Pro"/>
            </a:endParaRPr>
          </a:p>
          <a:p>
            <a:pPr indent="0" lvl="0" marL="457200" rtl="0" algn="l">
              <a:spcBef>
                <a:spcPts val="0"/>
              </a:spcBef>
              <a:spcAft>
                <a:spcPts val="0"/>
              </a:spcAft>
              <a:buNone/>
            </a:pPr>
            <a:r>
              <a:rPr lang="en">
                <a:latin typeface="Advent Pro"/>
                <a:ea typeface="Advent Pro"/>
                <a:cs typeface="Advent Pro"/>
                <a:sym typeface="Advent Pro"/>
              </a:rPr>
              <a:t>Interpolation is a method of constructing new data points based on the range of a discrete set of known data points.</a:t>
            </a:r>
            <a:endParaRPr>
              <a:latin typeface="Advent Pro"/>
              <a:ea typeface="Advent Pro"/>
              <a:cs typeface="Advent Pro"/>
              <a:sym typeface="Advent Pro"/>
            </a:endParaRPr>
          </a:p>
          <a:p>
            <a:pPr indent="0" lvl="0" marL="457200" rtl="0" algn="l">
              <a:spcBef>
                <a:spcPts val="0"/>
              </a:spcBef>
              <a:spcAft>
                <a:spcPts val="0"/>
              </a:spcAft>
              <a:buNone/>
            </a:pPr>
            <a:r>
              <a:t/>
            </a:r>
            <a:endParaRPr>
              <a:latin typeface="Advent Pro"/>
              <a:ea typeface="Advent Pro"/>
              <a:cs typeface="Advent Pro"/>
              <a:sym typeface="Advent Pro"/>
            </a:endParaRPr>
          </a:p>
          <a:p>
            <a:pPr indent="0" lvl="0" marL="457200" rtl="0" algn="l">
              <a:spcBef>
                <a:spcPts val="0"/>
              </a:spcBef>
              <a:spcAft>
                <a:spcPts val="0"/>
              </a:spcAft>
              <a:buNone/>
            </a:pPr>
            <a:r>
              <a:rPr lang="en">
                <a:latin typeface="Advent Pro"/>
                <a:ea typeface="Advent Pro"/>
                <a:cs typeface="Advent Pro"/>
                <a:sym typeface="Advent Pro"/>
              </a:rPr>
              <a:t>Q.  What is the linear interpolation method?</a:t>
            </a:r>
            <a:endParaRPr>
              <a:latin typeface="Advent Pro"/>
              <a:ea typeface="Advent Pro"/>
              <a:cs typeface="Advent Pro"/>
              <a:sym typeface="Advent Pro"/>
            </a:endParaRPr>
          </a:p>
          <a:p>
            <a:pPr indent="0" lvl="0" marL="457200" rtl="0" algn="l">
              <a:spcBef>
                <a:spcPts val="0"/>
              </a:spcBef>
              <a:spcAft>
                <a:spcPts val="0"/>
              </a:spcAft>
              <a:buNone/>
            </a:pPr>
            <a:r>
              <a:t/>
            </a:r>
            <a:endParaRPr>
              <a:latin typeface="Advent Pro"/>
              <a:ea typeface="Advent Pro"/>
              <a:cs typeface="Advent Pro"/>
              <a:sym typeface="Advent Pro"/>
            </a:endParaRPr>
          </a:p>
          <a:p>
            <a:pPr indent="0" lvl="0" marL="457200" rtl="0" algn="l">
              <a:spcBef>
                <a:spcPts val="0"/>
              </a:spcBef>
              <a:spcAft>
                <a:spcPts val="0"/>
              </a:spcAft>
              <a:buNone/>
            </a:pPr>
            <a:r>
              <a:rPr lang="en">
                <a:latin typeface="Advent Pro"/>
                <a:ea typeface="Advent Pro"/>
                <a:cs typeface="Advent Pro"/>
                <a:sym typeface="Advent Pro"/>
              </a:rPr>
              <a:t>If two points have values{f(x1), f(x2)}, data result has f(x).</a:t>
            </a:r>
            <a:endParaRPr>
              <a:latin typeface="Advent Pro"/>
              <a:ea typeface="Advent Pro"/>
              <a:cs typeface="Advent Pro"/>
              <a:sym typeface="Advent Pro"/>
            </a:endParaRPr>
          </a:p>
        </p:txBody>
      </p:sp>
      <p:pic>
        <p:nvPicPr>
          <p:cNvPr id="264" name="Google Shape;264;p38"/>
          <p:cNvPicPr preferRelativeResize="0"/>
          <p:nvPr/>
        </p:nvPicPr>
        <p:blipFill>
          <a:blip r:embed="rId3">
            <a:alphaModFix/>
          </a:blip>
          <a:stretch>
            <a:fillRect/>
          </a:stretch>
        </p:blipFill>
        <p:spPr>
          <a:xfrm>
            <a:off x="1248675" y="3688775"/>
            <a:ext cx="2948875" cy="1034550"/>
          </a:xfrm>
          <a:prstGeom prst="rect">
            <a:avLst/>
          </a:prstGeom>
          <a:noFill/>
          <a:ln>
            <a:noFill/>
          </a:ln>
        </p:spPr>
      </p:pic>
      <p:pic>
        <p:nvPicPr>
          <p:cNvPr id="265" name="Google Shape;265;p38"/>
          <p:cNvPicPr preferRelativeResize="0"/>
          <p:nvPr/>
        </p:nvPicPr>
        <p:blipFill>
          <a:blip r:embed="rId4">
            <a:alphaModFix/>
          </a:blip>
          <a:stretch>
            <a:fillRect/>
          </a:stretch>
        </p:blipFill>
        <p:spPr>
          <a:xfrm>
            <a:off x="5018075" y="3688775"/>
            <a:ext cx="2948875" cy="103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Preprocessing </a:t>
            </a:r>
            <a:r>
              <a:rPr lang="en"/>
              <a:t>- Energy data</a:t>
            </a:r>
            <a:endParaRPr/>
          </a:p>
        </p:txBody>
      </p:sp>
      <p:cxnSp>
        <p:nvCxnSpPr>
          <p:cNvPr id="271" name="Google Shape;271;p39"/>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272" name="Google Shape;272;p39"/>
          <p:cNvSpPr txBox="1"/>
          <p:nvPr/>
        </p:nvSpPr>
        <p:spPr>
          <a:xfrm>
            <a:off x="720000" y="1156700"/>
            <a:ext cx="7018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dvent Pro"/>
              <a:buChar char="-"/>
            </a:pPr>
            <a:r>
              <a:rPr lang="en">
                <a:latin typeface="Advent Pro"/>
                <a:ea typeface="Advent Pro"/>
                <a:cs typeface="Advent Pro"/>
                <a:sym typeface="Advent Pro"/>
              </a:rPr>
              <a:t>Change null values of energy data by using linear interpolation method - continue</a:t>
            </a:r>
            <a:endParaRPr>
              <a:latin typeface="Advent Pro"/>
              <a:ea typeface="Advent Pro"/>
              <a:cs typeface="Advent Pro"/>
              <a:sym typeface="Advent Pro"/>
            </a:endParaRPr>
          </a:p>
        </p:txBody>
      </p:sp>
      <p:pic>
        <p:nvPicPr>
          <p:cNvPr id="273" name="Google Shape;273;p39"/>
          <p:cNvPicPr preferRelativeResize="0"/>
          <p:nvPr/>
        </p:nvPicPr>
        <p:blipFill>
          <a:blip r:embed="rId3">
            <a:alphaModFix/>
          </a:blip>
          <a:stretch>
            <a:fillRect/>
          </a:stretch>
        </p:blipFill>
        <p:spPr>
          <a:xfrm>
            <a:off x="952500" y="1556900"/>
            <a:ext cx="6786000" cy="193000"/>
          </a:xfrm>
          <a:prstGeom prst="rect">
            <a:avLst/>
          </a:prstGeom>
          <a:noFill/>
          <a:ln>
            <a:noFill/>
          </a:ln>
        </p:spPr>
      </p:pic>
      <p:pic>
        <p:nvPicPr>
          <p:cNvPr id="274" name="Google Shape;274;p39"/>
          <p:cNvPicPr preferRelativeResize="0"/>
          <p:nvPr/>
        </p:nvPicPr>
        <p:blipFill>
          <a:blip r:embed="rId4">
            <a:alphaModFix/>
          </a:blip>
          <a:stretch>
            <a:fillRect/>
          </a:stretch>
        </p:blipFill>
        <p:spPr>
          <a:xfrm>
            <a:off x="1239099" y="1852875"/>
            <a:ext cx="2350851" cy="3173651"/>
          </a:xfrm>
          <a:prstGeom prst="rect">
            <a:avLst/>
          </a:prstGeom>
          <a:noFill/>
          <a:ln>
            <a:noFill/>
          </a:ln>
        </p:spPr>
      </p:pic>
      <p:pic>
        <p:nvPicPr>
          <p:cNvPr id="275" name="Google Shape;275;p39"/>
          <p:cNvPicPr preferRelativeResize="0"/>
          <p:nvPr/>
        </p:nvPicPr>
        <p:blipFill>
          <a:blip r:embed="rId5">
            <a:alphaModFix/>
          </a:blip>
          <a:stretch>
            <a:fillRect/>
          </a:stretch>
        </p:blipFill>
        <p:spPr>
          <a:xfrm>
            <a:off x="5023525" y="1852875"/>
            <a:ext cx="2350850" cy="3173651"/>
          </a:xfrm>
          <a:prstGeom prst="rect">
            <a:avLst/>
          </a:prstGeom>
          <a:noFill/>
          <a:ln>
            <a:noFill/>
          </a:ln>
        </p:spPr>
      </p:pic>
      <p:sp>
        <p:nvSpPr>
          <p:cNvPr id="276" name="Google Shape;276;p39"/>
          <p:cNvSpPr/>
          <p:nvPr/>
        </p:nvSpPr>
        <p:spPr>
          <a:xfrm>
            <a:off x="3987388" y="3239600"/>
            <a:ext cx="6387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Preprocessing - Energy data</a:t>
            </a:r>
            <a:endParaRPr/>
          </a:p>
        </p:txBody>
      </p:sp>
      <p:cxnSp>
        <p:nvCxnSpPr>
          <p:cNvPr id="282" name="Google Shape;282;p40"/>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283" name="Google Shape;283;p40"/>
          <p:cNvSpPr txBox="1"/>
          <p:nvPr/>
        </p:nvSpPr>
        <p:spPr>
          <a:xfrm>
            <a:off x="720000" y="1201750"/>
            <a:ext cx="7704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dvent Pro"/>
              <a:buChar char="-"/>
            </a:pPr>
            <a:r>
              <a:rPr lang="en">
                <a:latin typeface="Advent Pro"/>
                <a:ea typeface="Advent Pro"/>
                <a:cs typeface="Advent Pro"/>
                <a:sym typeface="Advent Pro"/>
              </a:rPr>
              <a:t>Create ‘datetime’ column by deleting unnecessary part of the ‘time’ column (similar with weather data)</a:t>
            </a:r>
            <a:endParaRPr>
              <a:latin typeface="Advent Pro"/>
              <a:ea typeface="Advent Pro"/>
              <a:cs typeface="Advent Pro"/>
              <a:sym typeface="Advent Pro"/>
            </a:endParaRPr>
          </a:p>
        </p:txBody>
      </p:sp>
      <p:pic>
        <p:nvPicPr>
          <p:cNvPr id="284" name="Google Shape;284;p40"/>
          <p:cNvPicPr preferRelativeResize="0"/>
          <p:nvPr/>
        </p:nvPicPr>
        <p:blipFill>
          <a:blip r:embed="rId3">
            <a:alphaModFix/>
          </a:blip>
          <a:stretch>
            <a:fillRect/>
          </a:stretch>
        </p:blipFill>
        <p:spPr>
          <a:xfrm>
            <a:off x="3291487" y="2100575"/>
            <a:ext cx="853325" cy="3042925"/>
          </a:xfrm>
          <a:prstGeom prst="rect">
            <a:avLst/>
          </a:prstGeom>
          <a:noFill/>
          <a:ln>
            <a:noFill/>
          </a:ln>
        </p:spPr>
      </p:pic>
      <p:pic>
        <p:nvPicPr>
          <p:cNvPr id="285" name="Google Shape;285;p40"/>
          <p:cNvPicPr preferRelativeResize="0"/>
          <p:nvPr/>
        </p:nvPicPr>
        <p:blipFill>
          <a:blip r:embed="rId4">
            <a:alphaModFix/>
          </a:blip>
          <a:stretch>
            <a:fillRect/>
          </a:stretch>
        </p:blipFill>
        <p:spPr>
          <a:xfrm>
            <a:off x="2692458" y="1601946"/>
            <a:ext cx="3761880" cy="400200"/>
          </a:xfrm>
          <a:prstGeom prst="rect">
            <a:avLst/>
          </a:prstGeom>
          <a:noFill/>
          <a:ln>
            <a:noFill/>
          </a:ln>
        </p:spPr>
      </p:pic>
      <p:pic>
        <p:nvPicPr>
          <p:cNvPr id="286" name="Google Shape;286;p40"/>
          <p:cNvPicPr preferRelativeResize="0"/>
          <p:nvPr/>
        </p:nvPicPr>
        <p:blipFill>
          <a:blip r:embed="rId5">
            <a:alphaModFix/>
          </a:blip>
          <a:stretch>
            <a:fillRect/>
          </a:stretch>
        </p:blipFill>
        <p:spPr>
          <a:xfrm>
            <a:off x="5178813" y="2100575"/>
            <a:ext cx="673700" cy="3042924"/>
          </a:xfrm>
          <a:prstGeom prst="rect">
            <a:avLst/>
          </a:prstGeom>
          <a:noFill/>
          <a:ln>
            <a:noFill/>
          </a:ln>
        </p:spPr>
      </p:pic>
      <p:sp>
        <p:nvSpPr>
          <p:cNvPr id="287" name="Google Shape;287;p40"/>
          <p:cNvSpPr/>
          <p:nvPr/>
        </p:nvSpPr>
        <p:spPr>
          <a:xfrm>
            <a:off x="4373063" y="3438138"/>
            <a:ext cx="577500" cy="36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Preprocessing - </a:t>
            </a:r>
            <a:r>
              <a:rPr lang="en"/>
              <a:t>Adress‘NAN’</a:t>
            </a:r>
            <a:endParaRPr/>
          </a:p>
        </p:txBody>
      </p:sp>
      <p:cxnSp>
        <p:nvCxnSpPr>
          <p:cNvPr id="293" name="Google Shape;293;p41"/>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pic>
        <p:nvPicPr>
          <p:cNvPr id="294" name="Google Shape;294;p41"/>
          <p:cNvPicPr preferRelativeResize="0"/>
          <p:nvPr/>
        </p:nvPicPr>
        <p:blipFill>
          <a:blip r:embed="rId3">
            <a:alphaModFix/>
          </a:blip>
          <a:stretch>
            <a:fillRect/>
          </a:stretch>
        </p:blipFill>
        <p:spPr>
          <a:xfrm>
            <a:off x="234800" y="1067934"/>
            <a:ext cx="1958212" cy="3977967"/>
          </a:xfrm>
          <a:prstGeom prst="rect">
            <a:avLst/>
          </a:prstGeom>
          <a:noFill/>
          <a:ln>
            <a:noFill/>
          </a:ln>
        </p:spPr>
      </p:pic>
      <p:sp>
        <p:nvSpPr>
          <p:cNvPr id="295" name="Google Shape;295;p41"/>
          <p:cNvSpPr txBox="1"/>
          <p:nvPr/>
        </p:nvSpPr>
        <p:spPr>
          <a:xfrm>
            <a:off x="2553150" y="1240563"/>
            <a:ext cx="4037700" cy="1169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600">
                <a:solidFill>
                  <a:schemeClr val="dk1"/>
                </a:solidFill>
                <a:latin typeface="Advent Pro"/>
                <a:ea typeface="Advent Pro"/>
                <a:cs typeface="Advent Pro"/>
                <a:sym typeface="Advent Pro"/>
              </a:rPr>
              <a:t>Addressing NaN values in energy set</a:t>
            </a:r>
            <a:endParaRPr b="1" sz="1600">
              <a:solidFill>
                <a:schemeClr val="dk1"/>
              </a:solidFill>
              <a:latin typeface="Advent Pro"/>
              <a:ea typeface="Advent Pro"/>
              <a:cs typeface="Advent Pro"/>
              <a:sym typeface="Advent Pro"/>
            </a:endParaRPr>
          </a:p>
          <a:p>
            <a:pPr indent="-330200" lvl="0" marL="457200" rtl="0" algn="l">
              <a:spcBef>
                <a:spcPts val="0"/>
              </a:spcBef>
              <a:spcAft>
                <a:spcPts val="0"/>
              </a:spcAft>
              <a:buClr>
                <a:schemeClr val="dk1"/>
              </a:buClr>
              <a:buSzPts val="1600"/>
              <a:buFont typeface="Advent Pro Medium"/>
              <a:buChar char="-"/>
            </a:pPr>
            <a:r>
              <a:rPr lang="en" sz="1600">
                <a:solidFill>
                  <a:schemeClr val="dk1"/>
                </a:solidFill>
                <a:latin typeface="Advent Pro Medium"/>
                <a:ea typeface="Advent Pro Medium"/>
                <a:cs typeface="Advent Pro Medium"/>
                <a:sym typeface="Advent Pro Medium"/>
              </a:rPr>
              <a:t>Columns such as </a:t>
            </a:r>
            <a:r>
              <a:rPr i="1" lang="en" sz="1600">
                <a:solidFill>
                  <a:schemeClr val="dk1"/>
                </a:solidFill>
                <a:latin typeface="Advent Pro Medium"/>
                <a:ea typeface="Advent Pro Medium"/>
                <a:cs typeface="Advent Pro Medium"/>
                <a:sym typeface="Advent Pro Medium"/>
              </a:rPr>
              <a:t>generation fossil peat </a:t>
            </a:r>
            <a:r>
              <a:rPr lang="en" sz="1600">
                <a:solidFill>
                  <a:schemeClr val="dk1"/>
                </a:solidFill>
                <a:latin typeface="Advent Pro Medium"/>
                <a:ea typeface="Advent Pro Medium"/>
                <a:cs typeface="Advent Pro Medium"/>
                <a:sym typeface="Advent Pro Medium"/>
              </a:rPr>
              <a:t>or </a:t>
            </a:r>
            <a:r>
              <a:rPr i="1" lang="en" sz="1600">
                <a:solidFill>
                  <a:schemeClr val="dk1"/>
                </a:solidFill>
                <a:latin typeface="Advent Pro Medium"/>
                <a:ea typeface="Advent Pro Medium"/>
                <a:cs typeface="Advent Pro Medium"/>
                <a:sym typeface="Advent Pro Medium"/>
              </a:rPr>
              <a:t>generation fossil coal-derived gas</a:t>
            </a:r>
            <a:r>
              <a:rPr lang="en" sz="1600">
                <a:solidFill>
                  <a:schemeClr val="dk1"/>
                </a:solidFill>
                <a:latin typeface="Advent Pro Medium"/>
                <a:ea typeface="Advent Pro Medium"/>
                <a:cs typeface="Advent Pro Medium"/>
                <a:sym typeface="Advent Pro Medium"/>
              </a:rPr>
              <a:t> that only has NaN values are dropped </a:t>
            </a:r>
            <a:endParaRPr sz="1600">
              <a:solidFill>
                <a:schemeClr val="dk1"/>
              </a:solidFill>
              <a:latin typeface="Advent Pro Medium"/>
              <a:ea typeface="Advent Pro Medium"/>
              <a:cs typeface="Advent Pro Medium"/>
              <a:sym typeface="Advent Pro Medium"/>
            </a:endParaRPr>
          </a:p>
        </p:txBody>
      </p:sp>
      <p:pic>
        <p:nvPicPr>
          <p:cNvPr id="296" name="Google Shape;296;p41"/>
          <p:cNvPicPr preferRelativeResize="0"/>
          <p:nvPr/>
        </p:nvPicPr>
        <p:blipFill>
          <a:blip r:embed="rId4">
            <a:alphaModFix/>
          </a:blip>
          <a:stretch>
            <a:fillRect/>
          </a:stretch>
        </p:blipFill>
        <p:spPr>
          <a:xfrm>
            <a:off x="2553150" y="4216455"/>
            <a:ext cx="4810926" cy="829445"/>
          </a:xfrm>
          <a:prstGeom prst="rect">
            <a:avLst/>
          </a:prstGeom>
          <a:noFill/>
          <a:ln>
            <a:noFill/>
          </a:ln>
        </p:spPr>
      </p:pic>
      <p:pic>
        <p:nvPicPr>
          <p:cNvPr id="297" name="Google Shape;297;p41"/>
          <p:cNvPicPr preferRelativeResize="0"/>
          <p:nvPr/>
        </p:nvPicPr>
        <p:blipFill>
          <a:blip r:embed="rId5">
            <a:alphaModFix/>
          </a:blip>
          <a:stretch>
            <a:fillRect/>
          </a:stretch>
        </p:blipFill>
        <p:spPr>
          <a:xfrm>
            <a:off x="2560152" y="3260300"/>
            <a:ext cx="4796923" cy="829416"/>
          </a:xfrm>
          <a:prstGeom prst="rect">
            <a:avLst/>
          </a:prstGeom>
          <a:noFill/>
          <a:ln>
            <a:noFill/>
          </a:ln>
        </p:spPr>
      </p:pic>
      <p:pic>
        <p:nvPicPr>
          <p:cNvPr id="298" name="Google Shape;298;p41"/>
          <p:cNvPicPr preferRelativeResize="0"/>
          <p:nvPr/>
        </p:nvPicPr>
        <p:blipFill>
          <a:blip r:embed="rId6">
            <a:alphaModFix/>
          </a:blip>
          <a:stretch>
            <a:fillRect/>
          </a:stretch>
        </p:blipFill>
        <p:spPr>
          <a:xfrm>
            <a:off x="6037998" y="2410278"/>
            <a:ext cx="2722075" cy="1094625"/>
          </a:xfrm>
          <a:prstGeom prst="rect">
            <a:avLst/>
          </a:prstGeom>
          <a:noFill/>
          <a:ln>
            <a:noFill/>
          </a:ln>
        </p:spPr>
      </p:pic>
      <p:sp>
        <p:nvSpPr>
          <p:cNvPr id="299" name="Google Shape;299;p41"/>
          <p:cNvSpPr/>
          <p:nvPr/>
        </p:nvSpPr>
        <p:spPr>
          <a:xfrm>
            <a:off x="3578100" y="3260300"/>
            <a:ext cx="2278800" cy="1726800"/>
          </a:xfrm>
          <a:prstGeom prst="mathMultiply">
            <a:avLst>
              <a:gd fmla="val 704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Preprocessing - Merge the datasets</a:t>
            </a:r>
            <a:endParaRPr/>
          </a:p>
        </p:txBody>
      </p:sp>
      <p:cxnSp>
        <p:nvCxnSpPr>
          <p:cNvPr id="305" name="Google Shape;305;p42"/>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306" name="Google Shape;306;p42"/>
          <p:cNvSpPr txBox="1"/>
          <p:nvPr/>
        </p:nvSpPr>
        <p:spPr>
          <a:xfrm>
            <a:off x="720000" y="1201750"/>
            <a:ext cx="7704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dvent Pro"/>
              <a:buChar char="-"/>
            </a:pPr>
            <a:r>
              <a:rPr lang="en">
                <a:latin typeface="Advent Pro"/>
                <a:ea typeface="Advent Pro"/>
                <a:cs typeface="Advent Pro"/>
                <a:sym typeface="Advent Pro"/>
              </a:rPr>
              <a:t>Merge dataset and create year, month, day, hour and day_time column</a:t>
            </a:r>
            <a:endParaRPr>
              <a:latin typeface="Advent Pro"/>
              <a:ea typeface="Advent Pro"/>
              <a:cs typeface="Advent Pro"/>
              <a:sym typeface="Advent Pro"/>
            </a:endParaRPr>
          </a:p>
        </p:txBody>
      </p:sp>
      <p:pic>
        <p:nvPicPr>
          <p:cNvPr id="307" name="Google Shape;307;p42"/>
          <p:cNvPicPr preferRelativeResize="0"/>
          <p:nvPr/>
        </p:nvPicPr>
        <p:blipFill>
          <a:blip r:embed="rId3">
            <a:alphaModFix/>
          </a:blip>
          <a:stretch>
            <a:fillRect/>
          </a:stretch>
        </p:blipFill>
        <p:spPr>
          <a:xfrm>
            <a:off x="1158550" y="1739350"/>
            <a:ext cx="3459499" cy="242450"/>
          </a:xfrm>
          <a:prstGeom prst="rect">
            <a:avLst/>
          </a:prstGeom>
          <a:noFill/>
          <a:ln>
            <a:noFill/>
          </a:ln>
        </p:spPr>
      </p:pic>
      <p:pic>
        <p:nvPicPr>
          <p:cNvPr id="308" name="Google Shape;308;p42"/>
          <p:cNvPicPr preferRelativeResize="0"/>
          <p:nvPr/>
        </p:nvPicPr>
        <p:blipFill>
          <a:blip r:embed="rId4">
            <a:alphaModFix/>
          </a:blip>
          <a:stretch>
            <a:fillRect/>
          </a:stretch>
        </p:blipFill>
        <p:spPr>
          <a:xfrm>
            <a:off x="1158551" y="2373875"/>
            <a:ext cx="3459500" cy="1512125"/>
          </a:xfrm>
          <a:prstGeom prst="rect">
            <a:avLst/>
          </a:prstGeom>
          <a:noFill/>
          <a:ln>
            <a:noFill/>
          </a:ln>
        </p:spPr>
      </p:pic>
      <p:pic>
        <p:nvPicPr>
          <p:cNvPr id="309" name="Google Shape;309;p42"/>
          <p:cNvPicPr preferRelativeResize="0"/>
          <p:nvPr/>
        </p:nvPicPr>
        <p:blipFill>
          <a:blip r:embed="rId5">
            <a:alphaModFix/>
          </a:blip>
          <a:stretch>
            <a:fillRect/>
          </a:stretch>
        </p:blipFill>
        <p:spPr>
          <a:xfrm>
            <a:off x="5169350" y="1601950"/>
            <a:ext cx="2293525" cy="3462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3" name="Shape 313"/>
        <p:cNvGrpSpPr/>
        <p:nvPr/>
      </p:nvGrpSpPr>
      <p:grpSpPr>
        <a:xfrm>
          <a:off x="0" y="0"/>
          <a:ext cx="0" cy="0"/>
          <a:chOff x="0" y="0"/>
          <a:chExt cx="0" cy="0"/>
        </a:xfrm>
      </p:grpSpPr>
      <p:sp>
        <p:nvSpPr>
          <p:cNvPr id="314" name="Google Shape;314;p43"/>
          <p:cNvSpPr txBox="1"/>
          <p:nvPr>
            <p:ph type="title"/>
          </p:nvPr>
        </p:nvSpPr>
        <p:spPr>
          <a:xfrm>
            <a:off x="3744875" y="2253050"/>
            <a:ext cx="5352600" cy="1804800"/>
          </a:xfrm>
          <a:prstGeom prst="rect">
            <a:avLst/>
          </a:prstGeom>
        </p:spPr>
        <p:txBody>
          <a:bodyPr anchorCtr="0" anchor="ctr" bIns="0" lIns="0" spcFirstLastPara="1" rIns="0" wrap="square" tIns="0">
            <a:noAutofit/>
          </a:bodyPr>
          <a:lstStyle/>
          <a:p>
            <a:pPr indent="0" lvl="0" marL="0" rtl="0" algn="l">
              <a:lnSpc>
                <a:spcPct val="80000"/>
              </a:lnSpc>
              <a:spcBef>
                <a:spcPts val="0"/>
              </a:spcBef>
              <a:spcAft>
                <a:spcPts val="0"/>
              </a:spcAft>
              <a:buNone/>
            </a:pPr>
            <a:r>
              <a:rPr lang="en"/>
              <a:t>Exploratory Data Analysis (EDA)</a:t>
            </a:r>
            <a:endParaRPr/>
          </a:p>
        </p:txBody>
      </p:sp>
      <p:sp>
        <p:nvSpPr>
          <p:cNvPr id="315" name="Google Shape;315;p43"/>
          <p:cNvSpPr txBox="1"/>
          <p:nvPr>
            <p:ph idx="2" type="title"/>
          </p:nvPr>
        </p:nvSpPr>
        <p:spPr>
          <a:xfrm>
            <a:off x="3744877" y="1210763"/>
            <a:ext cx="1828800" cy="122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04</a:t>
            </a:r>
            <a:endParaRPr/>
          </a:p>
        </p:txBody>
      </p:sp>
      <p:cxnSp>
        <p:nvCxnSpPr>
          <p:cNvPr id="316" name="Google Shape;316;p43"/>
          <p:cNvCxnSpPr/>
          <p:nvPr/>
        </p:nvCxnSpPr>
        <p:spPr>
          <a:xfrm>
            <a:off x="3787852" y="3994503"/>
            <a:ext cx="22092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4"/>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Observation</a:t>
            </a:r>
            <a:r>
              <a:rPr lang="en"/>
              <a:t> - Weather data</a:t>
            </a:r>
            <a:endParaRPr/>
          </a:p>
        </p:txBody>
      </p:sp>
      <p:cxnSp>
        <p:nvCxnSpPr>
          <p:cNvPr id="322" name="Google Shape;322;p44"/>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323" name="Google Shape;323;p44"/>
          <p:cNvSpPr txBox="1"/>
          <p:nvPr/>
        </p:nvSpPr>
        <p:spPr>
          <a:xfrm>
            <a:off x="402225" y="1240575"/>
            <a:ext cx="48591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Advent Pro"/>
              <a:buAutoNum type="arabicPeriod"/>
            </a:pPr>
            <a:r>
              <a:rPr b="1" lang="en" sz="1600">
                <a:solidFill>
                  <a:schemeClr val="dk1"/>
                </a:solidFill>
                <a:latin typeface="Advent Pro"/>
                <a:ea typeface="Advent Pro"/>
                <a:cs typeface="Advent Pro"/>
                <a:sym typeface="Advent Pro"/>
              </a:rPr>
              <a:t>Weather </a:t>
            </a:r>
            <a:r>
              <a:rPr b="1" lang="en" sz="1600">
                <a:solidFill>
                  <a:schemeClr val="dk1"/>
                </a:solidFill>
                <a:latin typeface="Advent Pro"/>
                <a:ea typeface="Advent Pro"/>
                <a:cs typeface="Advent Pro"/>
                <a:sym typeface="Advent Pro"/>
              </a:rPr>
              <a:t>data</a:t>
            </a:r>
            <a:endParaRPr sz="1600">
              <a:solidFill>
                <a:schemeClr val="dk1"/>
              </a:solidFill>
              <a:latin typeface="Advent Pro Medium"/>
              <a:ea typeface="Advent Pro Medium"/>
              <a:cs typeface="Advent Pro Medium"/>
              <a:sym typeface="Advent Pro Medium"/>
            </a:endParaRPr>
          </a:p>
          <a:p>
            <a:pPr indent="-330200" lvl="0" marL="457200" rtl="0" algn="l">
              <a:spcBef>
                <a:spcPts val="0"/>
              </a:spcBef>
              <a:spcAft>
                <a:spcPts val="0"/>
              </a:spcAft>
              <a:buClr>
                <a:schemeClr val="dk1"/>
              </a:buClr>
              <a:buSzPts val="1600"/>
              <a:buFont typeface="Advent Pro Medium"/>
              <a:buChar char="-"/>
            </a:pPr>
            <a:r>
              <a:rPr lang="en" sz="1600">
                <a:solidFill>
                  <a:schemeClr val="dk1"/>
                </a:solidFill>
                <a:latin typeface="Advent Pro Medium"/>
                <a:ea typeface="Advent Pro Medium"/>
                <a:cs typeface="Advent Pro Medium"/>
                <a:sym typeface="Advent Pro Medium"/>
              </a:rPr>
              <a:t>We have fewer columns than energy data</a:t>
            </a:r>
            <a:endParaRPr sz="1600">
              <a:solidFill>
                <a:schemeClr val="dk1"/>
              </a:solidFill>
              <a:latin typeface="Advent Pro Medium"/>
              <a:ea typeface="Advent Pro Medium"/>
              <a:cs typeface="Advent Pro Medium"/>
              <a:sym typeface="Advent Pro Medium"/>
            </a:endParaRPr>
          </a:p>
          <a:p>
            <a:pPr indent="-330200" lvl="0" marL="457200" rtl="0" algn="l">
              <a:spcBef>
                <a:spcPts val="0"/>
              </a:spcBef>
              <a:spcAft>
                <a:spcPts val="0"/>
              </a:spcAft>
              <a:buClr>
                <a:schemeClr val="dk1"/>
              </a:buClr>
              <a:buSzPts val="1600"/>
              <a:buFont typeface="Advent Pro Medium"/>
              <a:buChar char="-"/>
            </a:pPr>
            <a:r>
              <a:rPr lang="en" sz="1600">
                <a:solidFill>
                  <a:schemeClr val="dk1"/>
                </a:solidFill>
                <a:latin typeface="Advent Pro Medium"/>
                <a:ea typeface="Advent Pro Medium"/>
                <a:cs typeface="Advent Pro Medium"/>
                <a:sym typeface="Advent Pro Medium"/>
              </a:rPr>
              <a:t>Some columns such as </a:t>
            </a:r>
            <a:r>
              <a:rPr i="1" lang="en" sz="1600">
                <a:solidFill>
                  <a:schemeClr val="dk1"/>
                </a:solidFill>
                <a:latin typeface="Advent Pro Medium"/>
                <a:ea typeface="Advent Pro Medium"/>
                <a:cs typeface="Advent Pro Medium"/>
                <a:sym typeface="Advent Pro Medium"/>
              </a:rPr>
              <a:t>snow_3h </a:t>
            </a:r>
            <a:r>
              <a:rPr lang="en" sz="1600">
                <a:solidFill>
                  <a:schemeClr val="dk1"/>
                </a:solidFill>
                <a:latin typeface="Advent Pro Medium"/>
                <a:ea typeface="Advent Pro Medium"/>
                <a:cs typeface="Advent Pro Medium"/>
                <a:sym typeface="Advent Pro Medium"/>
              </a:rPr>
              <a:t>are close to 0 as it rarely snows in Madrid.</a:t>
            </a:r>
            <a:endParaRPr sz="1600">
              <a:solidFill>
                <a:schemeClr val="dk1"/>
              </a:solidFill>
              <a:latin typeface="Advent Pro Medium"/>
              <a:ea typeface="Advent Pro Medium"/>
              <a:cs typeface="Advent Pro Medium"/>
              <a:sym typeface="Advent Pro Medium"/>
            </a:endParaRPr>
          </a:p>
          <a:p>
            <a:pPr indent="-330200" lvl="0" marL="457200" rtl="0" algn="l">
              <a:spcBef>
                <a:spcPts val="0"/>
              </a:spcBef>
              <a:spcAft>
                <a:spcPts val="0"/>
              </a:spcAft>
              <a:buClr>
                <a:schemeClr val="dk1"/>
              </a:buClr>
              <a:buSzPts val="1600"/>
              <a:buFont typeface="Advent Pro Medium"/>
              <a:buChar char="-"/>
            </a:pPr>
            <a:r>
              <a:rPr i="1" lang="en" sz="1600">
                <a:solidFill>
                  <a:schemeClr val="dk1"/>
                </a:solidFill>
                <a:latin typeface="Advent Pro Medium"/>
                <a:ea typeface="Advent Pro Medium"/>
                <a:cs typeface="Advent Pro Medium"/>
                <a:sym typeface="Advent Pro Medium"/>
              </a:rPr>
              <a:t>Temp, temp_min, temp_max</a:t>
            </a:r>
            <a:r>
              <a:rPr lang="en" sz="1600">
                <a:solidFill>
                  <a:schemeClr val="dk1"/>
                </a:solidFill>
                <a:latin typeface="Advent Pro Medium"/>
                <a:ea typeface="Advent Pro Medium"/>
                <a:cs typeface="Advent Pro Medium"/>
                <a:sym typeface="Advent Pro Medium"/>
              </a:rPr>
              <a:t> are very similar </a:t>
            </a:r>
            <a:endParaRPr sz="1600">
              <a:solidFill>
                <a:schemeClr val="dk1"/>
              </a:solidFill>
              <a:latin typeface="Advent Pro Medium"/>
              <a:ea typeface="Advent Pro Medium"/>
              <a:cs typeface="Advent Pro Medium"/>
              <a:sym typeface="Advent Pro Medium"/>
            </a:endParaRPr>
          </a:p>
        </p:txBody>
      </p:sp>
      <p:pic>
        <p:nvPicPr>
          <p:cNvPr id="324" name="Google Shape;324;p44"/>
          <p:cNvPicPr preferRelativeResize="0"/>
          <p:nvPr/>
        </p:nvPicPr>
        <p:blipFill rotWithShape="1">
          <a:blip r:embed="rId3">
            <a:alphaModFix/>
          </a:blip>
          <a:srcRect b="179" l="0" r="0" t="169"/>
          <a:stretch/>
        </p:blipFill>
        <p:spPr>
          <a:xfrm>
            <a:off x="720000" y="2656575"/>
            <a:ext cx="6545052" cy="2381400"/>
          </a:xfrm>
          <a:prstGeom prst="rect">
            <a:avLst/>
          </a:prstGeom>
          <a:noFill/>
          <a:ln>
            <a:noFill/>
          </a:ln>
        </p:spPr>
      </p:pic>
      <p:pic>
        <p:nvPicPr>
          <p:cNvPr id="325" name="Google Shape;325;p44"/>
          <p:cNvPicPr preferRelativeResize="0"/>
          <p:nvPr/>
        </p:nvPicPr>
        <p:blipFill>
          <a:blip r:embed="rId4">
            <a:alphaModFix/>
          </a:blip>
          <a:stretch>
            <a:fillRect/>
          </a:stretch>
        </p:blipFill>
        <p:spPr>
          <a:xfrm>
            <a:off x="5178800" y="1134225"/>
            <a:ext cx="3894577" cy="813475"/>
          </a:xfrm>
          <a:prstGeom prst="rect">
            <a:avLst/>
          </a:prstGeom>
          <a:noFill/>
          <a:ln>
            <a:noFill/>
          </a:ln>
        </p:spPr>
      </p:pic>
      <p:pic>
        <p:nvPicPr>
          <p:cNvPr id="326" name="Google Shape;326;p44"/>
          <p:cNvPicPr preferRelativeResize="0"/>
          <p:nvPr/>
        </p:nvPicPr>
        <p:blipFill>
          <a:blip r:embed="rId5">
            <a:alphaModFix/>
          </a:blip>
          <a:stretch>
            <a:fillRect/>
          </a:stretch>
        </p:blipFill>
        <p:spPr>
          <a:xfrm>
            <a:off x="5178714" y="1898678"/>
            <a:ext cx="3894662" cy="813475"/>
          </a:xfrm>
          <a:prstGeom prst="rect">
            <a:avLst/>
          </a:prstGeom>
          <a:noFill/>
          <a:ln>
            <a:noFill/>
          </a:ln>
        </p:spPr>
      </p:pic>
      <p:pic>
        <p:nvPicPr>
          <p:cNvPr id="327" name="Google Shape;327;p44"/>
          <p:cNvPicPr preferRelativeResize="0"/>
          <p:nvPr/>
        </p:nvPicPr>
        <p:blipFill>
          <a:blip r:embed="rId6">
            <a:alphaModFix/>
          </a:blip>
          <a:stretch>
            <a:fillRect/>
          </a:stretch>
        </p:blipFill>
        <p:spPr>
          <a:xfrm>
            <a:off x="5178751" y="2712153"/>
            <a:ext cx="3894662" cy="813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Correlation </a:t>
            </a:r>
            <a:r>
              <a:rPr lang="en"/>
              <a:t>- Weather data</a:t>
            </a:r>
            <a:endParaRPr/>
          </a:p>
        </p:txBody>
      </p:sp>
      <p:cxnSp>
        <p:nvCxnSpPr>
          <p:cNvPr id="333" name="Google Shape;333;p45"/>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334" name="Google Shape;334;p45"/>
          <p:cNvSpPr txBox="1"/>
          <p:nvPr/>
        </p:nvSpPr>
        <p:spPr>
          <a:xfrm>
            <a:off x="511225" y="1292375"/>
            <a:ext cx="44706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Advent Pro Medium"/>
              <a:buChar char="-"/>
            </a:pPr>
            <a:r>
              <a:rPr i="1" lang="en" sz="1600">
                <a:solidFill>
                  <a:schemeClr val="dk1"/>
                </a:solidFill>
                <a:latin typeface="Advent Pro Medium"/>
                <a:ea typeface="Advent Pro Medium"/>
                <a:cs typeface="Advent Pro Medium"/>
                <a:sym typeface="Advent Pro Medium"/>
              </a:rPr>
              <a:t>Temp</a:t>
            </a:r>
            <a:r>
              <a:rPr lang="en" sz="1600">
                <a:solidFill>
                  <a:schemeClr val="dk1"/>
                </a:solidFill>
                <a:latin typeface="Advent Pro Medium"/>
                <a:ea typeface="Advent Pro Medium"/>
                <a:cs typeface="Advent Pro Medium"/>
                <a:sym typeface="Advent Pro Medium"/>
              </a:rPr>
              <a:t>, </a:t>
            </a:r>
            <a:r>
              <a:rPr i="1" lang="en" sz="1600">
                <a:solidFill>
                  <a:schemeClr val="dk1"/>
                </a:solidFill>
                <a:latin typeface="Advent Pro Medium"/>
                <a:ea typeface="Advent Pro Medium"/>
                <a:cs typeface="Advent Pro Medium"/>
                <a:sym typeface="Advent Pro Medium"/>
              </a:rPr>
              <a:t>temp_min</a:t>
            </a:r>
            <a:r>
              <a:rPr lang="en" sz="1600">
                <a:solidFill>
                  <a:schemeClr val="dk1"/>
                </a:solidFill>
                <a:latin typeface="Advent Pro Medium"/>
                <a:ea typeface="Advent Pro Medium"/>
                <a:cs typeface="Advent Pro Medium"/>
                <a:sym typeface="Advent Pro Medium"/>
              </a:rPr>
              <a:t> and </a:t>
            </a:r>
            <a:r>
              <a:rPr i="1" lang="en" sz="1600">
                <a:solidFill>
                  <a:schemeClr val="dk1"/>
                </a:solidFill>
                <a:latin typeface="Advent Pro Medium"/>
                <a:ea typeface="Advent Pro Medium"/>
                <a:cs typeface="Advent Pro Medium"/>
                <a:sym typeface="Advent Pro Medium"/>
              </a:rPr>
              <a:t>temp_max</a:t>
            </a:r>
            <a:r>
              <a:rPr lang="en" sz="1600">
                <a:solidFill>
                  <a:schemeClr val="dk1"/>
                </a:solidFill>
                <a:latin typeface="Advent Pro Medium"/>
                <a:ea typeface="Advent Pro Medium"/>
                <a:cs typeface="Advent Pro Medium"/>
                <a:sym typeface="Advent Pro Medium"/>
              </a:rPr>
              <a:t> have high correlation values so we should either merge them together or drop the </a:t>
            </a:r>
            <a:r>
              <a:rPr i="1" lang="en" sz="1600">
                <a:solidFill>
                  <a:schemeClr val="dk1"/>
                </a:solidFill>
                <a:latin typeface="Advent Pro Medium"/>
                <a:ea typeface="Advent Pro Medium"/>
                <a:cs typeface="Advent Pro Medium"/>
                <a:sym typeface="Advent Pro Medium"/>
              </a:rPr>
              <a:t>min</a:t>
            </a:r>
            <a:r>
              <a:rPr lang="en" sz="1600">
                <a:solidFill>
                  <a:schemeClr val="dk1"/>
                </a:solidFill>
                <a:latin typeface="Advent Pro Medium"/>
                <a:ea typeface="Advent Pro Medium"/>
                <a:cs typeface="Advent Pro Medium"/>
                <a:sym typeface="Advent Pro Medium"/>
              </a:rPr>
              <a:t> and </a:t>
            </a:r>
            <a:r>
              <a:rPr i="1" lang="en" sz="1600">
                <a:solidFill>
                  <a:schemeClr val="dk1"/>
                </a:solidFill>
                <a:latin typeface="Advent Pro Medium"/>
                <a:ea typeface="Advent Pro Medium"/>
                <a:cs typeface="Advent Pro Medium"/>
                <a:sym typeface="Advent Pro Medium"/>
              </a:rPr>
              <a:t>max</a:t>
            </a:r>
            <a:endParaRPr i="1" sz="1600">
              <a:solidFill>
                <a:schemeClr val="dk1"/>
              </a:solidFill>
              <a:latin typeface="Advent Pro Medium"/>
              <a:ea typeface="Advent Pro Medium"/>
              <a:cs typeface="Advent Pro Medium"/>
              <a:sym typeface="Advent Pro Medium"/>
            </a:endParaRPr>
          </a:p>
          <a:p>
            <a:pPr indent="0" lvl="0" marL="457200" rtl="0" algn="l">
              <a:spcBef>
                <a:spcPts val="0"/>
              </a:spcBef>
              <a:spcAft>
                <a:spcPts val="0"/>
              </a:spcAft>
              <a:buNone/>
            </a:pPr>
            <a:r>
              <a:t/>
            </a:r>
            <a:endParaRPr sz="1600">
              <a:solidFill>
                <a:schemeClr val="dk1"/>
              </a:solidFill>
              <a:latin typeface="Advent Pro Medium"/>
              <a:ea typeface="Advent Pro Medium"/>
              <a:cs typeface="Advent Pro Medium"/>
              <a:sym typeface="Advent Pro Medium"/>
            </a:endParaRPr>
          </a:p>
          <a:p>
            <a:pPr indent="-330200" lvl="0" marL="457200" rtl="0" algn="l">
              <a:spcBef>
                <a:spcPts val="0"/>
              </a:spcBef>
              <a:spcAft>
                <a:spcPts val="0"/>
              </a:spcAft>
              <a:buClr>
                <a:schemeClr val="dk1"/>
              </a:buClr>
              <a:buSzPts val="1600"/>
              <a:buFont typeface="Advent Pro Medium"/>
              <a:buChar char="-"/>
            </a:pPr>
            <a:r>
              <a:rPr lang="en" sz="1600">
                <a:solidFill>
                  <a:schemeClr val="dk1"/>
                </a:solidFill>
                <a:latin typeface="Advent Pro Medium"/>
                <a:ea typeface="Advent Pro Medium"/>
                <a:cs typeface="Advent Pro Medium"/>
                <a:sym typeface="Advent Pro Medium"/>
              </a:rPr>
              <a:t>Only </a:t>
            </a:r>
            <a:r>
              <a:rPr i="1" lang="en" sz="1600">
                <a:solidFill>
                  <a:schemeClr val="dk1"/>
                </a:solidFill>
                <a:latin typeface="Advent Pro Medium"/>
                <a:ea typeface="Advent Pro Medium"/>
                <a:cs typeface="Advent Pro Medium"/>
                <a:sym typeface="Advent Pro Medium"/>
              </a:rPr>
              <a:t>humidity </a:t>
            </a:r>
            <a:r>
              <a:rPr lang="en" sz="1600">
                <a:solidFill>
                  <a:schemeClr val="dk1"/>
                </a:solidFill>
                <a:latin typeface="Advent Pro Medium"/>
                <a:ea typeface="Advent Pro Medium"/>
                <a:cs typeface="Advent Pro Medium"/>
                <a:sym typeface="Advent Pro Medium"/>
              </a:rPr>
              <a:t>has a big negative value</a:t>
            </a:r>
            <a:endParaRPr sz="1600">
              <a:solidFill>
                <a:schemeClr val="dk1"/>
              </a:solidFill>
              <a:latin typeface="Advent Pro Medium"/>
              <a:ea typeface="Advent Pro Medium"/>
              <a:cs typeface="Advent Pro Medium"/>
              <a:sym typeface="Advent Pro Medium"/>
            </a:endParaRPr>
          </a:p>
        </p:txBody>
      </p:sp>
      <p:sp>
        <p:nvSpPr>
          <p:cNvPr id="335" name="Google Shape;335;p45"/>
          <p:cNvSpPr/>
          <p:nvPr/>
        </p:nvSpPr>
        <p:spPr>
          <a:xfrm>
            <a:off x="5343600" y="1362175"/>
            <a:ext cx="3701700" cy="3505800"/>
          </a:xfrm>
          <a:prstGeom prst="rect">
            <a:avLst/>
          </a:prstGeom>
          <a:solidFill>
            <a:schemeClr val="dk2"/>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6" name="Google Shape;336;p45"/>
          <p:cNvPicPr preferRelativeResize="0"/>
          <p:nvPr/>
        </p:nvPicPr>
        <p:blipFill>
          <a:blip r:embed="rId3">
            <a:alphaModFix/>
          </a:blip>
          <a:stretch>
            <a:fillRect/>
          </a:stretch>
        </p:blipFill>
        <p:spPr>
          <a:xfrm>
            <a:off x="5343600" y="1362175"/>
            <a:ext cx="3701699" cy="3440841"/>
          </a:xfrm>
          <a:prstGeom prst="rect">
            <a:avLst/>
          </a:prstGeom>
          <a:noFill/>
          <a:ln>
            <a:noFill/>
          </a:ln>
        </p:spPr>
      </p:pic>
      <p:pic>
        <p:nvPicPr>
          <p:cNvPr id="337" name="Google Shape;337;p45"/>
          <p:cNvPicPr preferRelativeResize="0"/>
          <p:nvPr/>
        </p:nvPicPr>
        <p:blipFill>
          <a:blip r:embed="rId4">
            <a:alphaModFix/>
          </a:blip>
          <a:stretch>
            <a:fillRect/>
          </a:stretch>
        </p:blipFill>
        <p:spPr>
          <a:xfrm>
            <a:off x="373100" y="2790125"/>
            <a:ext cx="4746876" cy="647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1328450" y="1951250"/>
            <a:ext cx="1463100" cy="527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Reminder</a:t>
            </a:r>
            <a:endParaRPr/>
          </a:p>
        </p:txBody>
      </p:sp>
      <p:sp>
        <p:nvSpPr>
          <p:cNvPr id="142" name="Google Shape;142;p28"/>
          <p:cNvSpPr txBox="1"/>
          <p:nvPr>
            <p:ph idx="2" type="title"/>
          </p:nvPr>
        </p:nvSpPr>
        <p:spPr>
          <a:xfrm>
            <a:off x="1660550" y="1281650"/>
            <a:ext cx="798900" cy="59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
        <p:nvSpPr>
          <p:cNvPr id="143" name="Google Shape;143;p28"/>
          <p:cNvSpPr txBox="1"/>
          <p:nvPr>
            <p:ph idx="3" type="title"/>
          </p:nvPr>
        </p:nvSpPr>
        <p:spPr>
          <a:xfrm>
            <a:off x="6241150" y="1951238"/>
            <a:ext cx="1850100" cy="527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Preprocessing</a:t>
            </a:r>
            <a:endParaRPr/>
          </a:p>
        </p:txBody>
      </p:sp>
      <p:sp>
        <p:nvSpPr>
          <p:cNvPr id="144" name="Google Shape;144;p28"/>
          <p:cNvSpPr txBox="1"/>
          <p:nvPr>
            <p:ph idx="4" type="title"/>
          </p:nvPr>
        </p:nvSpPr>
        <p:spPr>
          <a:xfrm>
            <a:off x="4172550" y="1281650"/>
            <a:ext cx="798900" cy="59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145" name="Google Shape;145;p28"/>
          <p:cNvSpPr txBox="1"/>
          <p:nvPr>
            <p:ph idx="6" type="title"/>
          </p:nvPr>
        </p:nvSpPr>
        <p:spPr>
          <a:xfrm>
            <a:off x="3840450" y="1951250"/>
            <a:ext cx="1463100" cy="527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Dataset</a:t>
            </a:r>
            <a:endParaRPr/>
          </a:p>
        </p:txBody>
      </p:sp>
      <p:sp>
        <p:nvSpPr>
          <p:cNvPr id="146" name="Google Shape;146;p28"/>
          <p:cNvSpPr txBox="1"/>
          <p:nvPr>
            <p:ph idx="7" type="title"/>
          </p:nvPr>
        </p:nvSpPr>
        <p:spPr>
          <a:xfrm>
            <a:off x="6766750" y="1281650"/>
            <a:ext cx="798900" cy="59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147" name="Google Shape;147;p28"/>
          <p:cNvSpPr txBox="1"/>
          <p:nvPr>
            <p:ph idx="15"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TABLE OF CONTENTS</a:t>
            </a:r>
            <a:endParaRPr/>
          </a:p>
        </p:txBody>
      </p:sp>
      <p:cxnSp>
        <p:nvCxnSpPr>
          <p:cNvPr id="148" name="Google Shape;148;p28"/>
          <p:cNvCxnSpPr/>
          <p:nvPr/>
        </p:nvCxnSpPr>
        <p:spPr>
          <a:xfrm>
            <a:off x="1761350" y="2855627"/>
            <a:ext cx="597300" cy="0"/>
          </a:xfrm>
          <a:prstGeom prst="straightConnector1">
            <a:avLst/>
          </a:prstGeom>
          <a:noFill/>
          <a:ln cap="flat" cmpd="sng" w="19050">
            <a:solidFill>
              <a:schemeClr val="dk1"/>
            </a:solidFill>
            <a:prstDash val="solid"/>
            <a:round/>
            <a:headEnd len="med" w="med" type="none"/>
            <a:tailEnd len="med" w="med" type="none"/>
          </a:ln>
        </p:spPr>
      </p:cxnSp>
      <p:cxnSp>
        <p:nvCxnSpPr>
          <p:cNvPr id="149" name="Google Shape;149;p28"/>
          <p:cNvCxnSpPr/>
          <p:nvPr/>
        </p:nvCxnSpPr>
        <p:spPr>
          <a:xfrm>
            <a:off x="4273350" y="2855627"/>
            <a:ext cx="597300" cy="0"/>
          </a:xfrm>
          <a:prstGeom prst="straightConnector1">
            <a:avLst/>
          </a:prstGeom>
          <a:noFill/>
          <a:ln cap="flat" cmpd="sng" w="19050">
            <a:solidFill>
              <a:schemeClr val="dk1"/>
            </a:solidFill>
            <a:prstDash val="solid"/>
            <a:round/>
            <a:headEnd len="med" w="med" type="none"/>
            <a:tailEnd len="med" w="med" type="none"/>
          </a:ln>
        </p:spPr>
      </p:cxnSp>
      <p:cxnSp>
        <p:nvCxnSpPr>
          <p:cNvPr id="150" name="Google Shape;150;p28"/>
          <p:cNvCxnSpPr/>
          <p:nvPr/>
        </p:nvCxnSpPr>
        <p:spPr>
          <a:xfrm>
            <a:off x="6867550" y="2855627"/>
            <a:ext cx="597300" cy="0"/>
          </a:xfrm>
          <a:prstGeom prst="straightConnector1">
            <a:avLst/>
          </a:prstGeom>
          <a:noFill/>
          <a:ln cap="flat" cmpd="sng" w="19050">
            <a:solidFill>
              <a:schemeClr val="dk1"/>
            </a:solidFill>
            <a:prstDash val="solid"/>
            <a:round/>
            <a:headEnd len="med" w="med" type="none"/>
            <a:tailEnd len="med" w="med" type="none"/>
          </a:ln>
        </p:spPr>
      </p:cxnSp>
      <p:cxnSp>
        <p:nvCxnSpPr>
          <p:cNvPr id="151" name="Google Shape;151;p28"/>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152" name="Google Shape;152;p28"/>
          <p:cNvSpPr txBox="1"/>
          <p:nvPr>
            <p:ph type="title"/>
          </p:nvPr>
        </p:nvSpPr>
        <p:spPr>
          <a:xfrm>
            <a:off x="374350" y="4016150"/>
            <a:ext cx="1463100" cy="527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EDA</a:t>
            </a:r>
            <a:endParaRPr/>
          </a:p>
        </p:txBody>
      </p:sp>
      <p:sp>
        <p:nvSpPr>
          <p:cNvPr id="153" name="Google Shape;153;p28"/>
          <p:cNvSpPr txBox="1"/>
          <p:nvPr>
            <p:ph idx="2" type="title"/>
          </p:nvPr>
        </p:nvSpPr>
        <p:spPr>
          <a:xfrm>
            <a:off x="706450" y="3346550"/>
            <a:ext cx="798900" cy="59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sp>
        <p:nvSpPr>
          <p:cNvPr id="154" name="Google Shape;154;p28"/>
          <p:cNvSpPr txBox="1"/>
          <p:nvPr>
            <p:ph idx="3" type="title"/>
          </p:nvPr>
        </p:nvSpPr>
        <p:spPr>
          <a:xfrm>
            <a:off x="2360900" y="4016150"/>
            <a:ext cx="2043600" cy="527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Multicollinearity</a:t>
            </a:r>
            <a:endParaRPr/>
          </a:p>
        </p:txBody>
      </p:sp>
      <p:sp>
        <p:nvSpPr>
          <p:cNvPr id="155" name="Google Shape;155;p28"/>
          <p:cNvSpPr txBox="1"/>
          <p:nvPr>
            <p:ph idx="4" type="title"/>
          </p:nvPr>
        </p:nvSpPr>
        <p:spPr>
          <a:xfrm>
            <a:off x="2942150" y="3346550"/>
            <a:ext cx="798900" cy="59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05</a:t>
            </a:r>
            <a:endParaRPr/>
          </a:p>
        </p:txBody>
      </p:sp>
      <p:sp>
        <p:nvSpPr>
          <p:cNvPr id="156" name="Google Shape;156;p28"/>
          <p:cNvSpPr txBox="1"/>
          <p:nvPr>
            <p:ph idx="6" type="title"/>
          </p:nvPr>
        </p:nvSpPr>
        <p:spPr>
          <a:xfrm>
            <a:off x="4865513" y="4016150"/>
            <a:ext cx="1819800" cy="527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Linear Model</a:t>
            </a:r>
            <a:endParaRPr/>
          </a:p>
        </p:txBody>
      </p:sp>
      <p:sp>
        <p:nvSpPr>
          <p:cNvPr id="157" name="Google Shape;157;p28"/>
          <p:cNvSpPr txBox="1"/>
          <p:nvPr>
            <p:ph idx="7" type="title"/>
          </p:nvPr>
        </p:nvSpPr>
        <p:spPr>
          <a:xfrm>
            <a:off x="5336263" y="3346550"/>
            <a:ext cx="798900" cy="59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06</a:t>
            </a:r>
            <a:endParaRPr/>
          </a:p>
        </p:txBody>
      </p:sp>
      <p:cxnSp>
        <p:nvCxnSpPr>
          <p:cNvPr id="158" name="Google Shape;158;p28"/>
          <p:cNvCxnSpPr/>
          <p:nvPr/>
        </p:nvCxnSpPr>
        <p:spPr>
          <a:xfrm>
            <a:off x="807250" y="4920527"/>
            <a:ext cx="597300" cy="0"/>
          </a:xfrm>
          <a:prstGeom prst="straightConnector1">
            <a:avLst/>
          </a:prstGeom>
          <a:noFill/>
          <a:ln cap="flat" cmpd="sng" w="19050">
            <a:solidFill>
              <a:schemeClr val="dk1"/>
            </a:solidFill>
            <a:prstDash val="solid"/>
            <a:round/>
            <a:headEnd len="med" w="med" type="none"/>
            <a:tailEnd len="med" w="med" type="none"/>
          </a:ln>
        </p:spPr>
      </p:cxnSp>
      <p:cxnSp>
        <p:nvCxnSpPr>
          <p:cNvPr id="159" name="Google Shape;159;p28"/>
          <p:cNvCxnSpPr/>
          <p:nvPr/>
        </p:nvCxnSpPr>
        <p:spPr>
          <a:xfrm>
            <a:off x="3042950" y="4920527"/>
            <a:ext cx="597300" cy="0"/>
          </a:xfrm>
          <a:prstGeom prst="straightConnector1">
            <a:avLst/>
          </a:prstGeom>
          <a:noFill/>
          <a:ln cap="flat" cmpd="sng" w="19050">
            <a:solidFill>
              <a:schemeClr val="dk1"/>
            </a:solidFill>
            <a:prstDash val="solid"/>
            <a:round/>
            <a:headEnd len="med" w="med" type="none"/>
            <a:tailEnd len="med" w="med" type="none"/>
          </a:ln>
        </p:spPr>
      </p:cxnSp>
      <p:cxnSp>
        <p:nvCxnSpPr>
          <p:cNvPr id="160" name="Google Shape;160;p28"/>
          <p:cNvCxnSpPr/>
          <p:nvPr/>
        </p:nvCxnSpPr>
        <p:spPr>
          <a:xfrm>
            <a:off x="5437063" y="4920527"/>
            <a:ext cx="597300" cy="0"/>
          </a:xfrm>
          <a:prstGeom prst="straightConnector1">
            <a:avLst/>
          </a:prstGeom>
          <a:noFill/>
          <a:ln cap="flat" cmpd="sng" w="19050">
            <a:solidFill>
              <a:schemeClr val="dk1"/>
            </a:solidFill>
            <a:prstDash val="solid"/>
            <a:round/>
            <a:headEnd len="med" w="med" type="none"/>
            <a:tailEnd len="med" w="med" type="none"/>
          </a:ln>
        </p:spPr>
      </p:cxnSp>
      <p:sp>
        <p:nvSpPr>
          <p:cNvPr id="161" name="Google Shape;161;p28"/>
          <p:cNvSpPr txBox="1"/>
          <p:nvPr>
            <p:ph idx="6" type="title"/>
          </p:nvPr>
        </p:nvSpPr>
        <p:spPr>
          <a:xfrm>
            <a:off x="6946225" y="4016150"/>
            <a:ext cx="1819800" cy="527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Github</a:t>
            </a:r>
            <a:endParaRPr/>
          </a:p>
        </p:txBody>
      </p:sp>
      <p:sp>
        <p:nvSpPr>
          <p:cNvPr id="162" name="Google Shape;162;p28"/>
          <p:cNvSpPr txBox="1"/>
          <p:nvPr>
            <p:ph idx="7" type="title"/>
          </p:nvPr>
        </p:nvSpPr>
        <p:spPr>
          <a:xfrm>
            <a:off x="7493175" y="3346550"/>
            <a:ext cx="798900" cy="59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07</a:t>
            </a:r>
            <a:endParaRPr/>
          </a:p>
        </p:txBody>
      </p:sp>
      <p:cxnSp>
        <p:nvCxnSpPr>
          <p:cNvPr id="163" name="Google Shape;163;p28"/>
          <p:cNvCxnSpPr/>
          <p:nvPr/>
        </p:nvCxnSpPr>
        <p:spPr>
          <a:xfrm>
            <a:off x="7593975" y="4920527"/>
            <a:ext cx="5973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6"/>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Observation - En</a:t>
            </a:r>
            <a:r>
              <a:rPr lang="en"/>
              <a:t>ergy data</a:t>
            </a:r>
            <a:endParaRPr/>
          </a:p>
        </p:txBody>
      </p:sp>
      <p:cxnSp>
        <p:nvCxnSpPr>
          <p:cNvPr id="343" name="Google Shape;343;p46"/>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344" name="Google Shape;344;p46"/>
          <p:cNvSpPr txBox="1"/>
          <p:nvPr/>
        </p:nvSpPr>
        <p:spPr>
          <a:xfrm>
            <a:off x="402200" y="1240575"/>
            <a:ext cx="44706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Advent Pro"/>
              <a:buAutoNum type="arabicPeriod" startAt="2"/>
            </a:pPr>
            <a:r>
              <a:rPr b="1" lang="en" sz="1600">
                <a:solidFill>
                  <a:schemeClr val="dk1"/>
                </a:solidFill>
                <a:latin typeface="Advent Pro"/>
                <a:ea typeface="Advent Pro"/>
                <a:cs typeface="Advent Pro"/>
                <a:sym typeface="Advent Pro"/>
              </a:rPr>
              <a:t>Energy data</a:t>
            </a:r>
            <a:endParaRPr b="1" sz="1600">
              <a:solidFill>
                <a:schemeClr val="dk1"/>
              </a:solidFill>
              <a:latin typeface="Advent Pro"/>
              <a:ea typeface="Advent Pro"/>
              <a:cs typeface="Advent Pro"/>
              <a:sym typeface="Advent Pro"/>
            </a:endParaRPr>
          </a:p>
          <a:p>
            <a:pPr indent="0" lvl="0" marL="457200" rtl="0" algn="l">
              <a:spcBef>
                <a:spcPts val="0"/>
              </a:spcBef>
              <a:spcAft>
                <a:spcPts val="0"/>
              </a:spcAft>
              <a:buNone/>
            </a:pPr>
            <a:r>
              <a:t/>
            </a:r>
            <a:endParaRPr b="1" sz="1600">
              <a:solidFill>
                <a:schemeClr val="dk1"/>
              </a:solidFill>
              <a:latin typeface="Advent Pro"/>
              <a:ea typeface="Advent Pro"/>
              <a:cs typeface="Advent Pro"/>
              <a:sym typeface="Advent Pro"/>
            </a:endParaRPr>
          </a:p>
          <a:p>
            <a:pPr indent="-330200" lvl="0" marL="457200" rtl="0" algn="l">
              <a:spcBef>
                <a:spcPts val="0"/>
              </a:spcBef>
              <a:spcAft>
                <a:spcPts val="0"/>
              </a:spcAft>
              <a:buClr>
                <a:schemeClr val="dk1"/>
              </a:buClr>
              <a:buSzPts val="1600"/>
              <a:buFont typeface="Advent Pro Medium"/>
              <a:buChar char="-"/>
            </a:pPr>
            <a:r>
              <a:rPr i="1" lang="en" sz="1600">
                <a:solidFill>
                  <a:schemeClr val="dk1"/>
                </a:solidFill>
                <a:latin typeface="Advent Pro Medium"/>
                <a:ea typeface="Advent Pro Medium"/>
                <a:cs typeface="Advent Pro Medium"/>
                <a:sym typeface="Advent Pro Medium"/>
              </a:rPr>
              <a:t>Generation solar</a:t>
            </a:r>
            <a:r>
              <a:rPr lang="en" sz="1600">
                <a:solidFill>
                  <a:schemeClr val="dk1"/>
                </a:solidFill>
                <a:latin typeface="Advent Pro Medium"/>
                <a:ea typeface="Advent Pro Medium"/>
                <a:cs typeface="Advent Pro Medium"/>
                <a:sym typeface="Advent Pro Medium"/>
              </a:rPr>
              <a:t> is high during summer and low during winter</a:t>
            </a:r>
            <a:endParaRPr sz="1600">
              <a:solidFill>
                <a:schemeClr val="dk1"/>
              </a:solidFill>
              <a:latin typeface="Advent Pro Medium"/>
              <a:ea typeface="Advent Pro Medium"/>
              <a:cs typeface="Advent Pro Medium"/>
              <a:sym typeface="Advent Pro Medium"/>
            </a:endParaRPr>
          </a:p>
          <a:p>
            <a:pPr indent="0" lvl="0" marL="457200" rtl="0" algn="l">
              <a:spcBef>
                <a:spcPts val="0"/>
              </a:spcBef>
              <a:spcAft>
                <a:spcPts val="0"/>
              </a:spcAft>
              <a:buNone/>
            </a:pPr>
            <a:r>
              <a:t/>
            </a:r>
            <a:endParaRPr sz="1600">
              <a:solidFill>
                <a:schemeClr val="dk1"/>
              </a:solidFill>
              <a:latin typeface="Advent Pro Medium"/>
              <a:ea typeface="Advent Pro Medium"/>
              <a:cs typeface="Advent Pro Medium"/>
              <a:sym typeface="Advent Pro Medium"/>
            </a:endParaRPr>
          </a:p>
          <a:p>
            <a:pPr indent="-330200" lvl="0" marL="457200" rtl="0" algn="l">
              <a:spcBef>
                <a:spcPts val="0"/>
              </a:spcBef>
              <a:spcAft>
                <a:spcPts val="0"/>
              </a:spcAft>
              <a:buClr>
                <a:schemeClr val="dk1"/>
              </a:buClr>
              <a:buSzPts val="1600"/>
              <a:buFont typeface="Advent Pro Medium"/>
              <a:buChar char="-"/>
            </a:pPr>
            <a:r>
              <a:rPr i="1" lang="en" sz="1600">
                <a:solidFill>
                  <a:schemeClr val="dk1"/>
                </a:solidFill>
                <a:latin typeface="Advent Pro Medium"/>
                <a:ea typeface="Advent Pro Medium"/>
                <a:cs typeface="Advent Pro Medium"/>
                <a:sym typeface="Advent Pro Medium"/>
              </a:rPr>
              <a:t>Generation wind</a:t>
            </a:r>
            <a:r>
              <a:rPr lang="en" sz="1600">
                <a:solidFill>
                  <a:schemeClr val="dk1"/>
                </a:solidFill>
                <a:latin typeface="Advent Pro Medium"/>
                <a:ea typeface="Advent Pro Medium"/>
                <a:cs typeface="Advent Pro Medium"/>
                <a:sym typeface="Advent Pro Medium"/>
              </a:rPr>
              <a:t> shows less seasonal variation, with high generation around March to April</a:t>
            </a:r>
            <a:endParaRPr sz="1600">
              <a:solidFill>
                <a:schemeClr val="dk1"/>
              </a:solidFill>
              <a:latin typeface="Advent Pro Medium"/>
              <a:ea typeface="Advent Pro Medium"/>
              <a:cs typeface="Advent Pro Medium"/>
              <a:sym typeface="Advent Pro Medium"/>
            </a:endParaRPr>
          </a:p>
          <a:p>
            <a:pPr indent="0" lvl="0" marL="457200" rtl="0" algn="l">
              <a:spcBef>
                <a:spcPts val="0"/>
              </a:spcBef>
              <a:spcAft>
                <a:spcPts val="0"/>
              </a:spcAft>
              <a:buNone/>
            </a:pPr>
            <a:r>
              <a:t/>
            </a:r>
            <a:endParaRPr sz="1600">
              <a:solidFill>
                <a:schemeClr val="dk1"/>
              </a:solidFill>
              <a:latin typeface="Advent Pro Medium"/>
              <a:ea typeface="Advent Pro Medium"/>
              <a:cs typeface="Advent Pro Medium"/>
              <a:sym typeface="Advent Pro Medium"/>
            </a:endParaRPr>
          </a:p>
          <a:p>
            <a:pPr indent="-330200" lvl="0" marL="457200" rtl="0" algn="l">
              <a:spcBef>
                <a:spcPts val="0"/>
              </a:spcBef>
              <a:spcAft>
                <a:spcPts val="0"/>
              </a:spcAft>
              <a:buClr>
                <a:schemeClr val="dk1"/>
              </a:buClr>
              <a:buSzPts val="1600"/>
              <a:buFont typeface="Advent Pro Medium"/>
              <a:buChar char="-"/>
            </a:pPr>
            <a:r>
              <a:rPr i="1" lang="en" sz="1600">
                <a:solidFill>
                  <a:schemeClr val="dk1"/>
                </a:solidFill>
                <a:latin typeface="Advent Pro Medium"/>
                <a:ea typeface="Advent Pro Medium"/>
                <a:cs typeface="Advent Pro Medium"/>
                <a:sym typeface="Advent Pro Medium"/>
              </a:rPr>
              <a:t>Generation biomass</a:t>
            </a:r>
            <a:r>
              <a:rPr lang="en" sz="1600">
                <a:solidFill>
                  <a:schemeClr val="dk1"/>
                </a:solidFill>
                <a:latin typeface="Advent Pro Medium"/>
                <a:ea typeface="Advent Pro Medium"/>
                <a:cs typeface="Advent Pro Medium"/>
                <a:sym typeface="Advent Pro Medium"/>
              </a:rPr>
              <a:t> is pretty much constant over the year</a:t>
            </a:r>
            <a:endParaRPr sz="1600">
              <a:solidFill>
                <a:schemeClr val="dk1"/>
              </a:solidFill>
              <a:latin typeface="Advent Pro Medium"/>
              <a:ea typeface="Advent Pro Medium"/>
              <a:cs typeface="Advent Pro Medium"/>
              <a:sym typeface="Advent Pro Medium"/>
            </a:endParaRPr>
          </a:p>
          <a:p>
            <a:pPr indent="0" lvl="0" marL="457200" rtl="0" algn="l">
              <a:spcBef>
                <a:spcPts val="0"/>
              </a:spcBef>
              <a:spcAft>
                <a:spcPts val="0"/>
              </a:spcAft>
              <a:buNone/>
            </a:pPr>
            <a:r>
              <a:t/>
            </a:r>
            <a:endParaRPr sz="1600">
              <a:solidFill>
                <a:schemeClr val="dk1"/>
              </a:solidFill>
              <a:latin typeface="Advent Pro Medium"/>
              <a:ea typeface="Advent Pro Medium"/>
              <a:cs typeface="Advent Pro Medium"/>
              <a:sym typeface="Advent Pro Medium"/>
            </a:endParaRPr>
          </a:p>
          <a:p>
            <a:pPr indent="-330200" lvl="0" marL="457200" rtl="0" algn="l">
              <a:spcBef>
                <a:spcPts val="0"/>
              </a:spcBef>
              <a:spcAft>
                <a:spcPts val="0"/>
              </a:spcAft>
              <a:buClr>
                <a:schemeClr val="dk1"/>
              </a:buClr>
              <a:buSzPts val="1600"/>
              <a:buFont typeface="Advent Pro Medium"/>
              <a:buChar char="-"/>
            </a:pPr>
            <a:r>
              <a:rPr i="1" lang="en" sz="1600">
                <a:solidFill>
                  <a:schemeClr val="dk1"/>
                </a:solidFill>
                <a:latin typeface="Advent Pro Medium"/>
                <a:ea typeface="Advent Pro Medium"/>
                <a:cs typeface="Advent Pro Medium"/>
                <a:sym typeface="Advent Pro Medium"/>
              </a:rPr>
              <a:t>Generation waste </a:t>
            </a:r>
            <a:r>
              <a:rPr lang="en" sz="1600">
                <a:solidFill>
                  <a:schemeClr val="dk1"/>
                </a:solidFill>
                <a:latin typeface="Advent Pro Medium"/>
                <a:ea typeface="Advent Pro Medium"/>
                <a:cs typeface="Advent Pro Medium"/>
                <a:sym typeface="Advent Pro Medium"/>
              </a:rPr>
              <a:t>and </a:t>
            </a:r>
            <a:r>
              <a:rPr i="1" lang="en" sz="1600">
                <a:solidFill>
                  <a:schemeClr val="dk1"/>
                </a:solidFill>
                <a:latin typeface="Advent Pro Medium"/>
                <a:ea typeface="Advent Pro Medium"/>
                <a:cs typeface="Advent Pro Medium"/>
                <a:sym typeface="Advent Pro Medium"/>
              </a:rPr>
              <a:t>generation hydro water reservoir</a:t>
            </a:r>
            <a:r>
              <a:rPr lang="en" sz="1600">
                <a:solidFill>
                  <a:schemeClr val="dk1"/>
                </a:solidFill>
                <a:latin typeface="Advent Pro Medium"/>
                <a:ea typeface="Advent Pro Medium"/>
                <a:cs typeface="Advent Pro Medium"/>
                <a:sym typeface="Advent Pro Medium"/>
              </a:rPr>
              <a:t> have opposite tendencies</a:t>
            </a:r>
            <a:endParaRPr sz="1600">
              <a:solidFill>
                <a:schemeClr val="dk1"/>
              </a:solidFill>
              <a:latin typeface="Advent Pro Medium"/>
              <a:ea typeface="Advent Pro Medium"/>
              <a:cs typeface="Advent Pro Medium"/>
              <a:sym typeface="Advent Pro Medium"/>
            </a:endParaRPr>
          </a:p>
        </p:txBody>
      </p:sp>
      <p:pic>
        <p:nvPicPr>
          <p:cNvPr id="345" name="Google Shape;345;p46"/>
          <p:cNvPicPr preferRelativeResize="0"/>
          <p:nvPr/>
        </p:nvPicPr>
        <p:blipFill>
          <a:blip r:embed="rId3">
            <a:alphaModFix/>
          </a:blip>
          <a:stretch>
            <a:fillRect/>
          </a:stretch>
        </p:blipFill>
        <p:spPr>
          <a:xfrm>
            <a:off x="4966975" y="1240575"/>
            <a:ext cx="3936549" cy="36204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7"/>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Observation</a:t>
            </a:r>
            <a:r>
              <a:rPr lang="en"/>
              <a:t> - Energy data</a:t>
            </a:r>
            <a:endParaRPr/>
          </a:p>
        </p:txBody>
      </p:sp>
      <p:cxnSp>
        <p:nvCxnSpPr>
          <p:cNvPr id="351" name="Google Shape;351;p47"/>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352" name="Google Shape;352;p47"/>
          <p:cNvSpPr txBox="1"/>
          <p:nvPr/>
        </p:nvSpPr>
        <p:spPr>
          <a:xfrm>
            <a:off x="402225" y="1240575"/>
            <a:ext cx="48591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Advent Pro Medium"/>
              <a:buChar char="-"/>
            </a:pPr>
            <a:r>
              <a:rPr lang="en" sz="1600">
                <a:solidFill>
                  <a:schemeClr val="dk1"/>
                </a:solidFill>
                <a:latin typeface="Advent Pro Medium"/>
                <a:ea typeface="Advent Pro Medium"/>
                <a:cs typeface="Advent Pro Medium"/>
                <a:sym typeface="Advent Pro Medium"/>
              </a:rPr>
              <a:t>We have A LOT of different features.</a:t>
            </a:r>
            <a:endParaRPr sz="1600">
              <a:solidFill>
                <a:schemeClr val="dk1"/>
              </a:solidFill>
              <a:latin typeface="Advent Pro Medium"/>
              <a:ea typeface="Advent Pro Medium"/>
              <a:cs typeface="Advent Pro Medium"/>
              <a:sym typeface="Advent Pro Medium"/>
            </a:endParaRPr>
          </a:p>
          <a:p>
            <a:pPr indent="-330200" lvl="0" marL="457200" rtl="0" algn="l">
              <a:spcBef>
                <a:spcPts val="0"/>
              </a:spcBef>
              <a:spcAft>
                <a:spcPts val="0"/>
              </a:spcAft>
              <a:buClr>
                <a:schemeClr val="dk1"/>
              </a:buClr>
              <a:buSzPts val="1600"/>
              <a:buFont typeface="Advent Pro Medium"/>
              <a:buChar char="-"/>
            </a:pPr>
            <a:r>
              <a:rPr lang="en" sz="1600">
                <a:solidFill>
                  <a:schemeClr val="dk1"/>
                </a:solidFill>
                <a:latin typeface="Advent Pro Medium"/>
                <a:ea typeface="Advent Pro Medium"/>
                <a:cs typeface="Advent Pro Medium"/>
                <a:sym typeface="Advent Pro Medium"/>
              </a:rPr>
              <a:t>Some however seems to always be very very small, even close 0.</a:t>
            </a:r>
            <a:endParaRPr sz="1600">
              <a:solidFill>
                <a:schemeClr val="dk1"/>
              </a:solidFill>
              <a:latin typeface="Advent Pro Medium"/>
              <a:ea typeface="Advent Pro Medium"/>
              <a:cs typeface="Advent Pro Medium"/>
              <a:sym typeface="Advent Pro Medium"/>
            </a:endParaRPr>
          </a:p>
          <a:p>
            <a:pPr indent="0" lvl="0" marL="457200" rtl="0" algn="l">
              <a:spcBef>
                <a:spcPts val="0"/>
              </a:spcBef>
              <a:spcAft>
                <a:spcPts val="0"/>
              </a:spcAft>
              <a:buNone/>
            </a:pPr>
            <a:r>
              <a:t/>
            </a:r>
            <a:endParaRPr sz="1600">
              <a:solidFill>
                <a:schemeClr val="dk1"/>
              </a:solidFill>
              <a:latin typeface="Advent Pro Medium"/>
              <a:ea typeface="Advent Pro Medium"/>
              <a:cs typeface="Advent Pro Medium"/>
              <a:sym typeface="Advent Pro Medium"/>
            </a:endParaRPr>
          </a:p>
          <a:p>
            <a:pPr indent="-330200" lvl="0" marL="457200" rtl="0" algn="l">
              <a:spcBef>
                <a:spcPts val="0"/>
              </a:spcBef>
              <a:spcAft>
                <a:spcPts val="0"/>
              </a:spcAft>
              <a:buClr>
                <a:schemeClr val="dk1"/>
              </a:buClr>
              <a:buSzPts val="1600"/>
              <a:buFont typeface="Advent Pro Medium"/>
              <a:buChar char="-"/>
            </a:pPr>
            <a:r>
              <a:rPr lang="en" sz="1600">
                <a:solidFill>
                  <a:schemeClr val="dk1"/>
                </a:solidFill>
                <a:latin typeface="Advent Pro Medium"/>
                <a:ea typeface="Advent Pro Medium"/>
                <a:cs typeface="Advent Pro Medium"/>
                <a:sym typeface="Advent Pro Medium"/>
              </a:rPr>
              <a:t>These two issues needs to be deal with !</a:t>
            </a:r>
            <a:endParaRPr sz="1600">
              <a:solidFill>
                <a:schemeClr val="dk1"/>
              </a:solidFill>
              <a:latin typeface="Advent Pro Medium"/>
              <a:ea typeface="Advent Pro Medium"/>
              <a:cs typeface="Advent Pro Medium"/>
              <a:sym typeface="Advent Pro Medium"/>
            </a:endParaRPr>
          </a:p>
        </p:txBody>
      </p:sp>
      <p:pic>
        <p:nvPicPr>
          <p:cNvPr id="353" name="Google Shape;353;p47"/>
          <p:cNvPicPr preferRelativeResize="0"/>
          <p:nvPr/>
        </p:nvPicPr>
        <p:blipFill>
          <a:blip r:embed="rId3">
            <a:alphaModFix/>
          </a:blip>
          <a:stretch>
            <a:fillRect/>
          </a:stretch>
        </p:blipFill>
        <p:spPr>
          <a:xfrm>
            <a:off x="720000" y="2656575"/>
            <a:ext cx="6545052" cy="2381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8"/>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Correlation </a:t>
            </a:r>
            <a:r>
              <a:rPr lang="en"/>
              <a:t>- Energy data</a:t>
            </a:r>
            <a:endParaRPr/>
          </a:p>
        </p:txBody>
      </p:sp>
      <p:cxnSp>
        <p:nvCxnSpPr>
          <p:cNvPr id="359" name="Google Shape;359;p48"/>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360" name="Google Shape;360;p48"/>
          <p:cNvSpPr txBox="1"/>
          <p:nvPr/>
        </p:nvSpPr>
        <p:spPr>
          <a:xfrm>
            <a:off x="720000" y="1240575"/>
            <a:ext cx="44706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Advent Pro Medium"/>
              <a:buChar char="-"/>
            </a:pPr>
            <a:r>
              <a:rPr lang="en" sz="1600">
                <a:solidFill>
                  <a:schemeClr val="dk1"/>
                </a:solidFill>
                <a:latin typeface="Advent Pro Medium"/>
                <a:ea typeface="Advent Pro Medium"/>
                <a:cs typeface="Advent Pro Medium"/>
                <a:sym typeface="Advent Pro Medium"/>
              </a:rPr>
              <a:t>As </a:t>
            </a:r>
            <a:r>
              <a:rPr i="1" lang="en" sz="1600">
                <a:solidFill>
                  <a:schemeClr val="dk1"/>
                </a:solidFill>
                <a:latin typeface="Advent Pro Medium"/>
                <a:ea typeface="Advent Pro Medium"/>
                <a:cs typeface="Advent Pro Medium"/>
                <a:sym typeface="Advent Pro Medium"/>
              </a:rPr>
              <a:t>Generation fossil hard coal</a:t>
            </a:r>
            <a:r>
              <a:rPr lang="en" sz="1600">
                <a:solidFill>
                  <a:schemeClr val="dk1"/>
                </a:solidFill>
                <a:latin typeface="Advent Pro Medium"/>
                <a:ea typeface="Advent Pro Medium"/>
                <a:cs typeface="Advent Pro Medium"/>
                <a:sym typeface="Advent Pro Medium"/>
              </a:rPr>
              <a:t>, </a:t>
            </a:r>
            <a:r>
              <a:rPr i="1" lang="en" sz="1600">
                <a:solidFill>
                  <a:schemeClr val="dk1"/>
                </a:solidFill>
                <a:latin typeface="Advent Pro Medium"/>
                <a:ea typeface="Advent Pro Medium"/>
                <a:cs typeface="Advent Pro Medium"/>
                <a:sym typeface="Advent Pro Medium"/>
              </a:rPr>
              <a:t>fossil oil</a:t>
            </a:r>
            <a:r>
              <a:rPr lang="en" sz="1600">
                <a:solidFill>
                  <a:schemeClr val="dk1"/>
                </a:solidFill>
                <a:latin typeface="Advent Pro Medium"/>
                <a:ea typeface="Advent Pro Medium"/>
                <a:cs typeface="Advent Pro Medium"/>
                <a:sym typeface="Advent Pro Medium"/>
              </a:rPr>
              <a:t> and </a:t>
            </a:r>
            <a:r>
              <a:rPr i="1" lang="en" sz="1600">
                <a:solidFill>
                  <a:schemeClr val="dk1"/>
                </a:solidFill>
                <a:latin typeface="Advent Pro Medium"/>
                <a:ea typeface="Advent Pro Medium"/>
                <a:cs typeface="Advent Pro Medium"/>
                <a:sym typeface="Advent Pro Medium"/>
              </a:rPr>
              <a:t>fossil brown coal/lignite</a:t>
            </a:r>
            <a:r>
              <a:rPr lang="en" sz="1600">
                <a:solidFill>
                  <a:schemeClr val="dk1"/>
                </a:solidFill>
                <a:latin typeface="Advent Pro Medium"/>
                <a:ea typeface="Advent Pro Medium"/>
                <a:cs typeface="Advent Pro Medium"/>
                <a:sym typeface="Advent Pro Medium"/>
              </a:rPr>
              <a:t> have high correlation values we can calculate their mean and create a single feature.</a:t>
            </a:r>
            <a:endParaRPr sz="1600">
              <a:solidFill>
                <a:schemeClr val="dk1"/>
              </a:solidFill>
              <a:latin typeface="Advent Pro Medium"/>
              <a:ea typeface="Advent Pro Medium"/>
              <a:cs typeface="Advent Pro Medium"/>
              <a:sym typeface="Advent Pro Medium"/>
            </a:endParaRPr>
          </a:p>
          <a:p>
            <a:pPr indent="0" lvl="0" marL="457200" rtl="0" algn="l">
              <a:spcBef>
                <a:spcPts val="0"/>
              </a:spcBef>
              <a:spcAft>
                <a:spcPts val="0"/>
              </a:spcAft>
              <a:buNone/>
            </a:pPr>
            <a:r>
              <a:t/>
            </a:r>
            <a:endParaRPr sz="1600">
              <a:solidFill>
                <a:schemeClr val="dk1"/>
              </a:solidFill>
              <a:latin typeface="Advent Pro Medium"/>
              <a:ea typeface="Advent Pro Medium"/>
              <a:cs typeface="Advent Pro Medium"/>
              <a:sym typeface="Advent Pro Medium"/>
            </a:endParaRPr>
          </a:p>
          <a:p>
            <a:pPr indent="-330200" lvl="0" marL="457200" rtl="0" algn="l">
              <a:spcBef>
                <a:spcPts val="0"/>
              </a:spcBef>
              <a:spcAft>
                <a:spcPts val="0"/>
              </a:spcAft>
              <a:buClr>
                <a:schemeClr val="dk1"/>
              </a:buClr>
              <a:buSzPts val="1600"/>
              <a:buFont typeface="Advent Pro Medium"/>
              <a:buChar char="-"/>
            </a:pPr>
            <a:r>
              <a:rPr lang="en" sz="1600">
                <a:solidFill>
                  <a:schemeClr val="dk1"/>
                </a:solidFill>
                <a:latin typeface="Advent Pro Medium"/>
                <a:ea typeface="Advent Pro Medium"/>
                <a:cs typeface="Advent Pro Medium"/>
                <a:sym typeface="Advent Pro Medium"/>
              </a:rPr>
              <a:t>We will drop them for our model training</a:t>
            </a:r>
            <a:endParaRPr sz="1600">
              <a:solidFill>
                <a:schemeClr val="dk1"/>
              </a:solidFill>
              <a:latin typeface="Advent Pro Medium"/>
              <a:ea typeface="Advent Pro Medium"/>
              <a:cs typeface="Advent Pro Medium"/>
              <a:sym typeface="Advent Pro Medium"/>
            </a:endParaRPr>
          </a:p>
        </p:txBody>
      </p:sp>
      <p:sp>
        <p:nvSpPr>
          <p:cNvPr id="361" name="Google Shape;361;p48"/>
          <p:cNvSpPr/>
          <p:nvPr/>
        </p:nvSpPr>
        <p:spPr>
          <a:xfrm>
            <a:off x="5343600" y="1362175"/>
            <a:ext cx="3701700" cy="3505800"/>
          </a:xfrm>
          <a:prstGeom prst="rect">
            <a:avLst/>
          </a:prstGeom>
          <a:solidFill>
            <a:schemeClr val="dk2"/>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2" name="Google Shape;362;p48"/>
          <p:cNvPicPr preferRelativeResize="0"/>
          <p:nvPr/>
        </p:nvPicPr>
        <p:blipFill>
          <a:blip r:embed="rId3">
            <a:alphaModFix/>
          </a:blip>
          <a:stretch>
            <a:fillRect/>
          </a:stretch>
        </p:blipFill>
        <p:spPr>
          <a:xfrm>
            <a:off x="5343604" y="1369038"/>
            <a:ext cx="3701696" cy="3492070"/>
          </a:xfrm>
          <a:prstGeom prst="rect">
            <a:avLst/>
          </a:prstGeom>
          <a:noFill/>
          <a:ln>
            <a:noFill/>
          </a:ln>
        </p:spPr>
      </p:pic>
      <p:pic>
        <p:nvPicPr>
          <p:cNvPr id="363" name="Google Shape;363;p48"/>
          <p:cNvPicPr preferRelativeResize="0"/>
          <p:nvPr/>
        </p:nvPicPr>
        <p:blipFill>
          <a:blip r:embed="rId4">
            <a:alphaModFix/>
          </a:blip>
          <a:stretch>
            <a:fillRect/>
          </a:stretch>
        </p:blipFill>
        <p:spPr>
          <a:xfrm>
            <a:off x="361324" y="3057413"/>
            <a:ext cx="5376874" cy="750935"/>
          </a:xfrm>
          <a:prstGeom prst="rect">
            <a:avLst/>
          </a:prstGeom>
          <a:noFill/>
          <a:ln>
            <a:noFill/>
          </a:ln>
        </p:spPr>
      </p:pic>
      <p:pic>
        <p:nvPicPr>
          <p:cNvPr id="364" name="Google Shape;364;p48"/>
          <p:cNvPicPr preferRelativeResize="0"/>
          <p:nvPr/>
        </p:nvPicPr>
        <p:blipFill>
          <a:blip r:embed="rId5">
            <a:alphaModFix/>
          </a:blip>
          <a:stretch>
            <a:fillRect/>
          </a:stretch>
        </p:blipFill>
        <p:spPr>
          <a:xfrm>
            <a:off x="361325" y="3963175"/>
            <a:ext cx="5800576" cy="835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Correlation</a:t>
            </a:r>
            <a:r>
              <a:rPr lang="en"/>
              <a:t> - Energy data</a:t>
            </a:r>
            <a:endParaRPr/>
          </a:p>
        </p:txBody>
      </p:sp>
      <p:cxnSp>
        <p:nvCxnSpPr>
          <p:cNvPr id="370" name="Google Shape;370;p49"/>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371" name="Google Shape;371;p49"/>
          <p:cNvSpPr txBox="1"/>
          <p:nvPr/>
        </p:nvSpPr>
        <p:spPr>
          <a:xfrm>
            <a:off x="720000" y="1240575"/>
            <a:ext cx="4470600" cy="3140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1600">
              <a:solidFill>
                <a:schemeClr val="dk1"/>
              </a:solidFill>
              <a:latin typeface="Advent Pro"/>
              <a:ea typeface="Advent Pro"/>
              <a:cs typeface="Advent Pro"/>
              <a:sym typeface="Advent Pro"/>
            </a:endParaRPr>
          </a:p>
          <a:p>
            <a:pPr indent="-330200" lvl="0" marL="457200" rtl="0" algn="l">
              <a:spcBef>
                <a:spcPts val="0"/>
              </a:spcBef>
              <a:spcAft>
                <a:spcPts val="0"/>
              </a:spcAft>
              <a:buClr>
                <a:schemeClr val="dk1"/>
              </a:buClr>
              <a:buSzPts val="1600"/>
              <a:buFont typeface="Advent Pro Medium"/>
              <a:buChar char="-"/>
            </a:pPr>
            <a:r>
              <a:rPr lang="en" sz="1600">
                <a:solidFill>
                  <a:schemeClr val="dk1"/>
                </a:solidFill>
                <a:latin typeface="Advent Pro Medium"/>
                <a:ea typeface="Advent Pro Medium"/>
                <a:cs typeface="Advent Pro Medium"/>
                <a:sym typeface="Advent Pro Medium"/>
              </a:rPr>
              <a:t>Features with negative correlation such as </a:t>
            </a:r>
            <a:r>
              <a:rPr i="1" lang="en" sz="1600">
                <a:solidFill>
                  <a:schemeClr val="dk1"/>
                </a:solidFill>
                <a:latin typeface="Advent Pro Medium"/>
                <a:ea typeface="Advent Pro Medium"/>
                <a:cs typeface="Advent Pro Medium"/>
                <a:sym typeface="Advent Pro Medium"/>
              </a:rPr>
              <a:t>generation hydro hydro pumped storage consumption</a:t>
            </a:r>
            <a:r>
              <a:rPr lang="en" sz="1600">
                <a:solidFill>
                  <a:schemeClr val="dk1"/>
                </a:solidFill>
                <a:latin typeface="Advent Pro Medium"/>
                <a:ea typeface="Advent Pro Medium"/>
                <a:cs typeface="Advent Pro Medium"/>
                <a:sym typeface="Advent Pro Medium"/>
              </a:rPr>
              <a:t> are removed as not useful for our model</a:t>
            </a:r>
            <a:endParaRPr sz="1600">
              <a:solidFill>
                <a:schemeClr val="dk1"/>
              </a:solidFill>
              <a:latin typeface="Advent Pro Medium"/>
              <a:ea typeface="Advent Pro Medium"/>
              <a:cs typeface="Advent Pro Medium"/>
              <a:sym typeface="Advent Pro Medium"/>
            </a:endParaRPr>
          </a:p>
          <a:p>
            <a:pPr indent="0" lvl="0" marL="457200" rtl="0" algn="l">
              <a:spcBef>
                <a:spcPts val="0"/>
              </a:spcBef>
              <a:spcAft>
                <a:spcPts val="0"/>
              </a:spcAft>
              <a:buNone/>
            </a:pPr>
            <a:r>
              <a:t/>
            </a:r>
            <a:endParaRPr sz="1600">
              <a:solidFill>
                <a:schemeClr val="dk1"/>
              </a:solidFill>
              <a:latin typeface="Advent Pro Medium"/>
              <a:ea typeface="Advent Pro Medium"/>
              <a:cs typeface="Advent Pro Medium"/>
              <a:sym typeface="Advent Pro Medium"/>
            </a:endParaRPr>
          </a:p>
          <a:p>
            <a:pPr indent="-330200" lvl="0" marL="457200" rtl="0" algn="l">
              <a:spcBef>
                <a:spcPts val="0"/>
              </a:spcBef>
              <a:spcAft>
                <a:spcPts val="0"/>
              </a:spcAft>
              <a:buClr>
                <a:schemeClr val="dk1"/>
              </a:buClr>
              <a:buSzPts val="1600"/>
              <a:buFont typeface="Advent Pro Medium"/>
              <a:buChar char="-"/>
            </a:pPr>
            <a:r>
              <a:rPr lang="en" sz="1600">
                <a:solidFill>
                  <a:schemeClr val="dk1"/>
                </a:solidFill>
                <a:latin typeface="Advent Pro Medium"/>
                <a:ea typeface="Advent Pro Medium"/>
                <a:cs typeface="Advent Pro Medium"/>
                <a:sym typeface="Advent Pro Medium"/>
              </a:rPr>
              <a:t>Non renewable energy such as </a:t>
            </a:r>
            <a:r>
              <a:rPr i="1" lang="en" sz="1600">
                <a:solidFill>
                  <a:schemeClr val="dk1"/>
                </a:solidFill>
                <a:latin typeface="Advent Pro Medium"/>
                <a:ea typeface="Advent Pro Medium"/>
                <a:cs typeface="Advent Pro Medium"/>
                <a:sym typeface="Advent Pro Medium"/>
              </a:rPr>
              <a:t>generation nuclear </a:t>
            </a:r>
            <a:r>
              <a:rPr lang="en" sz="1600">
                <a:solidFill>
                  <a:schemeClr val="dk1"/>
                </a:solidFill>
                <a:latin typeface="Advent Pro Medium"/>
                <a:ea typeface="Advent Pro Medium"/>
                <a:cs typeface="Advent Pro Medium"/>
                <a:sym typeface="Advent Pro Medium"/>
              </a:rPr>
              <a:t>are also removed</a:t>
            </a:r>
            <a:endParaRPr sz="1600">
              <a:solidFill>
                <a:schemeClr val="dk1"/>
              </a:solidFill>
              <a:latin typeface="Advent Pro Medium"/>
              <a:ea typeface="Advent Pro Medium"/>
              <a:cs typeface="Advent Pro Medium"/>
              <a:sym typeface="Advent Pro Medium"/>
            </a:endParaRPr>
          </a:p>
          <a:p>
            <a:pPr indent="0" lvl="0" marL="457200" rtl="0" algn="l">
              <a:spcBef>
                <a:spcPts val="0"/>
              </a:spcBef>
              <a:spcAft>
                <a:spcPts val="0"/>
              </a:spcAft>
              <a:buNone/>
            </a:pPr>
            <a:r>
              <a:t/>
            </a:r>
            <a:endParaRPr sz="1600">
              <a:solidFill>
                <a:schemeClr val="dk1"/>
              </a:solidFill>
              <a:latin typeface="Advent Pro Medium"/>
              <a:ea typeface="Advent Pro Medium"/>
              <a:cs typeface="Advent Pro Medium"/>
              <a:sym typeface="Advent Pro Medium"/>
            </a:endParaRPr>
          </a:p>
          <a:p>
            <a:pPr indent="-330200" lvl="0" marL="457200" rtl="0" algn="l">
              <a:spcBef>
                <a:spcPts val="0"/>
              </a:spcBef>
              <a:spcAft>
                <a:spcPts val="0"/>
              </a:spcAft>
              <a:buClr>
                <a:schemeClr val="dk1"/>
              </a:buClr>
              <a:buSzPts val="1600"/>
              <a:buFont typeface="Advent Pro Medium"/>
              <a:buChar char="-"/>
            </a:pPr>
            <a:r>
              <a:rPr b="1" lang="en" sz="1600">
                <a:solidFill>
                  <a:schemeClr val="dk1"/>
                </a:solidFill>
                <a:latin typeface="Advent Pro"/>
                <a:ea typeface="Advent Pro"/>
                <a:cs typeface="Advent Pro"/>
                <a:sym typeface="Advent Pro"/>
              </a:rPr>
              <a:t>We now have only renewable energy and one fossil energy </a:t>
            </a:r>
            <a:r>
              <a:rPr lang="en" sz="1600">
                <a:solidFill>
                  <a:schemeClr val="dk1"/>
                </a:solidFill>
                <a:latin typeface="Advent Pro Medium"/>
                <a:ea typeface="Advent Pro Medium"/>
                <a:cs typeface="Advent Pro Medium"/>
                <a:sym typeface="Advent Pro Medium"/>
              </a:rPr>
              <a:t>that we keep as it is still the main energy used nowadays</a:t>
            </a:r>
            <a:endParaRPr sz="1600">
              <a:solidFill>
                <a:schemeClr val="dk1"/>
              </a:solidFill>
              <a:latin typeface="Advent Pro Medium"/>
              <a:ea typeface="Advent Pro Medium"/>
              <a:cs typeface="Advent Pro Medium"/>
              <a:sym typeface="Advent Pro Medium"/>
            </a:endParaRPr>
          </a:p>
        </p:txBody>
      </p:sp>
      <p:sp>
        <p:nvSpPr>
          <p:cNvPr id="372" name="Google Shape;372;p49"/>
          <p:cNvSpPr/>
          <p:nvPr/>
        </p:nvSpPr>
        <p:spPr>
          <a:xfrm>
            <a:off x="5343600" y="1362175"/>
            <a:ext cx="3701700" cy="3505800"/>
          </a:xfrm>
          <a:prstGeom prst="rect">
            <a:avLst/>
          </a:prstGeom>
          <a:solidFill>
            <a:schemeClr val="dk2"/>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3" name="Google Shape;373;p49"/>
          <p:cNvPicPr preferRelativeResize="0"/>
          <p:nvPr/>
        </p:nvPicPr>
        <p:blipFill>
          <a:blip r:embed="rId3">
            <a:alphaModFix amt="67000"/>
          </a:blip>
          <a:stretch>
            <a:fillRect/>
          </a:stretch>
        </p:blipFill>
        <p:spPr>
          <a:xfrm>
            <a:off x="5343604" y="1369038"/>
            <a:ext cx="3701696" cy="3492070"/>
          </a:xfrm>
          <a:prstGeom prst="rect">
            <a:avLst/>
          </a:prstGeom>
          <a:noFill/>
          <a:ln>
            <a:noFill/>
          </a:ln>
        </p:spPr>
      </p:pic>
      <p:pic>
        <p:nvPicPr>
          <p:cNvPr id="374" name="Google Shape;374;p49"/>
          <p:cNvPicPr preferRelativeResize="0"/>
          <p:nvPr/>
        </p:nvPicPr>
        <p:blipFill>
          <a:blip r:embed="rId4">
            <a:alphaModFix/>
          </a:blip>
          <a:stretch>
            <a:fillRect/>
          </a:stretch>
        </p:blipFill>
        <p:spPr>
          <a:xfrm>
            <a:off x="6000174" y="1422275"/>
            <a:ext cx="2388550" cy="33856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0"/>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Correlation - Energy </a:t>
            </a:r>
            <a:r>
              <a:rPr lang="en"/>
              <a:t>type and price</a:t>
            </a:r>
            <a:endParaRPr/>
          </a:p>
        </p:txBody>
      </p:sp>
      <p:cxnSp>
        <p:nvCxnSpPr>
          <p:cNvPr id="380" name="Google Shape;380;p50"/>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381" name="Google Shape;381;p50"/>
          <p:cNvSpPr txBox="1"/>
          <p:nvPr/>
        </p:nvSpPr>
        <p:spPr>
          <a:xfrm>
            <a:off x="402225" y="1240575"/>
            <a:ext cx="4859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solidFill>
                <a:schemeClr val="dk1"/>
              </a:solidFill>
              <a:latin typeface="Advent Pro"/>
              <a:ea typeface="Advent Pro"/>
              <a:cs typeface="Advent Pro"/>
              <a:sym typeface="Advent Pro"/>
            </a:endParaRPr>
          </a:p>
          <a:p>
            <a:pPr indent="-330200" lvl="0" marL="457200" rtl="0" algn="l">
              <a:spcBef>
                <a:spcPts val="0"/>
              </a:spcBef>
              <a:spcAft>
                <a:spcPts val="0"/>
              </a:spcAft>
              <a:buClr>
                <a:schemeClr val="dk1"/>
              </a:buClr>
              <a:buSzPts val="1600"/>
              <a:buFont typeface="Advent Pro Medium"/>
              <a:buChar char="-"/>
            </a:pPr>
            <a:r>
              <a:rPr lang="en" sz="1600">
                <a:solidFill>
                  <a:schemeClr val="dk1"/>
                </a:solidFill>
                <a:latin typeface="Advent Pro Medium"/>
                <a:ea typeface="Advent Pro Medium"/>
                <a:cs typeface="Advent Pro Medium"/>
                <a:sym typeface="Advent Pro Medium"/>
              </a:rPr>
              <a:t>In the top 10 of of features correlated to the actual price, there is a lot of fossil energy. This means actual price is mainly decided by non renewable energy for now.</a:t>
            </a:r>
            <a:endParaRPr sz="1600">
              <a:solidFill>
                <a:schemeClr val="dk1"/>
              </a:solidFill>
              <a:latin typeface="Advent Pro Medium"/>
              <a:ea typeface="Advent Pro Medium"/>
              <a:cs typeface="Advent Pro Medium"/>
              <a:sym typeface="Advent Pro Medium"/>
            </a:endParaRPr>
          </a:p>
          <a:p>
            <a:pPr indent="0" lvl="0" marL="457200" rtl="0" algn="l">
              <a:spcBef>
                <a:spcPts val="0"/>
              </a:spcBef>
              <a:spcAft>
                <a:spcPts val="0"/>
              </a:spcAft>
              <a:buNone/>
            </a:pPr>
            <a:r>
              <a:t/>
            </a:r>
            <a:endParaRPr sz="1600">
              <a:solidFill>
                <a:schemeClr val="dk1"/>
              </a:solidFill>
              <a:latin typeface="Advent Pro Medium"/>
              <a:ea typeface="Advent Pro Medium"/>
              <a:cs typeface="Advent Pro Medium"/>
              <a:sym typeface="Advent Pro Medium"/>
            </a:endParaRPr>
          </a:p>
          <a:p>
            <a:pPr indent="-330200" lvl="0" marL="457200" rtl="0" algn="l">
              <a:spcBef>
                <a:spcPts val="0"/>
              </a:spcBef>
              <a:spcAft>
                <a:spcPts val="0"/>
              </a:spcAft>
              <a:buClr>
                <a:schemeClr val="dk1"/>
              </a:buClr>
              <a:buSzPts val="1600"/>
              <a:buFont typeface="Advent Pro Medium"/>
              <a:buChar char="-"/>
            </a:pPr>
            <a:r>
              <a:rPr lang="en" sz="1600">
                <a:solidFill>
                  <a:schemeClr val="dk1"/>
                </a:solidFill>
                <a:latin typeface="Advent Pro Medium"/>
                <a:ea typeface="Advent Pro Medium"/>
                <a:cs typeface="Advent Pro Medium"/>
                <a:sym typeface="Advent Pro Medium"/>
              </a:rPr>
              <a:t>We also have features that are negative !</a:t>
            </a:r>
            <a:endParaRPr sz="1600">
              <a:solidFill>
                <a:schemeClr val="dk1"/>
              </a:solidFill>
              <a:latin typeface="Advent Pro Medium"/>
              <a:ea typeface="Advent Pro Medium"/>
              <a:cs typeface="Advent Pro Medium"/>
              <a:sym typeface="Advent Pro Medium"/>
            </a:endParaRPr>
          </a:p>
        </p:txBody>
      </p:sp>
      <p:pic>
        <p:nvPicPr>
          <p:cNvPr id="382" name="Google Shape;382;p50"/>
          <p:cNvPicPr preferRelativeResize="0"/>
          <p:nvPr/>
        </p:nvPicPr>
        <p:blipFill>
          <a:blip r:embed="rId3">
            <a:alphaModFix/>
          </a:blip>
          <a:stretch>
            <a:fillRect/>
          </a:stretch>
        </p:blipFill>
        <p:spPr>
          <a:xfrm>
            <a:off x="272725" y="3682000"/>
            <a:ext cx="7024675" cy="1234450"/>
          </a:xfrm>
          <a:prstGeom prst="rect">
            <a:avLst/>
          </a:prstGeom>
          <a:noFill/>
          <a:ln>
            <a:noFill/>
          </a:ln>
        </p:spPr>
      </p:pic>
      <p:pic>
        <p:nvPicPr>
          <p:cNvPr id="383" name="Google Shape;383;p50"/>
          <p:cNvPicPr preferRelativeResize="0"/>
          <p:nvPr/>
        </p:nvPicPr>
        <p:blipFill>
          <a:blip r:embed="rId4">
            <a:alphaModFix/>
          </a:blip>
          <a:stretch>
            <a:fillRect/>
          </a:stretch>
        </p:blipFill>
        <p:spPr>
          <a:xfrm>
            <a:off x="5379025" y="1185634"/>
            <a:ext cx="3577876" cy="290977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1"/>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Correlation - Energy type and price</a:t>
            </a:r>
            <a:endParaRPr/>
          </a:p>
        </p:txBody>
      </p:sp>
      <p:cxnSp>
        <p:nvCxnSpPr>
          <p:cNvPr id="389" name="Google Shape;389;p51"/>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pic>
        <p:nvPicPr>
          <p:cNvPr id="390" name="Google Shape;390;p51"/>
          <p:cNvPicPr preferRelativeResize="0"/>
          <p:nvPr/>
        </p:nvPicPr>
        <p:blipFill>
          <a:blip r:embed="rId3">
            <a:alphaModFix/>
          </a:blip>
          <a:stretch>
            <a:fillRect/>
          </a:stretch>
        </p:blipFill>
        <p:spPr>
          <a:xfrm>
            <a:off x="6144976" y="1077575"/>
            <a:ext cx="2749475" cy="1904125"/>
          </a:xfrm>
          <a:prstGeom prst="rect">
            <a:avLst/>
          </a:prstGeom>
          <a:noFill/>
          <a:ln>
            <a:noFill/>
          </a:ln>
        </p:spPr>
      </p:pic>
      <p:pic>
        <p:nvPicPr>
          <p:cNvPr id="391" name="Google Shape;391;p51"/>
          <p:cNvPicPr preferRelativeResize="0"/>
          <p:nvPr/>
        </p:nvPicPr>
        <p:blipFill>
          <a:blip r:embed="rId4">
            <a:alphaModFix/>
          </a:blip>
          <a:stretch>
            <a:fillRect/>
          </a:stretch>
        </p:blipFill>
        <p:spPr>
          <a:xfrm>
            <a:off x="3395500" y="1077587"/>
            <a:ext cx="2749474" cy="1904125"/>
          </a:xfrm>
          <a:prstGeom prst="rect">
            <a:avLst/>
          </a:prstGeom>
          <a:noFill/>
          <a:ln>
            <a:noFill/>
          </a:ln>
        </p:spPr>
      </p:pic>
      <p:pic>
        <p:nvPicPr>
          <p:cNvPr id="392" name="Google Shape;392;p51"/>
          <p:cNvPicPr preferRelativeResize="0"/>
          <p:nvPr/>
        </p:nvPicPr>
        <p:blipFill>
          <a:blip r:embed="rId5">
            <a:alphaModFix/>
          </a:blip>
          <a:stretch>
            <a:fillRect/>
          </a:stretch>
        </p:blipFill>
        <p:spPr>
          <a:xfrm>
            <a:off x="3395500" y="3094975"/>
            <a:ext cx="2749474" cy="1923460"/>
          </a:xfrm>
          <a:prstGeom prst="rect">
            <a:avLst/>
          </a:prstGeom>
          <a:noFill/>
          <a:ln>
            <a:noFill/>
          </a:ln>
        </p:spPr>
      </p:pic>
      <p:pic>
        <p:nvPicPr>
          <p:cNvPr id="393" name="Google Shape;393;p51"/>
          <p:cNvPicPr preferRelativeResize="0"/>
          <p:nvPr/>
        </p:nvPicPr>
        <p:blipFill>
          <a:blip r:embed="rId6">
            <a:alphaModFix/>
          </a:blip>
          <a:stretch>
            <a:fillRect/>
          </a:stretch>
        </p:blipFill>
        <p:spPr>
          <a:xfrm>
            <a:off x="6074700" y="3094976"/>
            <a:ext cx="2749475" cy="1923450"/>
          </a:xfrm>
          <a:prstGeom prst="rect">
            <a:avLst/>
          </a:prstGeom>
          <a:noFill/>
          <a:ln>
            <a:noFill/>
          </a:ln>
        </p:spPr>
      </p:pic>
      <p:sp>
        <p:nvSpPr>
          <p:cNvPr id="394" name="Google Shape;394;p51"/>
          <p:cNvSpPr txBox="1"/>
          <p:nvPr/>
        </p:nvSpPr>
        <p:spPr>
          <a:xfrm>
            <a:off x="561175" y="1691100"/>
            <a:ext cx="25758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Advent Pro Medium"/>
                <a:ea typeface="Advent Pro Medium"/>
                <a:cs typeface="Advent Pro Medium"/>
                <a:sym typeface="Advent Pro Medium"/>
              </a:rPr>
              <a:t>Positive correlation energy types</a:t>
            </a:r>
            <a:endParaRPr sz="1600">
              <a:solidFill>
                <a:schemeClr val="dk1"/>
              </a:solidFill>
              <a:latin typeface="Advent Pro Medium"/>
              <a:ea typeface="Advent Pro Medium"/>
              <a:cs typeface="Advent Pro Medium"/>
              <a:sym typeface="Advent Pro Medium"/>
            </a:endParaRPr>
          </a:p>
          <a:p>
            <a:pPr indent="0" lvl="0" marL="0" rtl="0" algn="ctr">
              <a:spcBef>
                <a:spcPts val="0"/>
              </a:spcBef>
              <a:spcAft>
                <a:spcPts val="0"/>
              </a:spcAft>
              <a:buNone/>
            </a:pPr>
            <a:r>
              <a:rPr lang="en" sz="1100">
                <a:solidFill>
                  <a:schemeClr val="dk1"/>
                </a:solidFill>
                <a:latin typeface="Advent Pro Medium"/>
                <a:ea typeface="Advent Pro Medium"/>
                <a:cs typeface="Advent Pro Medium"/>
                <a:sym typeface="Advent Pro Medium"/>
              </a:rPr>
              <a:t>(</a:t>
            </a:r>
            <a:r>
              <a:rPr i="1" lang="en" sz="1100">
                <a:solidFill>
                  <a:schemeClr val="dk1"/>
                </a:solidFill>
                <a:latin typeface="Advent Pro Medium"/>
                <a:ea typeface="Advent Pro Medium"/>
                <a:cs typeface="Advent Pro Medium"/>
                <a:sym typeface="Advent Pro Medium"/>
              </a:rPr>
              <a:t>generation other </a:t>
            </a:r>
            <a:r>
              <a:rPr i="1" lang="en" sz="1100">
                <a:solidFill>
                  <a:schemeClr val="dk1"/>
                </a:solidFill>
                <a:latin typeface="Advent Pro Medium"/>
                <a:ea typeface="Advent Pro Medium"/>
                <a:cs typeface="Advent Pro Medium"/>
                <a:sym typeface="Advent Pro Medium"/>
              </a:rPr>
              <a:t>renewable</a:t>
            </a:r>
            <a:r>
              <a:rPr i="1" lang="en" sz="1100">
                <a:solidFill>
                  <a:schemeClr val="dk1"/>
                </a:solidFill>
                <a:latin typeface="Advent Pro Medium"/>
                <a:ea typeface="Advent Pro Medium"/>
                <a:cs typeface="Advent Pro Medium"/>
                <a:sym typeface="Advent Pro Medium"/>
              </a:rPr>
              <a:t> &amp; fossil gas</a:t>
            </a:r>
            <a:r>
              <a:rPr lang="en" sz="1100">
                <a:solidFill>
                  <a:schemeClr val="dk1"/>
                </a:solidFill>
                <a:latin typeface="Advent Pro Medium"/>
                <a:ea typeface="Advent Pro Medium"/>
                <a:cs typeface="Advent Pro Medium"/>
                <a:sym typeface="Advent Pro Medium"/>
              </a:rPr>
              <a:t>)</a:t>
            </a:r>
            <a:endParaRPr sz="1100">
              <a:solidFill>
                <a:schemeClr val="dk1"/>
              </a:solidFill>
              <a:latin typeface="Advent Pro Medium"/>
              <a:ea typeface="Advent Pro Medium"/>
              <a:cs typeface="Advent Pro Medium"/>
              <a:sym typeface="Advent Pro Medium"/>
            </a:endParaRPr>
          </a:p>
        </p:txBody>
      </p:sp>
      <p:sp>
        <p:nvSpPr>
          <p:cNvPr id="395" name="Google Shape;395;p51"/>
          <p:cNvSpPr txBox="1"/>
          <p:nvPr/>
        </p:nvSpPr>
        <p:spPr>
          <a:xfrm>
            <a:off x="561175" y="3718150"/>
            <a:ext cx="25758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Advent Pro Medium"/>
                <a:ea typeface="Advent Pro Medium"/>
                <a:cs typeface="Advent Pro Medium"/>
                <a:sym typeface="Advent Pro Medium"/>
              </a:rPr>
              <a:t>Negative </a:t>
            </a:r>
            <a:r>
              <a:rPr lang="en" sz="1600">
                <a:solidFill>
                  <a:schemeClr val="dk1"/>
                </a:solidFill>
                <a:latin typeface="Advent Pro Medium"/>
                <a:ea typeface="Advent Pro Medium"/>
                <a:cs typeface="Advent Pro Medium"/>
                <a:sym typeface="Advent Pro Medium"/>
              </a:rPr>
              <a:t>correlation energy types</a:t>
            </a:r>
            <a:endParaRPr sz="1600">
              <a:solidFill>
                <a:schemeClr val="dk1"/>
              </a:solidFill>
              <a:latin typeface="Advent Pro Medium"/>
              <a:ea typeface="Advent Pro Medium"/>
              <a:cs typeface="Advent Pro Medium"/>
              <a:sym typeface="Advent Pro Medium"/>
            </a:endParaRPr>
          </a:p>
          <a:p>
            <a:pPr indent="0" lvl="0" marL="0" rtl="0" algn="ctr">
              <a:spcBef>
                <a:spcPts val="0"/>
              </a:spcBef>
              <a:spcAft>
                <a:spcPts val="0"/>
              </a:spcAft>
              <a:buNone/>
            </a:pPr>
            <a:r>
              <a:rPr lang="en" sz="1100">
                <a:solidFill>
                  <a:schemeClr val="dk1"/>
                </a:solidFill>
                <a:latin typeface="Advent Pro Medium"/>
                <a:ea typeface="Advent Pro Medium"/>
                <a:cs typeface="Advent Pro Medium"/>
                <a:sym typeface="Advent Pro Medium"/>
              </a:rPr>
              <a:t>(</a:t>
            </a:r>
            <a:r>
              <a:rPr i="1" lang="en" sz="1100">
                <a:solidFill>
                  <a:schemeClr val="dk1"/>
                </a:solidFill>
                <a:latin typeface="Advent Pro Medium"/>
                <a:ea typeface="Advent Pro Medium"/>
                <a:cs typeface="Advent Pro Medium"/>
                <a:sym typeface="Advent Pro Medium"/>
              </a:rPr>
              <a:t>generation hydro pumped storage consumption &amp; wind onshore</a:t>
            </a:r>
            <a:r>
              <a:rPr lang="en" sz="1100">
                <a:solidFill>
                  <a:schemeClr val="dk1"/>
                </a:solidFill>
                <a:latin typeface="Advent Pro Medium"/>
                <a:ea typeface="Advent Pro Medium"/>
                <a:cs typeface="Advent Pro Medium"/>
                <a:sym typeface="Advent Pro Medium"/>
              </a:rPr>
              <a:t>)</a:t>
            </a:r>
            <a:endParaRPr sz="1600">
              <a:solidFill>
                <a:schemeClr val="dk1"/>
              </a:solidFill>
              <a:latin typeface="Advent Pro Medium"/>
              <a:ea typeface="Advent Pro Medium"/>
              <a:cs typeface="Advent Pro Medium"/>
              <a:sym typeface="Advent Pro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9" name="Shape 399"/>
        <p:cNvGrpSpPr/>
        <p:nvPr/>
      </p:nvGrpSpPr>
      <p:grpSpPr>
        <a:xfrm>
          <a:off x="0" y="0"/>
          <a:ext cx="0" cy="0"/>
          <a:chOff x="0" y="0"/>
          <a:chExt cx="0" cy="0"/>
        </a:xfrm>
      </p:grpSpPr>
      <p:sp>
        <p:nvSpPr>
          <p:cNvPr id="400" name="Google Shape;400;p52"/>
          <p:cNvSpPr txBox="1"/>
          <p:nvPr>
            <p:ph type="title"/>
          </p:nvPr>
        </p:nvSpPr>
        <p:spPr>
          <a:xfrm>
            <a:off x="3744875" y="2024450"/>
            <a:ext cx="5352600" cy="180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Multicollinearity</a:t>
            </a:r>
            <a:endParaRPr/>
          </a:p>
        </p:txBody>
      </p:sp>
      <p:sp>
        <p:nvSpPr>
          <p:cNvPr id="401" name="Google Shape;401;p52"/>
          <p:cNvSpPr txBox="1"/>
          <p:nvPr>
            <p:ph idx="2" type="title"/>
          </p:nvPr>
        </p:nvSpPr>
        <p:spPr>
          <a:xfrm>
            <a:off x="3744877" y="1210763"/>
            <a:ext cx="1828800" cy="122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05</a:t>
            </a:r>
            <a:endParaRPr/>
          </a:p>
        </p:txBody>
      </p:sp>
      <p:cxnSp>
        <p:nvCxnSpPr>
          <p:cNvPr id="402" name="Google Shape;402;p52"/>
          <p:cNvCxnSpPr/>
          <p:nvPr/>
        </p:nvCxnSpPr>
        <p:spPr>
          <a:xfrm>
            <a:off x="3787852" y="3461103"/>
            <a:ext cx="22092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3"/>
          <p:cNvSpPr txBox="1"/>
          <p:nvPr>
            <p:ph idx="6"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VIF  (Variance Inflation Factors)</a:t>
            </a:r>
            <a:endParaRPr/>
          </a:p>
        </p:txBody>
      </p:sp>
      <p:cxnSp>
        <p:nvCxnSpPr>
          <p:cNvPr id="408" name="Google Shape;408;p53"/>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409" name="Google Shape;409;p53"/>
          <p:cNvSpPr txBox="1"/>
          <p:nvPr/>
        </p:nvSpPr>
        <p:spPr>
          <a:xfrm>
            <a:off x="3976450" y="1248000"/>
            <a:ext cx="48819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SzPts val="1600"/>
              <a:buFont typeface="Advent Pro Medium"/>
              <a:buChar char="-"/>
            </a:pPr>
            <a:r>
              <a:rPr lang="en" sz="1600">
                <a:highlight>
                  <a:schemeClr val="lt1"/>
                </a:highlight>
                <a:latin typeface="Advent Pro Medium"/>
                <a:ea typeface="Advent Pro Medium"/>
                <a:cs typeface="Advent Pro Medium"/>
                <a:sym typeface="Advent Pro Medium"/>
              </a:rPr>
              <a:t>For selecting final input variables, we consider the multicollinearity..</a:t>
            </a:r>
            <a:endParaRPr sz="1600">
              <a:highlight>
                <a:schemeClr val="lt1"/>
              </a:highlight>
              <a:latin typeface="Advent Pro Medium"/>
              <a:ea typeface="Advent Pro Medium"/>
              <a:cs typeface="Advent Pro Medium"/>
              <a:sym typeface="Advent Pro Medium"/>
            </a:endParaRPr>
          </a:p>
          <a:p>
            <a:pPr indent="-330200" lvl="0" marL="457200" rtl="0" algn="l">
              <a:lnSpc>
                <a:spcPct val="115000"/>
              </a:lnSpc>
              <a:spcBef>
                <a:spcPts val="0"/>
              </a:spcBef>
              <a:spcAft>
                <a:spcPts val="0"/>
              </a:spcAft>
              <a:buSzPts val="1600"/>
              <a:buAutoNum type="arabicParenR"/>
            </a:pPr>
            <a:r>
              <a:rPr b="1" lang="en" sz="1600">
                <a:highlight>
                  <a:schemeClr val="lt1"/>
                </a:highlight>
                <a:latin typeface="Advent Pro"/>
                <a:ea typeface="Advent Pro"/>
                <a:cs typeface="Advent Pro"/>
                <a:sym typeface="Advent Pro"/>
              </a:rPr>
              <a:t>‘'total load forecast', 'total load actual', 'temp' </a:t>
            </a:r>
            <a:r>
              <a:rPr lang="en" sz="1600">
                <a:highlight>
                  <a:schemeClr val="lt1"/>
                </a:highlight>
                <a:latin typeface="Advent Pro Medium"/>
                <a:ea typeface="Advent Pro Medium"/>
                <a:cs typeface="Advent Pro Medium"/>
                <a:sym typeface="Advent Pro Medium"/>
              </a:rPr>
              <a:t>-&gt; draw scatter plot to determine if it is helpful information by looking correlation between price and each feature..</a:t>
            </a:r>
            <a:endParaRPr sz="1600">
              <a:highlight>
                <a:schemeClr val="lt1"/>
              </a:highlight>
              <a:latin typeface="Advent Pro Medium"/>
              <a:ea typeface="Advent Pro Medium"/>
              <a:cs typeface="Advent Pro Medium"/>
              <a:sym typeface="Advent Pro Medium"/>
            </a:endParaRPr>
          </a:p>
          <a:p>
            <a:pPr indent="-330200" lvl="0" marL="457200" rtl="0" algn="l">
              <a:lnSpc>
                <a:spcPct val="115000"/>
              </a:lnSpc>
              <a:spcBef>
                <a:spcPts val="0"/>
              </a:spcBef>
              <a:spcAft>
                <a:spcPts val="0"/>
              </a:spcAft>
              <a:buSzPts val="1600"/>
              <a:buAutoNum type="arabicParenR"/>
            </a:pPr>
            <a:r>
              <a:rPr b="1" lang="en" sz="1600">
                <a:highlight>
                  <a:schemeClr val="lt1"/>
                </a:highlight>
                <a:latin typeface="Advent Pro"/>
                <a:ea typeface="Advent Pro"/>
                <a:cs typeface="Advent Pro"/>
                <a:sym typeface="Advent Pro"/>
              </a:rPr>
              <a:t>‘Forecast solar day ahead’, ‘forecast wind onshore day ahead’. </a:t>
            </a:r>
            <a:r>
              <a:rPr lang="en" sz="1600">
                <a:highlight>
                  <a:schemeClr val="lt1"/>
                </a:highlight>
                <a:latin typeface="Advent Pro Medium"/>
                <a:ea typeface="Advent Pro Medium"/>
                <a:cs typeface="Advent Pro Medium"/>
                <a:sym typeface="Advent Pro Medium"/>
              </a:rPr>
              <a:t>-&gt; not useful information to predict the price., </a:t>
            </a:r>
            <a:r>
              <a:rPr i="1" lang="en" sz="1600">
                <a:highlight>
                  <a:schemeClr val="lt1"/>
                </a:highlight>
                <a:latin typeface="Advent Pro Medium"/>
                <a:ea typeface="Advent Pro Medium"/>
                <a:cs typeface="Advent Pro Medium"/>
                <a:sym typeface="Advent Pro Medium"/>
              </a:rPr>
              <a:t>we will NOT </a:t>
            </a:r>
            <a:r>
              <a:rPr i="1" lang="en" sz="1600">
                <a:highlight>
                  <a:schemeClr val="lt1"/>
                </a:highlight>
                <a:latin typeface="Advent Pro Medium"/>
                <a:ea typeface="Advent Pro Medium"/>
                <a:cs typeface="Advent Pro Medium"/>
                <a:sym typeface="Advent Pro Medium"/>
              </a:rPr>
              <a:t>exclude them</a:t>
            </a:r>
            <a:r>
              <a:rPr i="1" lang="en" sz="1600">
                <a:highlight>
                  <a:schemeClr val="lt1"/>
                </a:highlight>
                <a:latin typeface="Advent Pro Medium"/>
                <a:ea typeface="Advent Pro Medium"/>
                <a:cs typeface="Advent Pro Medium"/>
                <a:sym typeface="Advent Pro Medium"/>
              </a:rPr>
              <a:t>.</a:t>
            </a:r>
            <a:endParaRPr i="1" sz="1600">
              <a:highlight>
                <a:schemeClr val="lt1"/>
              </a:highlight>
              <a:latin typeface="Advent Pro Medium"/>
              <a:ea typeface="Advent Pro Medium"/>
              <a:cs typeface="Advent Pro Medium"/>
              <a:sym typeface="Advent Pro Medium"/>
            </a:endParaRPr>
          </a:p>
          <a:p>
            <a:pPr indent="-330200" lvl="0" marL="457200" rtl="0" algn="l">
              <a:lnSpc>
                <a:spcPct val="115000"/>
              </a:lnSpc>
              <a:spcBef>
                <a:spcPts val="0"/>
              </a:spcBef>
              <a:spcAft>
                <a:spcPts val="0"/>
              </a:spcAft>
              <a:buSzPts val="1600"/>
              <a:buAutoNum type="arabicParenR"/>
            </a:pPr>
            <a:r>
              <a:rPr b="1" lang="en" sz="1600">
                <a:highlight>
                  <a:schemeClr val="lt1"/>
                </a:highlight>
                <a:latin typeface="Advent Pro"/>
                <a:ea typeface="Advent Pro"/>
                <a:cs typeface="Advent Pro"/>
                <a:sym typeface="Advent Pro"/>
              </a:rPr>
              <a:t>‘generation solar’,  ‘generation wind onshore’ </a:t>
            </a:r>
            <a:r>
              <a:rPr lang="en" sz="1600">
                <a:highlight>
                  <a:schemeClr val="lt1"/>
                </a:highlight>
                <a:latin typeface="Advent Pro Medium"/>
                <a:ea typeface="Advent Pro Medium"/>
                <a:cs typeface="Advent Pro Medium"/>
                <a:sym typeface="Advent Pro Medium"/>
              </a:rPr>
              <a:t>-&gt; i</a:t>
            </a:r>
            <a:r>
              <a:rPr lang="en" sz="1600">
                <a:highlight>
                  <a:schemeClr val="lt1"/>
                </a:highlight>
                <a:latin typeface="Advent Pro Medium"/>
                <a:ea typeface="Advent Pro Medium"/>
                <a:cs typeface="Advent Pro Medium"/>
                <a:sym typeface="Advent Pro Medium"/>
              </a:rPr>
              <a:t>mportant factor, so </a:t>
            </a:r>
            <a:r>
              <a:rPr i="1" lang="en" sz="1600">
                <a:highlight>
                  <a:schemeClr val="lt1"/>
                </a:highlight>
                <a:latin typeface="Advent Pro Medium"/>
                <a:ea typeface="Advent Pro Medium"/>
                <a:cs typeface="Advent Pro Medium"/>
                <a:sym typeface="Advent Pro Medium"/>
              </a:rPr>
              <a:t>we will</a:t>
            </a:r>
            <a:r>
              <a:rPr i="1" lang="en" sz="1600">
                <a:highlight>
                  <a:schemeClr val="lt1"/>
                </a:highlight>
                <a:latin typeface="Advent Pro Medium"/>
                <a:ea typeface="Advent Pro Medium"/>
                <a:cs typeface="Advent Pro Medium"/>
                <a:sym typeface="Advent Pro Medium"/>
              </a:rPr>
              <a:t> exclude them</a:t>
            </a:r>
            <a:r>
              <a:rPr lang="en" sz="1600">
                <a:highlight>
                  <a:schemeClr val="lt1"/>
                </a:highlight>
                <a:latin typeface="Advent Pro Medium"/>
                <a:ea typeface="Advent Pro Medium"/>
                <a:cs typeface="Advent Pro Medium"/>
                <a:sym typeface="Advent Pro Medium"/>
              </a:rPr>
              <a:t>.</a:t>
            </a:r>
            <a:endParaRPr sz="1600">
              <a:highlight>
                <a:schemeClr val="lt1"/>
              </a:highlight>
              <a:latin typeface="Advent Pro Medium"/>
              <a:ea typeface="Advent Pro Medium"/>
              <a:cs typeface="Advent Pro Medium"/>
              <a:sym typeface="Advent Pro Medium"/>
            </a:endParaRPr>
          </a:p>
        </p:txBody>
      </p:sp>
      <p:pic>
        <p:nvPicPr>
          <p:cNvPr id="410" name="Google Shape;410;p53"/>
          <p:cNvPicPr preferRelativeResize="0"/>
          <p:nvPr/>
        </p:nvPicPr>
        <p:blipFill>
          <a:blip r:embed="rId3">
            <a:alphaModFix/>
          </a:blip>
          <a:stretch>
            <a:fillRect/>
          </a:stretch>
        </p:blipFill>
        <p:spPr>
          <a:xfrm>
            <a:off x="1143000" y="1089334"/>
            <a:ext cx="2058569" cy="3977967"/>
          </a:xfrm>
          <a:prstGeom prst="rect">
            <a:avLst/>
          </a:prstGeom>
          <a:noFill/>
          <a:ln>
            <a:noFill/>
          </a:ln>
        </p:spPr>
      </p:pic>
      <p:sp>
        <p:nvSpPr>
          <p:cNvPr id="411" name="Google Shape;411;p53"/>
          <p:cNvSpPr/>
          <p:nvPr/>
        </p:nvSpPr>
        <p:spPr>
          <a:xfrm>
            <a:off x="1066800" y="2669825"/>
            <a:ext cx="2191500" cy="315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3"/>
          <p:cNvSpPr/>
          <p:nvPr/>
        </p:nvSpPr>
        <p:spPr>
          <a:xfrm>
            <a:off x="1066800" y="3160200"/>
            <a:ext cx="2157600" cy="22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3"/>
          <p:cNvSpPr/>
          <p:nvPr/>
        </p:nvSpPr>
        <p:spPr>
          <a:xfrm>
            <a:off x="1076525" y="2299525"/>
            <a:ext cx="2191500" cy="315900"/>
          </a:xfrm>
          <a:prstGeom prst="rect">
            <a:avLst/>
          </a:prstGeom>
          <a:no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4" name="Google Shape;414;p53"/>
          <p:cNvCxnSpPr>
            <a:stCxn id="413" idx="3"/>
          </p:cNvCxnSpPr>
          <p:nvPr/>
        </p:nvCxnSpPr>
        <p:spPr>
          <a:xfrm>
            <a:off x="3268025" y="2457475"/>
            <a:ext cx="698700" cy="223200"/>
          </a:xfrm>
          <a:prstGeom prst="straightConnector1">
            <a:avLst/>
          </a:prstGeom>
          <a:noFill/>
          <a:ln cap="flat" cmpd="sng" w="9525">
            <a:solidFill>
              <a:srgbClr val="E69138"/>
            </a:solidFill>
            <a:prstDash val="solid"/>
            <a:round/>
            <a:headEnd len="med" w="med" type="none"/>
            <a:tailEnd len="med" w="med" type="triangle"/>
          </a:ln>
        </p:spPr>
      </p:cxnSp>
      <p:cxnSp>
        <p:nvCxnSpPr>
          <p:cNvPr id="415" name="Google Shape;415;p53"/>
          <p:cNvCxnSpPr>
            <a:stCxn id="411" idx="3"/>
          </p:cNvCxnSpPr>
          <p:nvPr/>
        </p:nvCxnSpPr>
        <p:spPr>
          <a:xfrm flipH="1" rot="10800000">
            <a:off x="3258300" y="2086775"/>
            <a:ext cx="631500" cy="741000"/>
          </a:xfrm>
          <a:prstGeom prst="straightConnector1">
            <a:avLst/>
          </a:prstGeom>
          <a:noFill/>
          <a:ln cap="flat" cmpd="sng" w="9525">
            <a:solidFill>
              <a:srgbClr val="FF0000"/>
            </a:solidFill>
            <a:prstDash val="solid"/>
            <a:round/>
            <a:headEnd len="med" w="med" type="none"/>
            <a:tailEnd len="med" w="med" type="triangle"/>
          </a:ln>
        </p:spPr>
      </p:cxnSp>
      <p:cxnSp>
        <p:nvCxnSpPr>
          <p:cNvPr id="416" name="Google Shape;416;p53"/>
          <p:cNvCxnSpPr>
            <a:stCxn id="412" idx="3"/>
          </p:cNvCxnSpPr>
          <p:nvPr/>
        </p:nvCxnSpPr>
        <p:spPr>
          <a:xfrm flipH="1" rot="10800000">
            <a:off x="3224400" y="2201400"/>
            <a:ext cx="687600" cy="1073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4"/>
          <p:cNvSpPr txBox="1"/>
          <p:nvPr>
            <p:ph idx="6"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VIF  (Variance Inflation Factors)</a:t>
            </a:r>
            <a:endParaRPr/>
          </a:p>
        </p:txBody>
      </p:sp>
      <p:cxnSp>
        <p:nvCxnSpPr>
          <p:cNvPr id="422" name="Google Shape;422;p54"/>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423" name="Google Shape;423;p54"/>
          <p:cNvSpPr txBox="1"/>
          <p:nvPr/>
        </p:nvSpPr>
        <p:spPr>
          <a:xfrm>
            <a:off x="3976450" y="1248000"/>
            <a:ext cx="48819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SzPts val="1600"/>
              <a:buFont typeface="Advent Pro Medium"/>
              <a:buChar char="-"/>
            </a:pPr>
            <a:r>
              <a:rPr lang="en" sz="1600">
                <a:highlight>
                  <a:schemeClr val="lt1"/>
                </a:highlight>
                <a:latin typeface="Advent Pro Medium"/>
                <a:ea typeface="Advent Pro Medium"/>
                <a:cs typeface="Advent Pro Medium"/>
                <a:sym typeface="Advent Pro Medium"/>
              </a:rPr>
              <a:t>For selecting final input variables, we consider the multicollinearity..</a:t>
            </a:r>
            <a:endParaRPr sz="1600">
              <a:highlight>
                <a:schemeClr val="lt1"/>
              </a:highlight>
              <a:latin typeface="Advent Pro Medium"/>
              <a:ea typeface="Advent Pro Medium"/>
              <a:cs typeface="Advent Pro Medium"/>
              <a:sym typeface="Advent Pro Medium"/>
            </a:endParaRPr>
          </a:p>
          <a:p>
            <a:pPr indent="-330200" lvl="0" marL="457200" rtl="0" algn="l">
              <a:lnSpc>
                <a:spcPct val="115000"/>
              </a:lnSpc>
              <a:spcBef>
                <a:spcPts val="0"/>
              </a:spcBef>
              <a:spcAft>
                <a:spcPts val="0"/>
              </a:spcAft>
              <a:buSzPts val="1600"/>
              <a:buAutoNum type="arabicParenR"/>
            </a:pPr>
            <a:r>
              <a:rPr b="1" lang="en" sz="1600">
                <a:highlight>
                  <a:schemeClr val="lt1"/>
                </a:highlight>
                <a:latin typeface="Advent Pro"/>
                <a:ea typeface="Advent Pro"/>
                <a:cs typeface="Advent Pro"/>
                <a:sym typeface="Advent Pro"/>
              </a:rPr>
              <a:t>‘'total load forcast', 'total load actual', 'temp' </a:t>
            </a:r>
            <a:r>
              <a:rPr lang="en" sz="1600">
                <a:highlight>
                  <a:schemeClr val="lt1"/>
                </a:highlight>
                <a:latin typeface="Advent Pro Medium"/>
                <a:ea typeface="Advent Pro Medium"/>
                <a:cs typeface="Advent Pro Medium"/>
                <a:sym typeface="Advent Pro Medium"/>
              </a:rPr>
              <a:t>-&gt; draw scatter plot to determine if it is helpful information by looking correlation between price and each feature..</a:t>
            </a:r>
            <a:endParaRPr sz="1600">
              <a:highlight>
                <a:schemeClr val="lt1"/>
              </a:highlight>
              <a:latin typeface="Advent Pro Medium"/>
              <a:ea typeface="Advent Pro Medium"/>
              <a:cs typeface="Advent Pro Medium"/>
              <a:sym typeface="Advent Pro Medium"/>
            </a:endParaRPr>
          </a:p>
          <a:p>
            <a:pPr indent="-330200" lvl="0" marL="457200" rtl="0" algn="l">
              <a:lnSpc>
                <a:spcPct val="115000"/>
              </a:lnSpc>
              <a:spcBef>
                <a:spcPts val="0"/>
              </a:spcBef>
              <a:spcAft>
                <a:spcPts val="0"/>
              </a:spcAft>
              <a:buSzPts val="1600"/>
              <a:buAutoNum type="arabicParenR"/>
            </a:pPr>
            <a:r>
              <a:rPr b="1" lang="en" sz="1600">
                <a:highlight>
                  <a:schemeClr val="lt1"/>
                </a:highlight>
                <a:latin typeface="Advent Pro"/>
                <a:ea typeface="Advent Pro"/>
                <a:cs typeface="Advent Pro"/>
                <a:sym typeface="Advent Pro"/>
              </a:rPr>
              <a:t>‘Forecast solar day ahead’, ‘forecast wind onshore day ahead’. </a:t>
            </a:r>
            <a:r>
              <a:rPr lang="en" sz="1600">
                <a:highlight>
                  <a:schemeClr val="lt1"/>
                </a:highlight>
                <a:latin typeface="Advent Pro Medium"/>
                <a:ea typeface="Advent Pro Medium"/>
                <a:cs typeface="Advent Pro Medium"/>
                <a:sym typeface="Advent Pro Medium"/>
              </a:rPr>
              <a:t>-&gt; not useful information to predict the price., </a:t>
            </a:r>
            <a:r>
              <a:rPr i="1" lang="en" sz="1600">
                <a:highlight>
                  <a:schemeClr val="lt1"/>
                </a:highlight>
                <a:latin typeface="Advent Pro Medium"/>
                <a:ea typeface="Advent Pro Medium"/>
                <a:cs typeface="Advent Pro Medium"/>
                <a:sym typeface="Advent Pro Medium"/>
              </a:rPr>
              <a:t>we will exclude them.</a:t>
            </a:r>
            <a:endParaRPr i="1" sz="1600">
              <a:highlight>
                <a:schemeClr val="lt1"/>
              </a:highlight>
              <a:latin typeface="Advent Pro Medium"/>
              <a:ea typeface="Advent Pro Medium"/>
              <a:cs typeface="Advent Pro Medium"/>
              <a:sym typeface="Advent Pro Medium"/>
            </a:endParaRPr>
          </a:p>
          <a:p>
            <a:pPr indent="-330200" lvl="0" marL="457200" rtl="0" algn="l">
              <a:lnSpc>
                <a:spcPct val="115000"/>
              </a:lnSpc>
              <a:spcBef>
                <a:spcPts val="0"/>
              </a:spcBef>
              <a:spcAft>
                <a:spcPts val="0"/>
              </a:spcAft>
              <a:buSzPts val="1600"/>
              <a:buAutoNum type="arabicParenR"/>
            </a:pPr>
            <a:r>
              <a:rPr b="1" lang="en" sz="1600">
                <a:highlight>
                  <a:schemeClr val="lt1"/>
                </a:highlight>
                <a:latin typeface="Advent Pro"/>
                <a:ea typeface="Advent Pro"/>
                <a:cs typeface="Advent Pro"/>
                <a:sym typeface="Advent Pro"/>
              </a:rPr>
              <a:t>‘generation solar’,  ‘generation wind onshore’ </a:t>
            </a:r>
            <a:r>
              <a:rPr lang="en" sz="1600">
                <a:highlight>
                  <a:schemeClr val="lt1"/>
                </a:highlight>
                <a:latin typeface="Advent Pro Medium"/>
                <a:ea typeface="Advent Pro Medium"/>
                <a:cs typeface="Advent Pro Medium"/>
                <a:sym typeface="Advent Pro Medium"/>
              </a:rPr>
              <a:t>-&gt; important factor, so </a:t>
            </a:r>
            <a:r>
              <a:rPr i="1" lang="en" sz="1600">
                <a:highlight>
                  <a:schemeClr val="lt1"/>
                </a:highlight>
                <a:latin typeface="Advent Pro Medium"/>
                <a:ea typeface="Advent Pro Medium"/>
                <a:cs typeface="Advent Pro Medium"/>
                <a:sym typeface="Advent Pro Medium"/>
              </a:rPr>
              <a:t>we will not exclude them</a:t>
            </a:r>
            <a:r>
              <a:rPr lang="en" sz="1600">
                <a:highlight>
                  <a:schemeClr val="lt1"/>
                </a:highlight>
                <a:latin typeface="Advent Pro Medium"/>
                <a:ea typeface="Advent Pro Medium"/>
                <a:cs typeface="Advent Pro Medium"/>
                <a:sym typeface="Advent Pro Medium"/>
              </a:rPr>
              <a:t>.</a:t>
            </a:r>
            <a:endParaRPr sz="1600">
              <a:highlight>
                <a:schemeClr val="lt1"/>
              </a:highlight>
              <a:latin typeface="Advent Pro Medium"/>
              <a:ea typeface="Advent Pro Medium"/>
              <a:cs typeface="Advent Pro Medium"/>
              <a:sym typeface="Advent Pro Medium"/>
            </a:endParaRPr>
          </a:p>
        </p:txBody>
      </p:sp>
      <p:pic>
        <p:nvPicPr>
          <p:cNvPr id="424" name="Google Shape;424;p54"/>
          <p:cNvPicPr preferRelativeResize="0"/>
          <p:nvPr/>
        </p:nvPicPr>
        <p:blipFill>
          <a:blip r:embed="rId3">
            <a:alphaModFix/>
          </a:blip>
          <a:stretch>
            <a:fillRect/>
          </a:stretch>
        </p:blipFill>
        <p:spPr>
          <a:xfrm>
            <a:off x="1143000" y="1089334"/>
            <a:ext cx="2058569" cy="3977967"/>
          </a:xfrm>
          <a:prstGeom prst="rect">
            <a:avLst/>
          </a:prstGeom>
          <a:noFill/>
          <a:ln>
            <a:noFill/>
          </a:ln>
        </p:spPr>
      </p:pic>
      <p:sp>
        <p:nvSpPr>
          <p:cNvPr id="425" name="Google Shape;425;p54"/>
          <p:cNvSpPr/>
          <p:nvPr/>
        </p:nvSpPr>
        <p:spPr>
          <a:xfrm>
            <a:off x="1066800" y="2669825"/>
            <a:ext cx="2191500" cy="315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4"/>
          <p:cNvSpPr/>
          <p:nvPr/>
        </p:nvSpPr>
        <p:spPr>
          <a:xfrm>
            <a:off x="1066800" y="3160200"/>
            <a:ext cx="2157600" cy="22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4"/>
          <p:cNvSpPr/>
          <p:nvPr/>
        </p:nvSpPr>
        <p:spPr>
          <a:xfrm>
            <a:off x="1076525" y="2299525"/>
            <a:ext cx="2191500" cy="315900"/>
          </a:xfrm>
          <a:prstGeom prst="rect">
            <a:avLst/>
          </a:prstGeom>
          <a:no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8" name="Google Shape;428;p54"/>
          <p:cNvCxnSpPr>
            <a:stCxn id="427" idx="3"/>
          </p:cNvCxnSpPr>
          <p:nvPr/>
        </p:nvCxnSpPr>
        <p:spPr>
          <a:xfrm>
            <a:off x="3268025" y="2457475"/>
            <a:ext cx="698700" cy="223200"/>
          </a:xfrm>
          <a:prstGeom prst="straightConnector1">
            <a:avLst/>
          </a:prstGeom>
          <a:noFill/>
          <a:ln cap="flat" cmpd="sng" w="9525">
            <a:solidFill>
              <a:srgbClr val="E69138"/>
            </a:solidFill>
            <a:prstDash val="solid"/>
            <a:round/>
            <a:headEnd len="med" w="med" type="none"/>
            <a:tailEnd len="med" w="med" type="triangle"/>
          </a:ln>
        </p:spPr>
      </p:cxnSp>
      <p:cxnSp>
        <p:nvCxnSpPr>
          <p:cNvPr id="429" name="Google Shape;429;p54"/>
          <p:cNvCxnSpPr>
            <a:stCxn id="425" idx="3"/>
          </p:cNvCxnSpPr>
          <p:nvPr/>
        </p:nvCxnSpPr>
        <p:spPr>
          <a:xfrm flipH="1" rot="10800000">
            <a:off x="3258300" y="2086775"/>
            <a:ext cx="631500" cy="741000"/>
          </a:xfrm>
          <a:prstGeom prst="straightConnector1">
            <a:avLst/>
          </a:prstGeom>
          <a:noFill/>
          <a:ln cap="flat" cmpd="sng" w="9525">
            <a:solidFill>
              <a:srgbClr val="FF0000"/>
            </a:solidFill>
            <a:prstDash val="solid"/>
            <a:round/>
            <a:headEnd len="med" w="med" type="none"/>
            <a:tailEnd len="med" w="med" type="triangle"/>
          </a:ln>
        </p:spPr>
      </p:cxnSp>
      <p:cxnSp>
        <p:nvCxnSpPr>
          <p:cNvPr id="430" name="Google Shape;430;p54"/>
          <p:cNvCxnSpPr>
            <a:stCxn id="426" idx="3"/>
          </p:cNvCxnSpPr>
          <p:nvPr/>
        </p:nvCxnSpPr>
        <p:spPr>
          <a:xfrm flipH="1" rot="10800000">
            <a:off x="3224400" y="2201400"/>
            <a:ext cx="687600" cy="1073100"/>
          </a:xfrm>
          <a:prstGeom prst="straightConnector1">
            <a:avLst/>
          </a:prstGeom>
          <a:noFill/>
          <a:ln cap="flat" cmpd="sng" w="9525">
            <a:solidFill>
              <a:srgbClr val="FF0000"/>
            </a:solidFill>
            <a:prstDash val="solid"/>
            <a:round/>
            <a:headEnd len="med" w="med" type="none"/>
            <a:tailEnd len="med" w="med" type="triangle"/>
          </a:ln>
        </p:spPr>
      </p:cxnSp>
      <p:sp>
        <p:nvSpPr>
          <p:cNvPr id="431" name="Google Shape;431;p54"/>
          <p:cNvSpPr/>
          <p:nvPr/>
        </p:nvSpPr>
        <p:spPr>
          <a:xfrm>
            <a:off x="490375" y="1067925"/>
            <a:ext cx="8314500" cy="4075500"/>
          </a:xfrm>
          <a:prstGeom prst="rect">
            <a:avLst/>
          </a:prstGeom>
          <a:solidFill>
            <a:srgbClr val="EFEFEF">
              <a:alpha val="554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2" name="Google Shape;432;p54"/>
          <p:cNvPicPr preferRelativeResize="0"/>
          <p:nvPr/>
        </p:nvPicPr>
        <p:blipFill>
          <a:blip r:embed="rId4">
            <a:alphaModFix/>
          </a:blip>
          <a:stretch>
            <a:fillRect/>
          </a:stretch>
        </p:blipFill>
        <p:spPr>
          <a:xfrm>
            <a:off x="3573775" y="2291225"/>
            <a:ext cx="4481390" cy="1073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5"/>
          <p:cNvSpPr txBox="1"/>
          <p:nvPr>
            <p:ph idx="6"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Scatter plot</a:t>
            </a:r>
            <a:endParaRPr/>
          </a:p>
        </p:txBody>
      </p:sp>
      <p:cxnSp>
        <p:nvCxnSpPr>
          <p:cNvPr id="438" name="Google Shape;438;p55"/>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439" name="Google Shape;439;p55"/>
          <p:cNvSpPr txBox="1"/>
          <p:nvPr/>
        </p:nvSpPr>
        <p:spPr>
          <a:xfrm>
            <a:off x="5472325" y="1139325"/>
            <a:ext cx="30000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600">
                <a:highlight>
                  <a:schemeClr val="lt1"/>
                </a:highlight>
                <a:latin typeface="Advent Pro Medium"/>
                <a:ea typeface="Advent Pro Medium"/>
                <a:cs typeface="Advent Pro Medium"/>
                <a:sym typeface="Advent Pro Medium"/>
              </a:rPr>
              <a:t>&lt;- We add Ordinary Least Squares regression trendline to scatterplots.</a:t>
            </a:r>
            <a:endParaRPr sz="1600">
              <a:latin typeface="Advent Pro Medium"/>
              <a:ea typeface="Advent Pro Medium"/>
              <a:cs typeface="Advent Pro Medium"/>
              <a:sym typeface="Advent Pro Medium"/>
            </a:endParaRPr>
          </a:p>
        </p:txBody>
      </p:sp>
      <p:pic>
        <p:nvPicPr>
          <p:cNvPr id="440" name="Google Shape;440;p55"/>
          <p:cNvPicPr preferRelativeResize="0"/>
          <p:nvPr/>
        </p:nvPicPr>
        <p:blipFill>
          <a:blip r:embed="rId3">
            <a:alphaModFix/>
          </a:blip>
          <a:stretch>
            <a:fillRect/>
          </a:stretch>
        </p:blipFill>
        <p:spPr>
          <a:xfrm>
            <a:off x="413925" y="1793138"/>
            <a:ext cx="4468051" cy="1128375"/>
          </a:xfrm>
          <a:prstGeom prst="rect">
            <a:avLst/>
          </a:prstGeom>
          <a:noFill/>
          <a:ln>
            <a:noFill/>
          </a:ln>
        </p:spPr>
      </p:pic>
      <p:pic>
        <p:nvPicPr>
          <p:cNvPr id="441" name="Google Shape;441;p55"/>
          <p:cNvPicPr preferRelativeResize="0"/>
          <p:nvPr/>
        </p:nvPicPr>
        <p:blipFill>
          <a:blip r:embed="rId4">
            <a:alphaModFix/>
          </a:blip>
          <a:stretch>
            <a:fillRect/>
          </a:stretch>
        </p:blipFill>
        <p:spPr>
          <a:xfrm>
            <a:off x="413925" y="1139313"/>
            <a:ext cx="4927632" cy="648000"/>
          </a:xfrm>
          <a:prstGeom prst="rect">
            <a:avLst/>
          </a:prstGeom>
          <a:noFill/>
          <a:ln>
            <a:noFill/>
          </a:ln>
        </p:spPr>
      </p:pic>
      <p:pic>
        <p:nvPicPr>
          <p:cNvPr id="442" name="Google Shape;442;p55"/>
          <p:cNvPicPr preferRelativeResize="0"/>
          <p:nvPr/>
        </p:nvPicPr>
        <p:blipFill>
          <a:blip r:embed="rId5">
            <a:alphaModFix/>
          </a:blip>
          <a:stretch>
            <a:fillRect/>
          </a:stretch>
        </p:blipFill>
        <p:spPr>
          <a:xfrm>
            <a:off x="413925" y="2921525"/>
            <a:ext cx="4468051" cy="1169906"/>
          </a:xfrm>
          <a:prstGeom prst="rect">
            <a:avLst/>
          </a:prstGeom>
          <a:noFill/>
          <a:ln>
            <a:noFill/>
          </a:ln>
        </p:spPr>
      </p:pic>
      <p:pic>
        <p:nvPicPr>
          <p:cNvPr id="443" name="Google Shape;443;p55"/>
          <p:cNvPicPr preferRelativeResize="0"/>
          <p:nvPr/>
        </p:nvPicPr>
        <p:blipFill>
          <a:blip r:embed="rId6">
            <a:alphaModFix/>
          </a:blip>
          <a:stretch>
            <a:fillRect/>
          </a:stretch>
        </p:blipFill>
        <p:spPr>
          <a:xfrm>
            <a:off x="413925" y="4072425"/>
            <a:ext cx="4468051" cy="1005675"/>
          </a:xfrm>
          <a:prstGeom prst="rect">
            <a:avLst/>
          </a:prstGeom>
          <a:noFill/>
          <a:ln>
            <a:noFill/>
          </a:ln>
        </p:spPr>
      </p:pic>
      <p:sp>
        <p:nvSpPr>
          <p:cNvPr id="444" name="Google Shape;444;p55"/>
          <p:cNvSpPr txBox="1"/>
          <p:nvPr/>
        </p:nvSpPr>
        <p:spPr>
          <a:xfrm>
            <a:off x="5348006" y="2226250"/>
            <a:ext cx="34242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600">
                <a:highlight>
                  <a:schemeClr val="lt1"/>
                </a:highlight>
                <a:latin typeface="Advent Pro Medium"/>
                <a:ea typeface="Advent Pro Medium"/>
                <a:cs typeface="Advent Pro Medium"/>
                <a:sym typeface="Advent Pro Medium"/>
              </a:rPr>
              <a:t> x= ‘total load actual’, y = ‘price actual’</a:t>
            </a:r>
            <a:endParaRPr sz="1600">
              <a:latin typeface="Advent Pro Medium"/>
              <a:ea typeface="Advent Pro Medium"/>
              <a:cs typeface="Advent Pro Medium"/>
              <a:sym typeface="Advent Pro Medium"/>
            </a:endParaRPr>
          </a:p>
        </p:txBody>
      </p:sp>
      <p:sp>
        <p:nvSpPr>
          <p:cNvPr id="445" name="Google Shape;445;p55"/>
          <p:cNvSpPr txBox="1"/>
          <p:nvPr/>
        </p:nvSpPr>
        <p:spPr>
          <a:xfrm>
            <a:off x="5295900" y="3306375"/>
            <a:ext cx="34242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600">
                <a:highlight>
                  <a:schemeClr val="lt1"/>
                </a:highlight>
                <a:latin typeface="Advent Pro Medium"/>
                <a:ea typeface="Advent Pro Medium"/>
                <a:cs typeface="Advent Pro Medium"/>
                <a:sym typeface="Advent Pro Medium"/>
              </a:rPr>
              <a:t> x= ‘total load forecast’, y = ‘price actual’</a:t>
            </a:r>
            <a:endParaRPr sz="1600">
              <a:latin typeface="Advent Pro Medium"/>
              <a:ea typeface="Advent Pro Medium"/>
              <a:cs typeface="Advent Pro Medium"/>
              <a:sym typeface="Advent Pro Medium"/>
            </a:endParaRPr>
          </a:p>
        </p:txBody>
      </p:sp>
      <p:sp>
        <p:nvSpPr>
          <p:cNvPr id="446" name="Google Shape;446;p55"/>
          <p:cNvSpPr txBox="1"/>
          <p:nvPr/>
        </p:nvSpPr>
        <p:spPr>
          <a:xfrm>
            <a:off x="5341550" y="443010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600">
                <a:highlight>
                  <a:schemeClr val="lt1"/>
                </a:highlight>
                <a:latin typeface="Advent Pro Medium"/>
                <a:ea typeface="Advent Pro Medium"/>
                <a:cs typeface="Advent Pro Medium"/>
                <a:sym typeface="Advent Pro Medium"/>
              </a:rPr>
              <a:t> x= ‘temp’, y = ‘price actual’</a:t>
            </a:r>
            <a:endParaRPr sz="1600">
              <a:latin typeface="Advent Pro Medium"/>
              <a:ea typeface="Advent Pro Medium"/>
              <a:cs typeface="Advent Pro Medium"/>
              <a:sym typeface="Advent Pr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29"/>
          <p:cNvSpPr txBox="1"/>
          <p:nvPr>
            <p:ph type="title"/>
          </p:nvPr>
        </p:nvSpPr>
        <p:spPr>
          <a:xfrm>
            <a:off x="3744875" y="2405450"/>
            <a:ext cx="5352600" cy="180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Reminder</a:t>
            </a:r>
            <a:endParaRPr/>
          </a:p>
        </p:txBody>
      </p:sp>
      <p:sp>
        <p:nvSpPr>
          <p:cNvPr id="169" name="Google Shape;169;p29"/>
          <p:cNvSpPr txBox="1"/>
          <p:nvPr>
            <p:ph idx="2" type="title"/>
          </p:nvPr>
        </p:nvSpPr>
        <p:spPr>
          <a:xfrm>
            <a:off x="3744877" y="1210763"/>
            <a:ext cx="1828800" cy="122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01</a:t>
            </a:r>
            <a:endParaRPr/>
          </a:p>
        </p:txBody>
      </p:sp>
      <p:cxnSp>
        <p:nvCxnSpPr>
          <p:cNvPr id="170" name="Google Shape;170;p29"/>
          <p:cNvCxnSpPr/>
          <p:nvPr/>
        </p:nvCxnSpPr>
        <p:spPr>
          <a:xfrm>
            <a:off x="3787852" y="4223103"/>
            <a:ext cx="22092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6"/>
          <p:cNvSpPr txBox="1"/>
          <p:nvPr>
            <p:ph idx="6"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Scatter plot</a:t>
            </a:r>
            <a:endParaRPr/>
          </a:p>
        </p:txBody>
      </p:sp>
      <p:cxnSp>
        <p:nvCxnSpPr>
          <p:cNvPr id="452" name="Google Shape;452;p56"/>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453" name="Google Shape;453;p56"/>
          <p:cNvSpPr txBox="1"/>
          <p:nvPr/>
        </p:nvSpPr>
        <p:spPr>
          <a:xfrm>
            <a:off x="5347725" y="1576750"/>
            <a:ext cx="3642600" cy="215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600">
                <a:highlight>
                  <a:schemeClr val="lt1"/>
                </a:highlight>
                <a:latin typeface="Advent Pro Medium"/>
                <a:ea typeface="Advent Pro Medium"/>
                <a:cs typeface="Advent Pro Medium"/>
                <a:sym typeface="Advent Pro Medium"/>
              </a:rPr>
              <a:t>Therefore, we will remove the</a:t>
            </a:r>
            <a:r>
              <a:rPr b="1" lang="en" sz="1600">
                <a:highlight>
                  <a:schemeClr val="lt1"/>
                </a:highlight>
                <a:latin typeface="Advent Pro"/>
                <a:ea typeface="Advent Pro"/>
                <a:cs typeface="Advent Pro"/>
                <a:sym typeface="Advent Pro"/>
              </a:rPr>
              <a:t> </a:t>
            </a:r>
            <a:r>
              <a:rPr b="1" i="1" lang="en" sz="1600">
                <a:highlight>
                  <a:schemeClr val="lt1"/>
                </a:highlight>
                <a:latin typeface="Advent Pro"/>
                <a:ea typeface="Advent Pro"/>
                <a:cs typeface="Advent Pro"/>
                <a:sym typeface="Advent Pro"/>
              </a:rPr>
              <a:t>'total load actual', 'total load forecast' </a:t>
            </a:r>
            <a:r>
              <a:rPr i="1" lang="en" sz="1600">
                <a:highlight>
                  <a:schemeClr val="lt1"/>
                </a:highlight>
                <a:latin typeface="Advent Pro Medium"/>
                <a:ea typeface="Advent Pro Medium"/>
                <a:cs typeface="Advent Pro Medium"/>
                <a:sym typeface="Advent Pro Medium"/>
              </a:rPr>
              <a:t>and for ‘temp’, we decided to drop </a:t>
            </a:r>
            <a:r>
              <a:rPr b="1" i="1" lang="en" sz="1600">
                <a:highlight>
                  <a:schemeClr val="lt1"/>
                </a:highlight>
                <a:latin typeface="Advent Pro"/>
                <a:ea typeface="Advent Pro"/>
                <a:cs typeface="Advent Pro"/>
                <a:sym typeface="Advent Pro"/>
              </a:rPr>
              <a:t>'temp min' and ‘temp max  </a:t>
            </a:r>
            <a:r>
              <a:rPr lang="en" sz="1600">
                <a:highlight>
                  <a:schemeClr val="lt1"/>
                </a:highlight>
                <a:latin typeface="Advent Pro Medium"/>
                <a:ea typeface="Advent Pro Medium"/>
                <a:cs typeface="Advent Pro Medium"/>
                <a:sym typeface="Advent Pro Medium"/>
              </a:rPr>
              <a:t>since it has similar value with ‘temp’.</a:t>
            </a:r>
            <a:endParaRPr sz="1600">
              <a:highlight>
                <a:schemeClr val="lt1"/>
              </a:highlight>
              <a:latin typeface="Advent Pro Medium"/>
              <a:ea typeface="Advent Pro Medium"/>
              <a:cs typeface="Advent Pro Medium"/>
              <a:sym typeface="Advent Pro Medium"/>
            </a:endParaRPr>
          </a:p>
          <a:p>
            <a:pPr indent="0" lvl="0" marL="0" rtl="0" algn="l">
              <a:lnSpc>
                <a:spcPct val="115000"/>
              </a:lnSpc>
              <a:spcBef>
                <a:spcPts val="1200"/>
              </a:spcBef>
              <a:spcAft>
                <a:spcPts val="0"/>
              </a:spcAft>
              <a:buNone/>
            </a:pPr>
            <a:r>
              <a:t/>
            </a:r>
            <a:endParaRPr sz="1600">
              <a:highlight>
                <a:schemeClr val="lt1"/>
              </a:highlight>
              <a:latin typeface="Advent Pro Medium"/>
              <a:ea typeface="Advent Pro Medium"/>
              <a:cs typeface="Advent Pro Medium"/>
              <a:sym typeface="Advent Pro Medium"/>
            </a:endParaRPr>
          </a:p>
          <a:p>
            <a:pPr indent="0" lvl="0" marL="0" rtl="0" algn="l">
              <a:lnSpc>
                <a:spcPct val="115000"/>
              </a:lnSpc>
              <a:spcBef>
                <a:spcPts val="1200"/>
              </a:spcBef>
              <a:spcAft>
                <a:spcPts val="1200"/>
              </a:spcAft>
              <a:buNone/>
            </a:pPr>
            <a:r>
              <a:t/>
            </a:r>
            <a:endParaRPr sz="1600">
              <a:highlight>
                <a:schemeClr val="lt1"/>
              </a:highlight>
              <a:latin typeface="Advent Pro Medium"/>
              <a:ea typeface="Advent Pro Medium"/>
              <a:cs typeface="Advent Pro Medium"/>
              <a:sym typeface="Advent Pro Medium"/>
            </a:endParaRPr>
          </a:p>
        </p:txBody>
      </p:sp>
      <p:pic>
        <p:nvPicPr>
          <p:cNvPr id="454" name="Google Shape;454;p56"/>
          <p:cNvPicPr preferRelativeResize="0"/>
          <p:nvPr/>
        </p:nvPicPr>
        <p:blipFill>
          <a:blip r:embed="rId3">
            <a:alphaModFix/>
          </a:blip>
          <a:stretch>
            <a:fillRect/>
          </a:stretch>
        </p:blipFill>
        <p:spPr>
          <a:xfrm>
            <a:off x="413775" y="3661492"/>
            <a:ext cx="5010226" cy="693083"/>
          </a:xfrm>
          <a:prstGeom prst="rect">
            <a:avLst/>
          </a:prstGeom>
          <a:noFill/>
          <a:ln>
            <a:noFill/>
          </a:ln>
        </p:spPr>
      </p:pic>
      <p:pic>
        <p:nvPicPr>
          <p:cNvPr id="455" name="Google Shape;455;p56"/>
          <p:cNvPicPr preferRelativeResize="0"/>
          <p:nvPr/>
        </p:nvPicPr>
        <p:blipFill>
          <a:blip r:embed="rId4">
            <a:alphaModFix/>
          </a:blip>
          <a:stretch>
            <a:fillRect/>
          </a:stretch>
        </p:blipFill>
        <p:spPr>
          <a:xfrm>
            <a:off x="579297" y="1221972"/>
            <a:ext cx="3420000" cy="2408750"/>
          </a:xfrm>
          <a:prstGeom prst="rect">
            <a:avLst/>
          </a:prstGeom>
          <a:noFill/>
          <a:ln>
            <a:noFill/>
          </a:ln>
        </p:spPr>
      </p:pic>
      <p:sp>
        <p:nvSpPr>
          <p:cNvPr id="456" name="Google Shape;456;p56"/>
          <p:cNvSpPr/>
          <p:nvPr/>
        </p:nvSpPr>
        <p:spPr>
          <a:xfrm>
            <a:off x="348800" y="3991975"/>
            <a:ext cx="4825500" cy="400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7" name="Google Shape;457;p56"/>
          <p:cNvCxnSpPr>
            <a:endCxn id="453" idx="1"/>
          </p:cNvCxnSpPr>
          <p:nvPr/>
        </p:nvCxnSpPr>
        <p:spPr>
          <a:xfrm flipH="1" rot="10800000">
            <a:off x="5174325" y="2654200"/>
            <a:ext cx="173400" cy="13377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1" name="Shape 461"/>
        <p:cNvGrpSpPr/>
        <p:nvPr/>
      </p:nvGrpSpPr>
      <p:grpSpPr>
        <a:xfrm>
          <a:off x="0" y="0"/>
          <a:ext cx="0" cy="0"/>
          <a:chOff x="0" y="0"/>
          <a:chExt cx="0" cy="0"/>
        </a:xfrm>
      </p:grpSpPr>
      <p:sp>
        <p:nvSpPr>
          <p:cNvPr id="462" name="Google Shape;462;p57"/>
          <p:cNvSpPr txBox="1"/>
          <p:nvPr>
            <p:ph type="title"/>
          </p:nvPr>
        </p:nvSpPr>
        <p:spPr>
          <a:xfrm>
            <a:off x="3744875" y="2024450"/>
            <a:ext cx="5352600" cy="180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Linear Model</a:t>
            </a:r>
            <a:endParaRPr/>
          </a:p>
        </p:txBody>
      </p:sp>
      <p:sp>
        <p:nvSpPr>
          <p:cNvPr id="463" name="Google Shape;463;p57"/>
          <p:cNvSpPr txBox="1"/>
          <p:nvPr>
            <p:ph idx="2" type="title"/>
          </p:nvPr>
        </p:nvSpPr>
        <p:spPr>
          <a:xfrm>
            <a:off x="3744877" y="1210763"/>
            <a:ext cx="1828800" cy="122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06</a:t>
            </a:r>
            <a:endParaRPr/>
          </a:p>
        </p:txBody>
      </p:sp>
      <p:cxnSp>
        <p:nvCxnSpPr>
          <p:cNvPr id="464" name="Google Shape;464;p57"/>
          <p:cNvCxnSpPr/>
          <p:nvPr/>
        </p:nvCxnSpPr>
        <p:spPr>
          <a:xfrm>
            <a:off x="3787852" y="3461103"/>
            <a:ext cx="2209200" cy="0"/>
          </a:xfrm>
          <a:prstGeom prst="straightConnector1">
            <a:avLst/>
          </a:prstGeom>
          <a:noFill/>
          <a:ln cap="flat" cmpd="sng" w="19050">
            <a:solidFill>
              <a:schemeClr val="dk2"/>
            </a:solidFill>
            <a:prstDash val="solid"/>
            <a:round/>
            <a:headEnd len="med" w="med" type="none"/>
            <a:tailEnd len="med" w="med" type="none"/>
          </a:ln>
        </p:spPr>
      </p:cxnSp>
      <p:sp>
        <p:nvSpPr>
          <p:cNvPr id="465" name="Google Shape;465;p57"/>
          <p:cNvSpPr txBox="1"/>
          <p:nvPr>
            <p:ph type="title"/>
          </p:nvPr>
        </p:nvSpPr>
        <p:spPr>
          <a:xfrm>
            <a:off x="3744875" y="3545924"/>
            <a:ext cx="5067600" cy="80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000"/>
              <a:t>To configure relationship of each renewable energy generation and weather </a:t>
            </a:r>
            <a:r>
              <a:rPr lang="en" sz="2000"/>
              <a:t>features.</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8"/>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Linear Model</a:t>
            </a:r>
            <a:endParaRPr/>
          </a:p>
        </p:txBody>
      </p:sp>
      <p:cxnSp>
        <p:nvCxnSpPr>
          <p:cNvPr id="471" name="Google Shape;471;p58"/>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472" name="Google Shape;472;p58"/>
          <p:cNvSpPr txBox="1"/>
          <p:nvPr/>
        </p:nvSpPr>
        <p:spPr>
          <a:xfrm>
            <a:off x="720000" y="1269350"/>
            <a:ext cx="6969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Advent Pro"/>
                <a:ea typeface="Advent Pro"/>
                <a:cs typeface="Advent Pro"/>
                <a:sym typeface="Advent Pro"/>
              </a:rPr>
              <a:t>Train linear model to know relationship of weather state and energy production</a:t>
            </a:r>
            <a:endParaRPr b="1" sz="1600">
              <a:latin typeface="Advent Pro"/>
              <a:ea typeface="Advent Pro"/>
              <a:cs typeface="Advent Pro"/>
              <a:sym typeface="Advent Pro"/>
            </a:endParaRPr>
          </a:p>
        </p:txBody>
      </p:sp>
      <p:sp>
        <p:nvSpPr>
          <p:cNvPr id="473" name="Google Shape;473;p58"/>
          <p:cNvSpPr txBox="1"/>
          <p:nvPr/>
        </p:nvSpPr>
        <p:spPr>
          <a:xfrm>
            <a:off x="720000" y="1700450"/>
            <a:ext cx="47394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Advent Pro Medium"/>
                <a:ea typeface="Advent Pro Medium"/>
                <a:cs typeface="Advent Pro Medium"/>
                <a:sym typeface="Advent Pro Medium"/>
              </a:rPr>
              <a:t>Input: weather state</a:t>
            </a:r>
            <a:endParaRPr sz="1600">
              <a:latin typeface="Advent Pro Medium"/>
              <a:ea typeface="Advent Pro Medium"/>
              <a:cs typeface="Advent Pro Medium"/>
              <a:sym typeface="Advent Pro Medium"/>
            </a:endParaRPr>
          </a:p>
          <a:p>
            <a:pPr indent="0" lvl="0" marL="0" rtl="0" algn="l">
              <a:spcBef>
                <a:spcPts val="0"/>
              </a:spcBef>
              <a:spcAft>
                <a:spcPts val="0"/>
              </a:spcAft>
              <a:buNone/>
            </a:pPr>
            <a:r>
              <a:rPr lang="en" sz="1600">
                <a:latin typeface="Advent Pro Medium"/>
                <a:ea typeface="Advent Pro Medium"/>
                <a:cs typeface="Advent Pro Medium"/>
                <a:sym typeface="Advent Pro Medium"/>
              </a:rPr>
              <a:t>Output: production by energy types</a:t>
            </a:r>
            <a:endParaRPr sz="1600">
              <a:latin typeface="Advent Pro Medium"/>
              <a:ea typeface="Advent Pro Medium"/>
              <a:cs typeface="Advent Pro Medium"/>
              <a:sym typeface="Advent Pro Medium"/>
            </a:endParaRPr>
          </a:p>
          <a:p>
            <a:pPr indent="-330200" lvl="0" marL="457200" rtl="0" algn="l">
              <a:spcBef>
                <a:spcPts val="0"/>
              </a:spcBef>
              <a:spcAft>
                <a:spcPts val="0"/>
              </a:spcAft>
              <a:buSzPts val="1600"/>
              <a:buFont typeface="Advent Pro Medium"/>
              <a:buAutoNum type="arabicPeriod"/>
            </a:pPr>
            <a:r>
              <a:rPr lang="en" sz="1600">
                <a:latin typeface="Advent Pro Medium"/>
                <a:ea typeface="Advent Pro Medium"/>
                <a:cs typeface="Advent Pro Medium"/>
                <a:sym typeface="Advent Pro Medium"/>
              </a:rPr>
              <a:t>generation biomass</a:t>
            </a:r>
            <a:endParaRPr sz="1600">
              <a:latin typeface="Advent Pro Medium"/>
              <a:ea typeface="Advent Pro Medium"/>
              <a:cs typeface="Advent Pro Medium"/>
              <a:sym typeface="Advent Pro Medium"/>
            </a:endParaRPr>
          </a:p>
          <a:p>
            <a:pPr indent="-330200" lvl="0" marL="457200" rtl="0" algn="l">
              <a:spcBef>
                <a:spcPts val="0"/>
              </a:spcBef>
              <a:spcAft>
                <a:spcPts val="0"/>
              </a:spcAft>
              <a:buSzPts val="1600"/>
              <a:buFont typeface="Advent Pro Medium"/>
              <a:buAutoNum type="arabicPeriod"/>
            </a:pPr>
            <a:r>
              <a:rPr lang="en" sz="1600">
                <a:latin typeface="Advent Pro Medium"/>
                <a:ea typeface="Advent Pro Medium"/>
                <a:cs typeface="Advent Pro Medium"/>
                <a:sym typeface="Advent Pro Medium"/>
              </a:rPr>
              <a:t>generation hydro water reservoir</a:t>
            </a:r>
            <a:endParaRPr sz="1600">
              <a:latin typeface="Advent Pro Medium"/>
              <a:ea typeface="Advent Pro Medium"/>
              <a:cs typeface="Advent Pro Medium"/>
              <a:sym typeface="Advent Pro Medium"/>
            </a:endParaRPr>
          </a:p>
          <a:p>
            <a:pPr indent="-330200" lvl="0" marL="457200" rtl="0" algn="l">
              <a:spcBef>
                <a:spcPts val="0"/>
              </a:spcBef>
              <a:spcAft>
                <a:spcPts val="0"/>
              </a:spcAft>
              <a:buSzPts val="1600"/>
              <a:buFont typeface="Advent Pro Medium"/>
              <a:buAutoNum type="arabicPeriod"/>
            </a:pPr>
            <a:r>
              <a:rPr lang="en" sz="1600">
                <a:latin typeface="Advent Pro Medium"/>
                <a:ea typeface="Advent Pro Medium"/>
                <a:cs typeface="Advent Pro Medium"/>
                <a:sym typeface="Advent Pro Medium"/>
              </a:rPr>
              <a:t>generation other renewable</a:t>
            </a:r>
            <a:endParaRPr sz="1600">
              <a:latin typeface="Advent Pro Medium"/>
              <a:ea typeface="Advent Pro Medium"/>
              <a:cs typeface="Advent Pro Medium"/>
              <a:sym typeface="Advent Pro Medium"/>
            </a:endParaRPr>
          </a:p>
          <a:p>
            <a:pPr indent="-330200" lvl="0" marL="457200" rtl="0" algn="l">
              <a:spcBef>
                <a:spcPts val="0"/>
              </a:spcBef>
              <a:spcAft>
                <a:spcPts val="0"/>
              </a:spcAft>
              <a:buSzPts val="1600"/>
              <a:buFont typeface="Advent Pro Medium"/>
              <a:buAutoNum type="arabicPeriod"/>
            </a:pPr>
            <a:r>
              <a:rPr lang="en" sz="1600">
                <a:latin typeface="Advent Pro Medium"/>
                <a:ea typeface="Advent Pro Medium"/>
                <a:cs typeface="Advent Pro Medium"/>
                <a:sym typeface="Advent Pro Medium"/>
              </a:rPr>
              <a:t>generation solar</a:t>
            </a:r>
            <a:endParaRPr sz="1600">
              <a:latin typeface="Advent Pro Medium"/>
              <a:ea typeface="Advent Pro Medium"/>
              <a:cs typeface="Advent Pro Medium"/>
              <a:sym typeface="Advent Pro Medium"/>
            </a:endParaRPr>
          </a:p>
          <a:p>
            <a:pPr indent="-330200" lvl="0" marL="457200" rtl="0" algn="l">
              <a:spcBef>
                <a:spcPts val="0"/>
              </a:spcBef>
              <a:spcAft>
                <a:spcPts val="0"/>
              </a:spcAft>
              <a:buSzPts val="1600"/>
              <a:buFont typeface="Advent Pro Medium"/>
              <a:buAutoNum type="arabicPeriod"/>
            </a:pPr>
            <a:r>
              <a:rPr lang="en" sz="1600">
                <a:latin typeface="Advent Pro Medium"/>
                <a:ea typeface="Advent Pro Medium"/>
                <a:cs typeface="Advent Pro Medium"/>
                <a:sym typeface="Advent Pro Medium"/>
              </a:rPr>
              <a:t>generation waste</a:t>
            </a:r>
            <a:endParaRPr sz="1600">
              <a:latin typeface="Advent Pro Medium"/>
              <a:ea typeface="Advent Pro Medium"/>
              <a:cs typeface="Advent Pro Medium"/>
              <a:sym typeface="Advent Pro Medium"/>
            </a:endParaRPr>
          </a:p>
          <a:p>
            <a:pPr indent="-330200" lvl="0" marL="457200" rtl="0" algn="l">
              <a:spcBef>
                <a:spcPts val="0"/>
              </a:spcBef>
              <a:spcAft>
                <a:spcPts val="0"/>
              </a:spcAft>
              <a:buSzPts val="1600"/>
              <a:buFont typeface="Advent Pro Medium"/>
              <a:buAutoNum type="arabicPeriod"/>
            </a:pPr>
            <a:r>
              <a:rPr lang="en" sz="1600">
                <a:latin typeface="Advent Pro Medium"/>
                <a:ea typeface="Advent Pro Medium"/>
                <a:cs typeface="Advent Pro Medium"/>
                <a:sym typeface="Advent Pro Medium"/>
              </a:rPr>
              <a:t>generation wind onshore</a:t>
            </a:r>
            <a:endParaRPr sz="1600">
              <a:latin typeface="Advent Pro Medium"/>
              <a:ea typeface="Advent Pro Medium"/>
              <a:cs typeface="Advent Pro Medium"/>
              <a:sym typeface="Advent Pro Medium"/>
            </a:endParaRPr>
          </a:p>
          <a:p>
            <a:pPr indent="0" lvl="0" marL="0" rtl="0" algn="l">
              <a:spcBef>
                <a:spcPts val="0"/>
              </a:spcBef>
              <a:spcAft>
                <a:spcPts val="0"/>
              </a:spcAft>
              <a:buNone/>
            </a:pPr>
            <a:r>
              <a:t/>
            </a:r>
            <a:endParaRPr sz="1600">
              <a:latin typeface="Advent Pro Medium"/>
              <a:ea typeface="Advent Pro Medium"/>
              <a:cs typeface="Advent Pro Medium"/>
              <a:sym typeface="Advent Pro Medium"/>
            </a:endParaRPr>
          </a:p>
          <a:p>
            <a:pPr indent="0" lvl="0" marL="0" rtl="0" algn="l">
              <a:spcBef>
                <a:spcPts val="0"/>
              </a:spcBef>
              <a:spcAft>
                <a:spcPts val="0"/>
              </a:spcAft>
              <a:buNone/>
            </a:pPr>
            <a:r>
              <a:rPr lang="en" sz="1600">
                <a:latin typeface="Advent Pro Medium"/>
                <a:ea typeface="Advent Pro Medium"/>
                <a:cs typeface="Advent Pro Medium"/>
                <a:sym typeface="Advent Pro Medium"/>
              </a:rPr>
              <a:t>Training models: Linear regression, Ridge, Lasso</a:t>
            </a:r>
            <a:endParaRPr sz="1600">
              <a:latin typeface="Advent Pro Medium"/>
              <a:ea typeface="Advent Pro Medium"/>
              <a:cs typeface="Advent Pro Medium"/>
              <a:sym typeface="Advent Pro Medium"/>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9"/>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Linear Model</a:t>
            </a:r>
            <a:endParaRPr/>
          </a:p>
        </p:txBody>
      </p:sp>
      <p:cxnSp>
        <p:nvCxnSpPr>
          <p:cNvPr id="479" name="Google Shape;479;p59"/>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480" name="Google Shape;480;p59"/>
          <p:cNvSpPr txBox="1"/>
          <p:nvPr/>
        </p:nvSpPr>
        <p:spPr>
          <a:xfrm>
            <a:off x="720000" y="1216800"/>
            <a:ext cx="3484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Advent Pro Medium"/>
                <a:ea typeface="Advent Pro Medium"/>
                <a:cs typeface="Advent Pro Medium"/>
                <a:sym typeface="Advent Pro Medium"/>
              </a:rPr>
              <a:t>Before training</a:t>
            </a:r>
            <a:endParaRPr sz="1600">
              <a:latin typeface="Advent Pro Medium"/>
              <a:ea typeface="Advent Pro Medium"/>
              <a:cs typeface="Advent Pro Medium"/>
              <a:sym typeface="Advent Pro Medium"/>
            </a:endParaRPr>
          </a:p>
          <a:p>
            <a:pPr indent="0" lvl="0" marL="0" rtl="0" algn="l">
              <a:spcBef>
                <a:spcPts val="0"/>
              </a:spcBef>
              <a:spcAft>
                <a:spcPts val="0"/>
              </a:spcAft>
              <a:buNone/>
            </a:pPr>
            <a:r>
              <a:t/>
            </a:r>
            <a:endParaRPr sz="1600">
              <a:latin typeface="Advent Pro Medium"/>
              <a:ea typeface="Advent Pro Medium"/>
              <a:cs typeface="Advent Pro Medium"/>
              <a:sym typeface="Advent Pro Medium"/>
            </a:endParaRPr>
          </a:p>
          <a:p>
            <a:pPr indent="-330200" lvl="0" marL="457200" rtl="0" algn="l">
              <a:spcBef>
                <a:spcPts val="0"/>
              </a:spcBef>
              <a:spcAft>
                <a:spcPts val="0"/>
              </a:spcAft>
              <a:buSzPts val="1600"/>
              <a:buFont typeface="Advent Pro Medium"/>
              <a:buAutoNum type="arabicPeriod"/>
            </a:pPr>
            <a:r>
              <a:rPr lang="en" sz="1600">
                <a:latin typeface="Advent Pro Medium"/>
                <a:ea typeface="Advent Pro Medium"/>
                <a:cs typeface="Advent Pro Medium"/>
                <a:sym typeface="Advent Pro Medium"/>
              </a:rPr>
              <a:t>Data split by year</a:t>
            </a:r>
            <a:endParaRPr sz="1600">
              <a:latin typeface="Advent Pro Medium"/>
              <a:ea typeface="Advent Pro Medium"/>
              <a:cs typeface="Advent Pro Medium"/>
              <a:sym typeface="Advent Pro Medium"/>
            </a:endParaRPr>
          </a:p>
          <a:p>
            <a:pPr indent="0" lvl="0" marL="457200" rtl="0" algn="l">
              <a:spcBef>
                <a:spcPts val="0"/>
              </a:spcBef>
              <a:spcAft>
                <a:spcPts val="0"/>
              </a:spcAft>
              <a:buNone/>
            </a:pPr>
            <a:r>
              <a:t/>
            </a:r>
            <a:endParaRPr sz="1600">
              <a:latin typeface="Advent Pro Medium"/>
              <a:ea typeface="Advent Pro Medium"/>
              <a:cs typeface="Advent Pro Medium"/>
              <a:sym typeface="Advent Pro Medium"/>
            </a:endParaRPr>
          </a:p>
          <a:p>
            <a:pPr indent="-330200" lvl="0" marL="457200" rtl="0" algn="l">
              <a:spcBef>
                <a:spcPts val="0"/>
              </a:spcBef>
              <a:spcAft>
                <a:spcPts val="0"/>
              </a:spcAft>
              <a:buSzPts val="1600"/>
              <a:buFont typeface="Advent Pro Medium"/>
              <a:buAutoNum type="arabicPeriod"/>
            </a:pPr>
            <a:r>
              <a:rPr lang="en" sz="1600">
                <a:latin typeface="Advent Pro Medium"/>
                <a:ea typeface="Advent Pro Medium"/>
                <a:cs typeface="Advent Pro Medium"/>
                <a:sym typeface="Advent Pro Medium"/>
              </a:rPr>
              <a:t>Use K Fold for cross-validation</a:t>
            </a:r>
            <a:endParaRPr sz="1600">
              <a:latin typeface="Advent Pro Medium"/>
              <a:ea typeface="Advent Pro Medium"/>
              <a:cs typeface="Advent Pro Medium"/>
              <a:sym typeface="Advent Pro Medium"/>
            </a:endParaRPr>
          </a:p>
        </p:txBody>
      </p:sp>
      <p:pic>
        <p:nvPicPr>
          <p:cNvPr id="481" name="Google Shape;481;p59"/>
          <p:cNvPicPr preferRelativeResize="0"/>
          <p:nvPr/>
        </p:nvPicPr>
        <p:blipFill>
          <a:blip r:embed="rId3">
            <a:alphaModFix/>
          </a:blip>
          <a:stretch>
            <a:fillRect/>
          </a:stretch>
        </p:blipFill>
        <p:spPr>
          <a:xfrm>
            <a:off x="152400" y="2692800"/>
            <a:ext cx="8839202" cy="890897"/>
          </a:xfrm>
          <a:prstGeom prst="rect">
            <a:avLst/>
          </a:prstGeom>
          <a:noFill/>
          <a:ln>
            <a:noFill/>
          </a:ln>
        </p:spPr>
      </p:pic>
      <p:pic>
        <p:nvPicPr>
          <p:cNvPr id="482" name="Google Shape;482;p59"/>
          <p:cNvPicPr preferRelativeResize="0"/>
          <p:nvPr/>
        </p:nvPicPr>
        <p:blipFill>
          <a:blip r:embed="rId4">
            <a:alphaModFix/>
          </a:blip>
          <a:stretch>
            <a:fillRect/>
          </a:stretch>
        </p:blipFill>
        <p:spPr>
          <a:xfrm>
            <a:off x="152400" y="3736097"/>
            <a:ext cx="8839202" cy="32556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0"/>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Linear Model</a:t>
            </a:r>
            <a:endParaRPr/>
          </a:p>
        </p:txBody>
      </p:sp>
      <p:cxnSp>
        <p:nvCxnSpPr>
          <p:cNvPr id="488" name="Google Shape;488;p60"/>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489" name="Google Shape;489;p60"/>
          <p:cNvSpPr txBox="1"/>
          <p:nvPr/>
        </p:nvSpPr>
        <p:spPr>
          <a:xfrm>
            <a:off x="720000" y="1224300"/>
            <a:ext cx="7779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Advent Pro Medium"/>
                <a:ea typeface="Advent Pro Medium"/>
                <a:cs typeface="Advent Pro Medium"/>
                <a:sym typeface="Advent Pro Medium"/>
              </a:rPr>
              <a:t>Train model (ex. Generation biomass - Ridge)</a:t>
            </a:r>
            <a:endParaRPr sz="1600">
              <a:latin typeface="Advent Pro Medium"/>
              <a:ea typeface="Advent Pro Medium"/>
              <a:cs typeface="Advent Pro Medium"/>
              <a:sym typeface="Advent Pro Medium"/>
            </a:endParaRPr>
          </a:p>
        </p:txBody>
      </p:sp>
      <p:pic>
        <p:nvPicPr>
          <p:cNvPr id="490" name="Google Shape;490;p60"/>
          <p:cNvPicPr preferRelativeResize="0"/>
          <p:nvPr/>
        </p:nvPicPr>
        <p:blipFill>
          <a:blip r:embed="rId3">
            <a:alphaModFix/>
          </a:blip>
          <a:stretch>
            <a:fillRect/>
          </a:stretch>
        </p:blipFill>
        <p:spPr>
          <a:xfrm>
            <a:off x="152400" y="1776900"/>
            <a:ext cx="4414134" cy="3214201"/>
          </a:xfrm>
          <a:prstGeom prst="rect">
            <a:avLst/>
          </a:prstGeom>
          <a:noFill/>
          <a:ln>
            <a:noFill/>
          </a:ln>
        </p:spPr>
      </p:pic>
      <p:pic>
        <p:nvPicPr>
          <p:cNvPr id="491" name="Google Shape;491;p60"/>
          <p:cNvPicPr preferRelativeResize="0"/>
          <p:nvPr/>
        </p:nvPicPr>
        <p:blipFill>
          <a:blip r:embed="rId4">
            <a:alphaModFix/>
          </a:blip>
          <a:stretch>
            <a:fillRect/>
          </a:stretch>
        </p:blipFill>
        <p:spPr>
          <a:xfrm>
            <a:off x="4718923" y="1067925"/>
            <a:ext cx="3354936" cy="39231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1"/>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Linear Model</a:t>
            </a:r>
            <a:endParaRPr/>
          </a:p>
        </p:txBody>
      </p:sp>
      <p:cxnSp>
        <p:nvCxnSpPr>
          <p:cNvPr id="497" name="Google Shape;497;p61"/>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498" name="Google Shape;498;p61"/>
          <p:cNvSpPr txBox="1"/>
          <p:nvPr/>
        </p:nvSpPr>
        <p:spPr>
          <a:xfrm>
            <a:off x="720000" y="1042513"/>
            <a:ext cx="7779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Advent Pro Medium"/>
                <a:ea typeface="Advent Pro Medium"/>
                <a:cs typeface="Advent Pro Medium"/>
                <a:sym typeface="Advent Pro Medium"/>
              </a:rPr>
              <a:t>Train model (summary - best score)</a:t>
            </a:r>
            <a:endParaRPr sz="1600">
              <a:latin typeface="Advent Pro Medium"/>
              <a:ea typeface="Advent Pro Medium"/>
              <a:cs typeface="Advent Pro Medium"/>
              <a:sym typeface="Advent Pro Medium"/>
            </a:endParaRPr>
          </a:p>
        </p:txBody>
      </p:sp>
      <p:graphicFrame>
        <p:nvGraphicFramePr>
          <p:cNvPr id="499" name="Google Shape;499;p61"/>
          <p:cNvGraphicFramePr/>
          <p:nvPr/>
        </p:nvGraphicFramePr>
        <p:xfrm>
          <a:off x="1262125" y="1442725"/>
          <a:ext cx="3000000" cy="3000000"/>
        </p:xfrm>
        <a:graphic>
          <a:graphicData uri="http://schemas.openxmlformats.org/drawingml/2006/table">
            <a:tbl>
              <a:tblPr>
                <a:noFill/>
                <a:tableStyleId>{8014D78B-F238-48F0-9956-5A17EDF6D274}</a:tableStyleId>
              </a:tblPr>
              <a:tblGrid>
                <a:gridCol w="1859275"/>
                <a:gridCol w="1611825"/>
                <a:gridCol w="1611825"/>
                <a:gridCol w="1611825"/>
              </a:tblGrid>
              <a:tr h="361400">
                <a:tc>
                  <a:txBody>
                    <a:bodyPr/>
                    <a:lstStyle/>
                    <a:p>
                      <a:pPr indent="0" lvl="0" marL="0" rtl="0" algn="l">
                        <a:spcBef>
                          <a:spcPts val="0"/>
                        </a:spcBef>
                        <a:spcAft>
                          <a:spcPts val="0"/>
                        </a:spcAft>
                        <a:buNone/>
                      </a:pPr>
                      <a:r>
                        <a:t/>
                      </a:r>
                      <a:endParaRPr/>
                    </a:p>
                  </a:txBody>
                  <a:tcPr marT="91425" marB="91425" marR="91425" marL="91425">
                    <a:solidFill>
                      <a:srgbClr val="FFC800"/>
                    </a:solidFill>
                  </a:tcPr>
                </a:tc>
                <a:tc>
                  <a:txBody>
                    <a:bodyPr/>
                    <a:lstStyle/>
                    <a:p>
                      <a:pPr indent="0" lvl="0" marL="0" rtl="0" algn="ctr">
                        <a:spcBef>
                          <a:spcPts val="0"/>
                        </a:spcBef>
                        <a:spcAft>
                          <a:spcPts val="0"/>
                        </a:spcAft>
                        <a:buNone/>
                      </a:pPr>
                      <a:r>
                        <a:rPr lang="en"/>
                        <a:t>Linear</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Ridge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Lasso</a:t>
                      </a:r>
                      <a:endParaRPr/>
                    </a:p>
                  </a:txBody>
                  <a:tcPr marT="91425" marB="91425" marR="91425" marL="91425">
                    <a:solidFill>
                      <a:schemeClr val="lt2"/>
                    </a:solidFill>
                  </a:tcPr>
                </a:tc>
              </a:tr>
              <a:tr h="361400">
                <a:tc>
                  <a:txBody>
                    <a:bodyPr/>
                    <a:lstStyle/>
                    <a:p>
                      <a:pPr indent="0" lvl="0" marL="0" rtl="0" algn="ctr">
                        <a:spcBef>
                          <a:spcPts val="0"/>
                        </a:spcBef>
                        <a:spcAft>
                          <a:spcPts val="0"/>
                        </a:spcAft>
                        <a:buNone/>
                      </a:pPr>
                      <a:r>
                        <a:rPr lang="en"/>
                        <a:t>biomass</a:t>
                      </a:r>
                      <a:endParaRPr/>
                    </a:p>
                  </a:txBody>
                  <a:tcPr marT="91425" marB="91425" marR="91425" marL="91425">
                    <a:solidFill>
                      <a:srgbClr val="42FFB7"/>
                    </a:solidFill>
                  </a:tcPr>
                </a:tc>
                <a:tc>
                  <a:txBody>
                    <a:bodyPr/>
                    <a:lstStyle/>
                    <a:p>
                      <a:pPr indent="0" lvl="0" marL="0" rtl="0" algn="ctr">
                        <a:lnSpc>
                          <a:spcPct val="115000"/>
                        </a:lnSpc>
                        <a:spcBef>
                          <a:spcPts val="0"/>
                        </a:spcBef>
                        <a:spcAft>
                          <a:spcPts val="0"/>
                        </a:spcAft>
                        <a:buNone/>
                      </a:pPr>
                      <a:r>
                        <a:rPr lang="en" sz="1200">
                          <a:highlight>
                            <a:schemeClr val="lt1"/>
                          </a:highlight>
                        </a:rPr>
                        <a:t>0.4883006</a:t>
                      </a:r>
                      <a:endParaRPr sz="1200">
                        <a:highlight>
                          <a:schemeClr val="lt1"/>
                        </a:highlight>
                      </a:endParaRPr>
                    </a:p>
                  </a:txBody>
                  <a:tcPr marT="91425" marB="91425" marR="91425" marL="91425"/>
                </a:tc>
                <a:tc>
                  <a:txBody>
                    <a:bodyPr/>
                    <a:lstStyle/>
                    <a:p>
                      <a:pPr indent="0" lvl="0" marL="0" rtl="0" algn="ctr">
                        <a:lnSpc>
                          <a:spcPct val="115000"/>
                        </a:lnSpc>
                        <a:spcBef>
                          <a:spcPts val="0"/>
                        </a:spcBef>
                        <a:spcAft>
                          <a:spcPts val="0"/>
                        </a:spcAft>
                        <a:buNone/>
                      </a:pPr>
                      <a:r>
                        <a:rPr lang="en" sz="1200">
                          <a:highlight>
                            <a:schemeClr val="lt1"/>
                          </a:highlight>
                        </a:rPr>
                        <a:t>0.4883006</a:t>
                      </a:r>
                      <a:endParaRPr sz="1200">
                        <a:highlight>
                          <a:schemeClr val="lt1"/>
                        </a:highlight>
                      </a:endParaRPr>
                    </a:p>
                  </a:txBody>
                  <a:tcPr marT="91425" marB="91425" marR="91425" marL="91425"/>
                </a:tc>
                <a:tc>
                  <a:txBody>
                    <a:bodyPr/>
                    <a:lstStyle/>
                    <a:p>
                      <a:pPr indent="0" lvl="0" marL="0" rtl="0" algn="ctr">
                        <a:lnSpc>
                          <a:spcPct val="115000"/>
                        </a:lnSpc>
                        <a:spcBef>
                          <a:spcPts val="0"/>
                        </a:spcBef>
                        <a:spcAft>
                          <a:spcPts val="0"/>
                        </a:spcAft>
                        <a:buNone/>
                      </a:pPr>
                      <a:r>
                        <a:rPr lang="en" sz="1200">
                          <a:highlight>
                            <a:schemeClr val="lt1"/>
                          </a:highlight>
                        </a:rPr>
                        <a:t>0.4883006</a:t>
                      </a:r>
                      <a:endParaRPr sz="1200">
                        <a:highlight>
                          <a:schemeClr val="lt1"/>
                        </a:highlight>
                      </a:endParaRPr>
                    </a:p>
                  </a:txBody>
                  <a:tcPr marT="91425" marB="91425" marR="91425" marL="91425"/>
                </a:tc>
              </a:tr>
              <a:tr h="361400">
                <a:tc>
                  <a:txBody>
                    <a:bodyPr/>
                    <a:lstStyle/>
                    <a:p>
                      <a:pPr indent="0" lvl="0" marL="0" rtl="0" algn="ctr">
                        <a:spcBef>
                          <a:spcPts val="0"/>
                        </a:spcBef>
                        <a:spcAft>
                          <a:spcPts val="0"/>
                        </a:spcAft>
                        <a:buNone/>
                      </a:pPr>
                      <a:r>
                        <a:rPr lang="en"/>
                        <a:t>hydro water reservoir</a:t>
                      </a:r>
                      <a:endParaRPr/>
                    </a:p>
                  </a:txBody>
                  <a:tcPr marT="91425" marB="91425" marR="91425" marL="91425">
                    <a:solidFill>
                      <a:srgbClr val="42FFB7"/>
                    </a:solidFill>
                  </a:tcPr>
                </a:tc>
                <a:tc>
                  <a:txBody>
                    <a:bodyPr/>
                    <a:lstStyle/>
                    <a:p>
                      <a:pPr indent="0" lvl="0" marL="0" rtl="0" algn="ctr">
                        <a:lnSpc>
                          <a:spcPct val="115000"/>
                        </a:lnSpc>
                        <a:spcBef>
                          <a:spcPts val="0"/>
                        </a:spcBef>
                        <a:spcAft>
                          <a:spcPts val="0"/>
                        </a:spcAft>
                        <a:buNone/>
                      </a:pPr>
                      <a:r>
                        <a:rPr lang="en" sz="1200">
                          <a:highlight>
                            <a:schemeClr val="lt1"/>
                          </a:highlight>
                        </a:rPr>
                        <a:t>0.0835230</a:t>
                      </a:r>
                      <a:endParaRPr sz="1200">
                        <a:highlight>
                          <a:schemeClr val="lt1"/>
                        </a:highlight>
                      </a:endParaRPr>
                    </a:p>
                  </a:txBody>
                  <a:tcPr marT="91425" marB="91425" marR="91425" marL="91425"/>
                </a:tc>
                <a:tc>
                  <a:txBody>
                    <a:bodyPr/>
                    <a:lstStyle/>
                    <a:p>
                      <a:pPr indent="0" lvl="0" marL="0" rtl="0" algn="ctr">
                        <a:lnSpc>
                          <a:spcPct val="115000"/>
                        </a:lnSpc>
                        <a:spcBef>
                          <a:spcPts val="0"/>
                        </a:spcBef>
                        <a:spcAft>
                          <a:spcPts val="0"/>
                        </a:spcAft>
                        <a:buNone/>
                      </a:pPr>
                      <a:r>
                        <a:rPr lang="en" sz="1200">
                          <a:highlight>
                            <a:schemeClr val="lt1"/>
                          </a:highlight>
                        </a:rPr>
                        <a:t>0.0835231</a:t>
                      </a:r>
                      <a:endParaRPr sz="1200">
                        <a:highlight>
                          <a:schemeClr val="lt1"/>
                        </a:highlight>
                      </a:endParaRPr>
                    </a:p>
                  </a:txBody>
                  <a:tcPr marT="91425" marB="91425" marR="91425" marL="91425"/>
                </a:tc>
                <a:tc>
                  <a:txBody>
                    <a:bodyPr/>
                    <a:lstStyle/>
                    <a:p>
                      <a:pPr indent="0" lvl="0" marL="0" rtl="0" algn="ctr">
                        <a:lnSpc>
                          <a:spcPct val="115000"/>
                        </a:lnSpc>
                        <a:spcBef>
                          <a:spcPts val="0"/>
                        </a:spcBef>
                        <a:spcAft>
                          <a:spcPts val="0"/>
                        </a:spcAft>
                        <a:buNone/>
                      </a:pPr>
                      <a:r>
                        <a:rPr lang="en" sz="1200">
                          <a:highlight>
                            <a:schemeClr val="lt1"/>
                          </a:highlight>
                        </a:rPr>
                        <a:t>0.0835231</a:t>
                      </a:r>
                      <a:endParaRPr sz="1200">
                        <a:highlight>
                          <a:schemeClr val="lt1"/>
                        </a:highlight>
                      </a:endParaRPr>
                    </a:p>
                  </a:txBody>
                  <a:tcPr marT="91425" marB="91425" marR="91425" marL="91425"/>
                </a:tc>
              </a:tr>
              <a:tr h="361400">
                <a:tc>
                  <a:txBody>
                    <a:bodyPr/>
                    <a:lstStyle/>
                    <a:p>
                      <a:pPr indent="0" lvl="0" marL="0" rtl="0" algn="ctr">
                        <a:spcBef>
                          <a:spcPts val="0"/>
                        </a:spcBef>
                        <a:spcAft>
                          <a:spcPts val="0"/>
                        </a:spcAft>
                        <a:buNone/>
                      </a:pPr>
                      <a:r>
                        <a:rPr lang="en"/>
                        <a:t>other renewable</a:t>
                      </a:r>
                      <a:endParaRPr/>
                    </a:p>
                  </a:txBody>
                  <a:tcPr marT="91425" marB="91425" marR="91425" marL="91425">
                    <a:solidFill>
                      <a:srgbClr val="42FFB7"/>
                    </a:solidFill>
                  </a:tcPr>
                </a:tc>
                <a:tc>
                  <a:txBody>
                    <a:bodyPr/>
                    <a:lstStyle/>
                    <a:p>
                      <a:pPr indent="0" lvl="0" marL="0" rtl="0" algn="ctr">
                        <a:lnSpc>
                          <a:spcPct val="115000"/>
                        </a:lnSpc>
                        <a:spcBef>
                          <a:spcPts val="0"/>
                        </a:spcBef>
                        <a:spcAft>
                          <a:spcPts val="0"/>
                        </a:spcAft>
                        <a:buNone/>
                      </a:pPr>
                      <a:r>
                        <a:rPr lang="en" sz="1200">
                          <a:highlight>
                            <a:schemeClr val="lt1"/>
                          </a:highlight>
                        </a:rPr>
                        <a:t>0.6131350</a:t>
                      </a:r>
                      <a:endParaRPr sz="1200">
                        <a:highlight>
                          <a:schemeClr val="lt1"/>
                        </a:highlight>
                      </a:endParaRPr>
                    </a:p>
                  </a:txBody>
                  <a:tcPr marT="91425" marB="91425" marR="91425" marL="91425"/>
                </a:tc>
                <a:tc>
                  <a:txBody>
                    <a:bodyPr/>
                    <a:lstStyle/>
                    <a:p>
                      <a:pPr indent="0" lvl="0" marL="0" rtl="0" algn="ctr">
                        <a:lnSpc>
                          <a:spcPct val="115000"/>
                        </a:lnSpc>
                        <a:spcBef>
                          <a:spcPts val="0"/>
                        </a:spcBef>
                        <a:spcAft>
                          <a:spcPts val="0"/>
                        </a:spcAft>
                        <a:buNone/>
                      </a:pPr>
                      <a:r>
                        <a:rPr lang="en" sz="1200">
                          <a:highlight>
                            <a:schemeClr val="lt1"/>
                          </a:highlight>
                        </a:rPr>
                        <a:t>0.6131372</a:t>
                      </a:r>
                      <a:endParaRPr sz="1200">
                        <a:highlight>
                          <a:schemeClr val="lt1"/>
                        </a:highlight>
                      </a:endParaRPr>
                    </a:p>
                  </a:txBody>
                  <a:tcPr marT="91425" marB="91425" marR="91425" marL="91425"/>
                </a:tc>
                <a:tc>
                  <a:txBody>
                    <a:bodyPr/>
                    <a:lstStyle/>
                    <a:p>
                      <a:pPr indent="0" lvl="0" marL="0" rtl="0" algn="ctr">
                        <a:lnSpc>
                          <a:spcPct val="115000"/>
                        </a:lnSpc>
                        <a:spcBef>
                          <a:spcPts val="0"/>
                        </a:spcBef>
                        <a:spcAft>
                          <a:spcPts val="0"/>
                        </a:spcAft>
                        <a:buNone/>
                      </a:pPr>
                      <a:r>
                        <a:rPr lang="en" sz="1200">
                          <a:highlight>
                            <a:schemeClr val="lt1"/>
                          </a:highlight>
                        </a:rPr>
                        <a:t>0.6131352</a:t>
                      </a:r>
                      <a:endParaRPr sz="1200">
                        <a:highlight>
                          <a:schemeClr val="lt1"/>
                        </a:highlight>
                      </a:endParaRPr>
                    </a:p>
                  </a:txBody>
                  <a:tcPr marT="91425" marB="91425" marR="91425" marL="91425"/>
                </a:tc>
              </a:tr>
              <a:tr h="361400">
                <a:tc>
                  <a:txBody>
                    <a:bodyPr/>
                    <a:lstStyle/>
                    <a:p>
                      <a:pPr indent="0" lvl="0" marL="0" rtl="0" algn="ctr">
                        <a:spcBef>
                          <a:spcPts val="0"/>
                        </a:spcBef>
                        <a:spcAft>
                          <a:spcPts val="0"/>
                        </a:spcAft>
                        <a:buNone/>
                      </a:pPr>
                      <a:r>
                        <a:rPr lang="en"/>
                        <a:t>solar</a:t>
                      </a:r>
                      <a:endParaRPr/>
                    </a:p>
                  </a:txBody>
                  <a:tcPr marT="91425" marB="91425" marR="91425" marL="91425">
                    <a:solidFill>
                      <a:srgbClr val="42FFB7"/>
                    </a:solidFill>
                  </a:tcPr>
                </a:tc>
                <a:tc>
                  <a:txBody>
                    <a:bodyPr/>
                    <a:lstStyle/>
                    <a:p>
                      <a:pPr indent="0" lvl="0" marL="0" rtl="0" algn="ctr">
                        <a:lnSpc>
                          <a:spcPct val="115000"/>
                        </a:lnSpc>
                        <a:spcBef>
                          <a:spcPts val="0"/>
                        </a:spcBef>
                        <a:spcAft>
                          <a:spcPts val="0"/>
                        </a:spcAft>
                        <a:buNone/>
                      </a:pPr>
                      <a:r>
                        <a:rPr lang="en" sz="1200">
                          <a:highlight>
                            <a:schemeClr val="lt1"/>
                          </a:highlight>
                        </a:rPr>
                        <a:t>0.1899786</a:t>
                      </a:r>
                      <a:endParaRPr sz="1200">
                        <a:highlight>
                          <a:schemeClr val="lt1"/>
                        </a:highlight>
                      </a:endParaRPr>
                    </a:p>
                  </a:txBody>
                  <a:tcPr marT="91425" marB="91425" marR="91425" marL="91425"/>
                </a:tc>
                <a:tc>
                  <a:txBody>
                    <a:bodyPr/>
                    <a:lstStyle/>
                    <a:p>
                      <a:pPr indent="0" lvl="0" marL="0" rtl="0" algn="ctr">
                        <a:lnSpc>
                          <a:spcPct val="115000"/>
                        </a:lnSpc>
                        <a:spcBef>
                          <a:spcPts val="0"/>
                        </a:spcBef>
                        <a:spcAft>
                          <a:spcPts val="0"/>
                        </a:spcAft>
                        <a:buNone/>
                      </a:pPr>
                      <a:r>
                        <a:rPr lang="en" sz="1200">
                          <a:highlight>
                            <a:schemeClr val="lt1"/>
                          </a:highlight>
                        </a:rPr>
                        <a:t>0.1899790</a:t>
                      </a:r>
                      <a:endParaRPr sz="1200">
                        <a:highlight>
                          <a:schemeClr val="lt1"/>
                        </a:highlight>
                      </a:endParaRPr>
                    </a:p>
                  </a:txBody>
                  <a:tcPr marT="91425" marB="91425" marR="91425" marL="91425"/>
                </a:tc>
                <a:tc>
                  <a:txBody>
                    <a:bodyPr/>
                    <a:lstStyle/>
                    <a:p>
                      <a:pPr indent="0" lvl="0" marL="0" rtl="0" algn="ctr">
                        <a:lnSpc>
                          <a:spcPct val="115000"/>
                        </a:lnSpc>
                        <a:spcBef>
                          <a:spcPts val="0"/>
                        </a:spcBef>
                        <a:spcAft>
                          <a:spcPts val="0"/>
                        </a:spcAft>
                        <a:buNone/>
                      </a:pPr>
                      <a:r>
                        <a:rPr lang="en" sz="1200">
                          <a:highlight>
                            <a:schemeClr val="lt1"/>
                          </a:highlight>
                        </a:rPr>
                        <a:t>0.1899786</a:t>
                      </a:r>
                      <a:endParaRPr sz="1200">
                        <a:highlight>
                          <a:schemeClr val="lt1"/>
                        </a:highlight>
                      </a:endParaRPr>
                    </a:p>
                  </a:txBody>
                  <a:tcPr marT="91425" marB="91425" marR="91425" marL="91425"/>
                </a:tc>
              </a:tr>
              <a:tr h="361400">
                <a:tc>
                  <a:txBody>
                    <a:bodyPr/>
                    <a:lstStyle/>
                    <a:p>
                      <a:pPr indent="0" lvl="0" marL="0" rtl="0" algn="ctr">
                        <a:spcBef>
                          <a:spcPts val="0"/>
                        </a:spcBef>
                        <a:spcAft>
                          <a:spcPts val="0"/>
                        </a:spcAft>
                        <a:buNone/>
                      </a:pPr>
                      <a:r>
                        <a:rPr lang="en"/>
                        <a:t>waste</a:t>
                      </a:r>
                      <a:endParaRPr/>
                    </a:p>
                  </a:txBody>
                  <a:tcPr marT="91425" marB="91425" marR="91425" marL="91425">
                    <a:solidFill>
                      <a:srgbClr val="42FFB7"/>
                    </a:solidFill>
                  </a:tcPr>
                </a:tc>
                <a:tc>
                  <a:txBody>
                    <a:bodyPr/>
                    <a:lstStyle/>
                    <a:p>
                      <a:pPr indent="0" lvl="0" marL="0" rtl="0" algn="ctr">
                        <a:lnSpc>
                          <a:spcPct val="115000"/>
                        </a:lnSpc>
                        <a:spcBef>
                          <a:spcPts val="0"/>
                        </a:spcBef>
                        <a:spcAft>
                          <a:spcPts val="0"/>
                        </a:spcAft>
                        <a:buNone/>
                      </a:pPr>
                      <a:r>
                        <a:rPr lang="en" sz="1200">
                          <a:highlight>
                            <a:schemeClr val="lt1"/>
                          </a:highlight>
                        </a:rPr>
                        <a:t>0.3806739</a:t>
                      </a:r>
                      <a:endParaRPr sz="1200">
                        <a:highlight>
                          <a:schemeClr val="lt1"/>
                        </a:highlight>
                      </a:endParaRPr>
                    </a:p>
                  </a:txBody>
                  <a:tcPr marT="91425" marB="91425" marR="91425" marL="91425"/>
                </a:tc>
                <a:tc>
                  <a:txBody>
                    <a:bodyPr/>
                    <a:lstStyle/>
                    <a:p>
                      <a:pPr indent="0" lvl="0" marL="0" rtl="0" algn="ctr">
                        <a:lnSpc>
                          <a:spcPct val="115000"/>
                        </a:lnSpc>
                        <a:spcBef>
                          <a:spcPts val="0"/>
                        </a:spcBef>
                        <a:spcAft>
                          <a:spcPts val="0"/>
                        </a:spcAft>
                        <a:buNone/>
                      </a:pPr>
                      <a:r>
                        <a:rPr lang="en" sz="1200">
                          <a:highlight>
                            <a:schemeClr val="lt1"/>
                          </a:highlight>
                        </a:rPr>
                        <a:t>0.3806741</a:t>
                      </a:r>
                      <a:endParaRPr sz="1200">
                        <a:highlight>
                          <a:schemeClr val="lt1"/>
                        </a:highlight>
                      </a:endParaRPr>
                    </a:p>
                  </a:txBody>
                  <a:tcPr marT="91425" marB="91425" marR="91425" marL="91425"/>
                </a:tc>
                <a:tc>
                  <a:txBody>
                    <a:bodyPr/>
                    <a:lstStyle/>
                    <a:p>
                      <a:pPr indent="0" lvl="0" marL="0" rtl="0" algn="ctr">
                        <a:lnSpc>
                          <a:spcPct val="115000"/>
                        </a:lnSpc>
                        <a:spcBef>
                          <a:spcPts val="0"/>
                        </a:spcBef>
                        <a:spcAft>
                          <a:spcPts val="0"/>
                        </a:spcAft>
                        <a:buNone/>
                      </a:pPr>
                      <a:r>
                        <a:rPr lang="en" sz="1200">
                          <a:highlight>
                            <a:schemeClr val="lt1"/>
                          </a:highlight>
                        </a:rPr>
                        <a:t>0.3806739</a:t>
                      </a:r>
                      <a:endParaRPr sz="1200">
                        <a:highlight>
                          <a:schemeClr val="lt1"/>
                        </a:highlight>
                      </a:endParaRPr>
                    </a:p>
                  </a:txBody>
                  <a:tcPr marT="91425" marB="91425" marR="91425" marL="91425"/>
                </a:tc>
              </a:tr>
              <a:tr h="361400">
                <a:tc>
                  <a:txBody>
                    <a:bodyPr/>
                    <a:lstStyle/>
                    <a:p>
                      <a:pPr indent="0" lvl="0" marL="0" rtl="0" algn="ctr">
                        <a:spcBef>
                          <a:spcPts val="0"/>
                        </a:spcBef>
                        <a:spcAft>
                          <a:spcPts val="0"/>
                        </a:spcAft>
                        <a:buNone/>
                      </a:pPr>
                      <a:r>
                        <a:rPr lang="en"/>
                        <a:t>wind onshore</a:t>
                      </a:r>
                      <a:endParaRPr/>
                    </a:p>
                  </a:txBody>
                  <a:tcPr marT="91425" marB="91425" marR="91425" marL="91425">
                    <a:solidFill>
                      <a:srgbClr val="42FFB7"/>
                    </a:solidFill>
                  </a:tcPr>
                </a:tc>
                <a:tc>
                  <a:txBody>
                    <a:bodyPr/>
                    <a:lstStyle/>
                    <a:p>
                      <a:pPr indent="0" lvl="0" marL="0" rtl="0" algn="ctr">
                        <a:lnSpc>
                          <a:spcPct val="115000"/>
                        </a:lnSpc>
                        <a:spcBef>
                          <a:spcPts val="0"/>
                        </a:spcBef>
                        <a:spcAft>
                          <a:spcPts val="0"/>
                        </a:spcAft>
                        <a:buNone/>
                      </a:pPr>
                      <a:r>
                        <a:rPr lang="en" sz="1200">
                          <a:highlight>
                            <a:schemeClr val="lt1"/>
                          </a:highlight>
                        </a:rPr>
                        <a:t>0.3806739</a:t>
                      </a:r>
                      <a:endParaRPr sz="1200">
                        <a:highlight>
                          <a:schemeClr val="lt1"/>
                        </a:highlight>
                      </a:endParaRPr>
                    </a:p>
                  </a:txBody>
                  <a:tcPr marT="91425" marB="91425" marR="91425" marL="91425"/>
                </a:tc>
                <a:tc>
                  <a:txBody>
                    <a:bodyPr/>
                    <a:lstStyle/>
                    <a:p>
                      <a:pPr indent="0" lvl="0" marL="0" rtl="0" algn="ctr">
                        <a:lnSpc>
                          <a:spcPct val="115000"/>
                        </a:lnSpc>
                        <a:spcBef>
                          <a:spcPts val="0"/>
                        </a:spcBef>
                        <a:spcAft>
                          <a:spcPts val="0"/>
                        </a:spcAft>
                        <a:buNone/>
                      </a:pPr>
                      <a:r>
                        <a:rPr lang="en" sz="1200">
                          <a:highlight>
                            <a:schemeClr val="lt1"/>
                          </a:highlight>
                        </a:rPr>
                        <a:t>0.1061007</a:t>
                      </a:r>
                      <a:endParaRPr sz="1200">
                        <a:highlight>
                          <a:schemeClr val="lt1"/>
                        </a:highlight>
                      </a:endParaRPr>
                    </a:p>
                  </a:txBody>
                  <a:tcPr marT="91425" marB="91425" marR="91425" marL="91425"/>
                </a:tc>
                <a:tc>
                  <a:txBody>
                    <a:bodyPr/>
                    <a:lstStyle/>
                    <a:p>
                      <a:pPr indent="0" lvl="0" marL="0" rtl="0" algn="ctr">
                        <a:lnSpc>
                          <a:spcPct val="115000"/>
                        </a:lnSpc>
                        <a:spcBef>
                          <a:spcPts val="0"/>
                        </a:spcBef>
                        <a:spcAft>
                          <a:spcPts val="0"/>
                        </a:spcAft>
                        <a:buNone/>
                      </a:pPr>
                      <a:r>
                        <a:rPr lang="en" sz="1200">
                          <a:highlight>
                            <a:schemeClr val="lt1"/>
                          </a:highlight>
                        </a:rPr>
                        <a:t>0.1060960</a:t>
                      </a:r>
                      <a:endParaRPr sz="1200">
                        <a:highlight>
                          <a:schemeClr val="lt1"/>
                        </a:highlight>
                      </a:endParaRPr>
                    </a:p>
                  </a:txBody>
                  <a:tcPr marT="91425" marB="91425" marR="91425" marL="91425"/>
                </a:tc>
              </a:tr>
            </a:tbl>
          </a:graphicData>
        </a:graphic>
      </p:graphicFrame>
      <p:sp>
        <p:nvSpPr>
          <p:cNvPr id="500" name="Google Shape;500;p61"/>
          <p:cNvSpPr txBox="1"/>
          <p:nvPr/>
        </p:nvSpPr>
        <p:spPr>
          <a:xfrm>
            <a:off x="828200" y="4413375"/>
            <a:ext cx="8110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Advent Pro"/>
                <a:ea typeface="Advent Pro"/>
                <a:cs typeface="Advent Pro"/>
                <a:sym typeface="Advent Pro"/>
              </a:rPr>
              <a:t>=&gt; Best scores are low except other renewable therefore my team needs to more perform feature engineering of weather</a:t>
            </a:r>
            <a:endParaRPr b="1" sz="1600">
              <a:latin typeface="Advent Pro"/>
              <a:ea typeface="Advent Pro"/>
              <a:cs typeface="Advent Pro"/>
              <a:sym typeface="Advent Pr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2"/>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Limitation</a:t>
            </a:r>
            <a:endParaRPr/>
          </a:p>
        </p:txBody>
      </p:sp>
      <p:cxnSp>
        <p:nvCxnSpPr>
          <p:cNvPr id="506" name="Google Shape;506;p62"/>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507" name="Google Shape;507;p62"/>
          <p:cNvSpPr txBox="1"/>
          <p:nvPr/>
        </p:nvSpPr>
        <p:spPr>
          <a:xfrm>
            <a:off x="4348000" y="1416625"/>
            <a:ext cx="3867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Advent Pro Medium"/>
                <a:ea typeface="Advent Pro Medium"/>
                <a:cs typeface="Advent Pro Medium"/>
                <a:sym typeface="Advent Pro Medium"/>
              </a:rPr>
              <a:t>It would be better to perform feature engineering in weather features.</a:t>
            </a:r>
            <a:endParaRPr sz="1600">
              <a:latin typeface="Advent Pro Medium"/>
              <a:ea typeface="Advent Pro Medium"/>
              <a:cs typeface="Advent Pro Medium"/>
              <a:sym typeface="Advent Pro Medium"/>
            </a:endParaRPr>
          </a:p>
          <a:p>
            <a:pPr indent="0" lvl="0" marL="0" rtl="0" algn="l">
              <a:spcBef>
                <a:spcPts val="0"/>
              </a:spcBef>
              <a:spcAft>
                <a:spcPts val="0"/>
              </a:spcAft>
              <a:buNone/>
            </a:pPr>
            <a:r>
              <a:t/>
            </a:r>
            <a:endParaRPr sz="1600">
              <a:latin typeface="Advent Pro Medium"/>
              <a:ea typeface="Advent Pro Medium"/>
              <a:cs typeface="Advent Pro Medium"/>
              <a:sym typeface="Advent Pro Medium"/>
            </a:endParaRPr>
          </a:p>
          <a:p>
            <a:pPr indent="0" lvl="0" marL="0" rtl="0" algn="l">
              <a:spcBef>
                <a:spcPts val="0"/>
              </a:spcBef>
              <a:spcAft>
                <a:spcPts val="0"/>
              </a:spcAft>
              <a:buNone/>
            </a:pPr>
            <a:r>
              <a:rPr lang="en" sz="1600">
                <a:latin typeface="Advent Pro Medium"/>
                <a:ea typeface="Advent Pro Medium"/>
                <a:cs typeface="Advent Pro Medium"/>
                <a:sym typeface="Advent Pro Medium"/>
              </a:rPr>
              <a:t>We will create column in dataframe that inputs the season based on the conditions created above. </a:t>
            </a:r>
            <a:endParaRPr sz="1600">
              <a:latin typeface="Advent Pro Medium"/>
              <a:ea typeface="Advent Pro Medium"/>
              <a:cs typeface="Advent Pro Medium"/>
              <a:sym typeface="Advent Pro Medium"/>
            </a:endParaRPr>
          </a:p>
          <a:p>
            <a:pPr indent="0" lvl="0" marL="0" rtl="0" algn="l">
              <a:spcBef>
                <a:spcPts val="0"/>
              </a:spcBef>
              <a:spcAft>
                <a:spcPts val="0"/>
              </a:spcAft>
              <a:buNone/>
            </a:pPr>
            <a:r>
              <a:t/>
            </a:r>
            <a:endParaRPr sz="1600">
              <a:latin typeface="Advent Pro Medium"/>
              <a:ea typeface="Advent Pro Medium"/>
              <a:cs typeface="Advent Pro Medium"/>
              <a:sym typeface="Advent Pro Medium"/>
            </a:endParaRPr>
          </a:p>
        </p:txBody>
      </p:sp>
      <p:pic>
        <p:nvPicPr>
          <p:cNvPr id="508" name="Google Shape;508;p62"/>
          <p:cNvPicPr preferRelativeResize="0"/>
          <p:nvPr/>
        </p:nvPicPr>
        <p:blipFill>
          <a:blip r:embed="rId3">
            <a:alphaModFix/>
          </a:blip>
          <a:stretch>
            <a:fillRect/>
          </a:stretch>
        </p:blipFill>
        <p:spPr>
          <a:xfrm>
            <a:off x="520900" y="1247200"/>
            <a:ext cx="3276775" cy="30136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2" name="Shape 512"/>
        <p:cNvGrpSpPr/>
        <p:nvPr/>
      </p:nvGrpSpPr>
      <p:grpSpPr>
        <a:xfrm>
          <a:off x="0" y="0"/>
          <a:ext cx="0" cy="0"/>
          <a:chOff x="0" y="0"/>
          <a:chExt cx="0" cy="0"/>
        </a:xfrm>
      </p:grpSpPr>
      <p:sp>
        <p:nvSpPr>
          <p:cNvPr id="513" name="Google Shape;513;p63"/>
          <p:cNvSpPr txBox="1"/>
          <p:nvPr>
            <p:ph type="title"/>
          </p:nvPr>
        </p:nvSpPr>
        <p:spPr>
          <a:xfrm>
            <a:off x="3744875" y="2024450"/>
            <a:ext cx="5352600" cy="180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Github</a:t>
            </a:r>
            <a:endParaRPr/>
          </a:p>
        </p:txBody>
      </p:sp>
      <p:sp>
        <p:nvSpPr>
          <p:cNvPr id="514" name="Google Shape;514;p63"/>
          <p:cNvSpPr txBox="1"/>
          <p:nvPr>
            <p:ph idx="2" type="title"/>
          </p:nvPr>
        </p:nvSpPr>
        <p:spPr>
          <a:xfrm>
            <a:off x="3744877" y="1210763"/>
            <a:ext cx="1828800" cy="122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07</a:t>
            </a:r>
            <a:endParaRPr/>
          </a:p>
        </p:txBody>
      </p:sp>
      <p:cxnSp>
        <p:nvCxnSpPr>
          <p:cNvPr id="515" name="Google Shape;515;p63"/>
          <p:cNvCxnSpPr/>
          <p:nvPr/>
        </p:nvCxnSpPr>
        <p:spPr>
          <a:xfrm>
            <a:off x="3787852" y="3461103"/>
            <a:ext cx="22092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4"/>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Github</a:t>
            </a:r>
            <a:endParaRPr/>
          </a:p>
        </p:txBody>
      </p:sp>
      <p:cxnSp>
        <p:nvCxnSpPr>
          <p:cNvPr id="521" name="Google Shape;521;p64"/>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522" name="Google Shape;522;p64"/>
          <p:cNvSpPr txBox="1"/>
          <p:nvPr/>
        </p:nvSpPr>
        <p:spPr>
          <a:xfrm>
            <a:off x="524225" y="3868525"/>
            <a:ext cx="7899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Advent Pro Medium"/>
                <a:ea typeface="Advent Pro Medium"/>
                <a:cs typeface="Advent Pro Medium"/>
                <a:sym typeface="Advent Pro Medium"/>
              </a:rPr>
              <a:t>Link: </a:t>
            </a:r>
            <a:r>
              <a:rPr b="1" lang="en" sz="1600">
                <a:latin typeface="Advent Pro"/>
                <a:ea typeface="Advent Pro"/>
                <a:cs typeface="Advent Pro"/>
                <a:sym typeface="Advent Pro"/>
              </a:rPr>
              <a:t>https://github.com/HwnagYujeong0808/Optimal-real-time-electricity-pricing-models</a:t>
            </a:r>
            <a:endParaRPr b="1" sz="1600">
              <a:latin typeface="Advent Pro"/>
              <a:ea typeface="Advent Pro"/>
              <a:cs typeface="Advent Pro"/>
              <a:sym typeface="Advent Pro"/>
            </a:endParaRPr>
          </a:p>
          <a:p>
            <a:pPr indent="0" lvl="0" marL="0" rtl="0" algn="l">
              <a:spcBef>
                <a:spcPts val="0"/>
              </a:spcBef>
              <a:spcAft>
                <a:spcPts val="0"/>
              </a:spcAft>
              <a:buNone/>
            </a:pPr>
            <a:r>
              <a:t/>
            </a:r>
            <a:endParaRPr sz="1600">
              <a:latin typeface="Advent Pro Medium"/>
              <a:ea typeface="Advent Pro Medium"/>
              <a:cs typeface="Advent Pro Medium"/>
              <a:sym typeface="Advent Pro Medium"/>
            </a:endParaRPr>
          </a:p>
          <a:p>
            <a:pPr indent="0" lvl="0" marL="0" rtl="0" algn="l">
              <a:spcBef>
                <a:spcPts val="0"/>
              </a:spcBef>
              <a:spcAft>
                <a:spcPts val="0"/>
              </a:spcAft>
              <a:buNone/>
            </a:pPr>
            <a:r>
              <a:rPr lang="en" sz="1600">
                <a:latin typeface="Advent Pro Medium"/>
                <a:ea typeface="Advent Pro Medium"/>
                <a:cs typeface="Advent Pro Medium"/>
                <a:sym typeface="Advent Pro Medium"/>
              </a:rPr>
              <a:t>Our code: </a:t>
            </a:r>
            <a:r>
              <a:rPr i="1" lang="en" sz="1600">
                <a:latin typeface="Advent Pro Medium"/>
                <a:ea typeface="Advent Pro Medium"/>
                <a:cs typeface="Advent Pro Medium"/>
                <a:sym typeface="Advent Pro Medium"/>
              </a:rPr>
              <a:t>progress &gt;  BA_project[3]_add_monthly_energy_generation_analysis.ipynb</a:t>
            </a:r>
            <a:endParaRPr i="1" sz="1600">
              <a:latin typeface="Advent Pro Medium"/>
              <a:ea typeface="Advent Pro Medium"/>
              <a:cs typeface="Advent Pro Medium"/>
              <a:sym typeface="Advent Pro Medium"/>
            </a:endParaRPr>
          </a:p>
        </p:txBody>
      </p:sp>
      <p:pic>
        <p:nvPicPr>
          <p:cNvPr id="523" name="Google Shape;523;p64"/>
          <p:cNvPicPr preferRelativeResize="0"/>
          <p:nvPr/>
        </p:nvPicPr>
        <p:blipFill>
          <a:blip r:embed="rId3">
            <a:alphaModFix/>
          </a:blip>
          <a:stretch>
            <a:fillRect/>
          </a:stretch>
        </p:blipFill>
        <p:spPr>
          <a:xfrm>
            <a:off x="4794925" y="1509059"/>
            <a:ext cx="3912392" cy="2125417"/>
          </a:xfrm>
          <a:prstGeom prst="rect">
            <a:avLst/>
          </a:prstGeom>
          <a:noFill/>
          <a:ln>
            <a:noFill/>
          </a:ln>
        </p:spPr>
      </p:pic>
      <p:pic>
        <p:nvPicPr>
          <p:cNvPr id="524" name="Google Shape;524;p64"/>
          <p:cNvPicPr preferRelativeResize="0"/>
          <p:nvPr/>
        </p:nvPicPr>
        <p:blipFill>
          <a:blip r:embed="rId4">
            <a:alphaModFix/>
          </a:blip>
          <a:stretch>
            <a:fillRect/>
          </a:stretch>
        </p:blipFill>
        <p:spPr>
          <a:xfrm>
            <a:off x="524225" y="1509034"/>
            <a:ext cx="4085442" cy="2125417"/>
          </a:xfrm>
          <a:prstGeom prst="rect">
            <a:avLst/>
          </a:prstGeom>
          <a:noFill/>
          <a:ln>
            <a:noFill/>
          </a:ln>
        </p:spPr>
      </p:pic>
      <p:sp>
        <p:nvSpPr>
          <p:cNvPr id="525" name="Google Shape;525;p64"/>
          <p:cNvSpPr/>
          <p:nvPr/>
        </p:nvSpPr>
        <p:spPr>
          <a:xfrm>
            <a:off x="948050" y="2212250"/>
            <a:ext cx="2746200" cy="152700"/>
          </a:xfrm>
          <a:prstGeom prst="roundRect">
            <a:avLst>
              <a:gd fmla="val 16667" name="adj"/>
            </a:avLst>
          </a:prstGeom>
          <a:noFill/>
          <a:ln cap="flat" cmpd="sng" w="28575">
            <a:solidFill>
              <a:srgbClr val="FFC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4"/>
          <p:cNvSpPr/>
          <p:nvPr/>
        </p:nvSpPr>
        <p:spPr>
          <a:xfrm>
            <a:off x="4914425" y="2212250"/>
            <a:ext cx="3792900" cy="152700"/>
          </a:xfrm>
          <a:prstGeom prst="roundRect">
            <a:avLst>
              <a:gd fmla="val 16667" name="adj"/>
            </a:avLst>
          </a:prstGeom>
          <a:noFill/>
          <a:ln cap="flat" cmpd="sng" w="28575">
            <a:solidFill>
              <a:srgbClr val="FFC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0" name="Shape 530"/>
        <p:cNvGrpSpPr/>
        <p:nvPr/>
      </p:nvGrpSpPr>
      <p:grpSpPr>
        <a:xfrm>
          <a:off x="0" y="0"/>
          <a:ext cx="0" cy="0"/>
          <a:chOff x="0" y="0"/>
          <a:chExt cx="0" cy="0"/>
        </a:xfrm>
      </p:grpSpPr>
      <p:sp>
        <p:nvSpPr>
          <p:cNvPr id="531" name="Google Shape;531;p65"/>
          <p:cNvSpPr txBox="1"/>
          <p:nvPr>
            <p:ph type="title"/>
          </p:nvPr>
        </p:nvSpPr>
        <p:spPr>
          <a:xfrm>
            <a:off x="2250650" y="1615425"/>
            <a:ext cx="5915100" cy="1005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Thank You!</a:t>
            </a:r>
            <a:endParaRPr/>
          </a:p>
        </p:txBody>
      </p:sp>
      <p:cxnSp>
        <p:nvCxnSpPr>
          <p:cNvPr id="532" name="Google Shape;532;p65"/>
          <p:cNvCxnSpPr/>
          <p:nvPr/>
        </p:nvCxnSpPr>
        <p:spPr>
          <a:xfrm>
            <a:off x="3467402" y="2795402"/>
            <a:ext cx="22092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idx="4294967295" type="subTitle"/>
          </p:nvPr>
        </p:nvSpPr>
        <p:spPr>
          <a:xfrm>
            <a:off x="4152600" y="3353755"/>
            <a:ext cx="4621500" cy="1318800"/>
          </a:xfrm>
          <a:prstGeom prst="rect">
            <a:avLst/>
          </a:prstGeom>
        </p:spPr>
        <p:txBody>
          <a:bodyPr anchorCtr="0" anchor="t" bIns="91425" lIns="182875" spcFirstLastPara="1" rIns="182875" wrap="square" tIns="0">
            <a:noAutofit/>
          </a:bodyPr>
          <a:lstStyle/>
          <a:p>
            <a:pPr indent="0" lvl="0" marL="0" rtl="0" algn="ctr">
              <a:spcBef>
                <a:spcPts val="0"/>
              </a:spcBef>
              <a:spcAft>
                <a:spcPts val="1600"/>
              </a:spcAft>
              <a:buNone/>
            </a:pPr>
            <a:r>
              <a:rPr lang="en" sz="1700"/>
              <a:t>Find an</a:t>
            </a:r>
            <a:r>
              <a:rPr lang="en" sz="1700"/>
              <a:t> optimal policy to </a:t>
            </a:r>
            <a:r>
              <a:rPr b="1" lang="en" sz="1700">
                <a:solidFill>
                  <a:srgbClr val="0B5394"/>
                </a:solidFill>
              </a:rPr>
              <a:t>find the optimal real-time electricity pricing models based on weather-related energy generation and consumption data. (change)</a:t>
            </a:r>
            <a:endParaRPr sz="1700">
              <a:solidFill>
                <a:srgbClr val="0B5394"/>
              </a:solidFill>
            </a:endParaRPr>
          </a:p>
        </p:txBody>
      </p:sp>
      <p:sp>
        <p:nvSpPr>
          <p:cNvPr id="176" name="Google Shape;176;p30"/>
          <p:cNvSpPr txBox="1"/>
          <p:nvPr>
            <p:ph idx="6"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Purpose of the Analysis</a:t>
            </a:r>
            <a:endParaRPr/>
          </a:p>
        </p:txBody>
      </p:sp>
      <p:cxnSp>
        <p:nvCxnSpPr>
          <p:cNvPr id="177" name="Google Shape;177;p30"/>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178" name="Google Shape;178;p30"/>
          <p:cNvSpPr txBox="1"/>
          <p:nvPr>
            <p:ph idx="4294967295" type="subTitle"/>
          </p:nvPr>
        </p:nvSpPr>
        <p:spPr>
          <a:xfrm>
            <a:off x="567368" y="2567249"/>
            <a:ext cx="23463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latin typeface="Squada One"/>
                <a:ea typeface="Squada One"/>
                <a:cs typeface="Squada One"/>
                <a:sym typeface="Squada One"/>
              </a:rPr>
              <a:t>OVERALL GOAL</a:t>
            </a:r>
            <a:endParaRPr sz="2100">
              <a:latin typeface="Squada One"/>
              <a:ea typeface="Squada One"/>
              <a:cs typeface="Squada One"/>
              <a:sym typeface="Squada One"/>
            </a:endParaRPr>
          </a:p>
        </p:txBody>
      </p:sp>
      <p:sp>
        <p:nvSpPr>
          <p:cNvPr id="179" name="Google Shape;179;p30"/>
          <p:cNvSpPr txBox="1"/>
          <p:nvPr>
            <p:ph idx="4294967295" type="subTitle"/>
          </p:nvPr>
        </p:nvSpPr>
        <p:spPr>
          <a:xfrm>
            <a:off x="4485775" y="2538326"/>
            <a:ext cx="3955500" cy="466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latin typeface="Squada One"/>
                <a:ea typeface="Squada One"/>
                <a:cs typeface="Squada One"/>
                <a:sym typeface="Squada One"/>
              </a:rPr>
              <a:t>MAIN GOAL</a:t>
            </a:r>
            <a:endParaRPr sz="2100">
              <a:latin typeface="Squada One"/>
              <a:ea typeface="Squada One"/>
              <a:cs typeface="Squada One"/>
              <a:sym typeface="Squada One"/>
            </a:endParaRPr>
          </a:p>
        </p:txBody>
      </p:sp>
      <p:sp>
        <p:nvSpPr>
          <p:cNvPr id="180" name="Google Shape;180;p30"/>
          <p:cNvSpPr txBox="1"/>
          <p:nvPr>
            <p:ph idx="4294967295" type="subTitle"/>
          </p:nvPr>
        </p:nvSpPr>
        <p:spPr>
          <a:xfrm>
            <a:off x="369850" y="3227026"/>
            <a:ext cx="2741100" cy="779400"/>
          </a:xfrm>
          <a:prstGeom prst="rect">
            <a:avLst/>
          </a:prstGeom>
        </p:spPr>
        <p:txBody>
          <a:bodyPr anchorCtr="0" anchor="t" bIns="91425" lIns="91425" spcFirstLastPara="1" rIns="91425" wrap="square" tIns="0">
            <a:noAutofit/>
          </a:bodyPr>
          <a:lstStyle/>
          <a:p>
            <a:pPr indent="0" lvl="0" marL="0" rtl="0" algn="ctr">
              <a:spcBef>
                <a:spcPts val="0"/>
              </a:spcBef>
              <a:spcAft>
                <a:spcPts val="1600"/>
              </a:spcAft>
              <a:buNone/>
            </a:pPr>
            <a:r>
              <a:rPr lang="en" sz="1700"/>
              <a:t>Analyze</a:t>
            </a:r>
            <a:r>
              <a:rPr lang="en" sz="1700"/>
              <a:t> the relationship between weather and </a:t>
            </a:r>
            <a:r>
              <a:rPr lang="en" sz="1700"/>
              <a:t>renewable</a:t>
            </a:r>
            <a:r>
              <a:rPr lang="en" sz="1700"/>
              <a:t> energy</a:t>
            </a:r>
            <a:endParaRPr sz="1700"/>
          </a:p>
        </p:txBody>
      </p:sp>
      <p:cxnSp>
        <p:nvCxnSpPr>
          <p:cNvPr id="181" name="Google Shape;181;p30"/>
          <p:cNvCxnSpPr/>
          <p:nvPr/>
        </p:nvCxnSpPr>
        <p:spPr>
          <a:xfrm>
            <a:off x="1485103" y="3028424"/>
            <a:ext cx="510900" cy="0"/>
          </a:xfrm>
          <a:prstGeom prst="straightConnector1">
            <a:avLst/>
          </a:prstGeom>
          <a:noFill/>
          <a:ln cap="flat" cmpd="sng" w="19050">
            <a:solidFill>
              <a:schemeClr val="dk1"/>
            </a:solidFill>
            <a:prstDash val="solid"/>
            <a:round/>
            <a:headEnd len="med" w="med" type="none"/>
            <a:tailEnd len="med" w="med" type="none"/>
          </a:ln>
        </p:spPr>
      </p:cxnSp>
      <p:cxnSp>
        <p:nvCxnSpPr>
          <p:cNvPr id="182" name="Google Shape;182;p30"/>
          <p:cNvCxnSpPr/>
          <p:nvPr/>
        </p:nvCxnSpPr>
        <p:spPr>
          <a:xfrm>
            <a:off x="6032637" y="3017827"/>
            <a:ext cx="861600" cy="0"/>
          </a:xfrm>
          <a:prstGeom prst="straightConnector1">
            <a:avLst/>
          </a:prstGeom>
          <a:noFill/>
          <a:ln cap="flat" cmpd="sng" w="19050">
            <a:solidFill>
              <a:schemeClr val="dk1"/>
            </a:solidFill>
            <a:prstDash val="solid"/>
            <a:round/>
            <a:headEnd len="med" w="med" type="none"/>
            <a:tailEnd len="med" w="med" type="none"/>
          </a:ln>
        </p:spPr>
      </p:cxnSp>
      <p:grpSp>
        <p:nvGrpSpPr>
          <p:cNvPr id="183" name="Google Shape;183;p30"/>
          <p:cNvGrpSpPr/>
          <p:nvPr/>
        </p:nvGrpSpPr>
        <p:grpSpPr>
          <a:xfrm>
            <a:off x="6063767" y="1643484"/>
            <a:ext cx="799509" cy="789253"/>
            <a:chOff x="7417910" y="1469794"/>
            <a:chExt cx="331458" cy="331424"/>
          </a:xfrm>
        </p:grpSpPr>
        <p:sp>
          <p:nvSpPr>
            <p:cNvPr id="184" name="Google Shape;184;p30"/>
            <p:cNvSpPr/>
            <p:nvPr/>
          </p:nvSpPr>
          <p:spPr>
            <a:xfrm>
              <a:off x="7417910" y="1469794"/>
              <a:ext cx="331458" cy="331424"/>
            </a:xfrm>
            <a:custGeom>
              <a:rect b="b" l="l" r="r" t="t"/>
              <a:pathLst>
                <a:path extrusionOk="0" h="9836" w="9837">
                  <a:moveTo>
                    <a:pt x="7812" y="1025"/>
                  </a:moveTo>
                  <a:lnTo>
                    <a:pt x="7812" y="2263"/>
                  </a:lnTo>
                  <a:lnTo>
                    <a:pt x="7026" y="1668"/>
                  </a:lnTo>
                  <a:lnTo>
                    <a:pt x="7026" y="1025"/>
                  </a:lnTo>
                  <a:close/>
                  <a:moveTo>
                    <a:pt x="4930" y="763"/>
                  </a:moveTo>
                  <a:lnTo>
                    <a:pt x="8979" y="3859"/>
                  </a:lnTo>
                  <a:lnTo>
                    <a:pt x="8502" y="4335"/>
                  </a:lnTo>
                  <a:lnTo>
                    <a:pt x="4954" y="1596"/>
                  </a:lnTo>
                  <a:lnTo>
                    <a:pt x="1406" y="4335"/>
                  </a:lnTo>
                  <a:lnTo>
                    <a:pt x="882" y="3859"/>
                  </a:lnTo>
                  <a:lnTo>
                    <a:pt x="4930" y="763"/>
                  </a:lnTo>
                  <a:close/>
                  <a:moveTo>
                    <a:pt x="4930" y="2334"/>
                  </a:moveTo>
                  <a:lnTo>
                    <a:pt x="7621" y="4406"/>
                  </a:lnTo>
                  <a:lnTo>
                    <a:pt x="7621" y="8145"/>
                  </a:lnTo>
                  <a:lnTo>
                    <a:pt x="2215" y="8145"/>
                  </a:lnTo>
                  <a:lnTo>
                    <a:pt x="2215" y="4406"/>
                  </a:lnTo>
                  <a:lnTo>
                    <a:pt x="4930" y="2334"/>
                  </a:lnTo>
                  <a:close/>
                  <a:moveTo>
                    <a:pt x="8193" y="8741"/>
                  </a:moveTo>
                  <a:lnTo>
                    <a:pt x="8193" y="9288"/>
                  </a:lnTo>
                  <a:lnTo>
                    <a:pt x="1620" y="9288"/>
                  </a:lnTo>
                  <a:lnTo>
                    <a:pt x="1620" y="8741"/>
                  </a:lnTo>
                  <a:close/>
                  <a:moveTo>
                    <a:pt x="4930" y="1"/>
                  </a:moveTo>
                  <a:lnTo>
                    <a:pt x="1" y="3763"/>
                  </a:lnTo>
                  <a:lnTo>
                    <a:pt x="1311" y="5073"/>
                  </a:lnTo>
                  <a:lnTo>
                    <a:pt x="1644" y="4835"/>
                  </a:lnTo>
                  <a:lnTo>
                    <a:pt x="1644" y="8098"/>
                  </a:lnTo>
                  <a:lnTo>
                    <a:pt x="1072" y="8098"/>
                  </a:lnTo>
                  <a:lnTo>
                    <a:pt x="1072" y="9836"/>
                  </a:lnTo>
                  <a:lnTo>
                    <a:pt x="8812" y="9836"/>
                  </a:lnTo>
                  <a:lnTo>
                    <a:pt x="8812" y="8098"/>
                  </a:lnTo>
                  <a:lnTo>
                    <a:pt x="8264" y="8098"/>
                  </a:lnTo>
                  <a:lnTo>
                    <a:pt x="8193" y="4859"/>
                  </a:lnTo>
                  <a:lnTo>
                    <a:pt x="8526" y="5097"/>
                  </a:lnTo>
                  <a:lnTo>
                    <a:pt x="9836" y="3787"/>
                  </a:lnTo>
                  <a:lnTo>
                    <a:pt x="8407" y="2692"/>
                  </a:lnTo>
                  <a:lnTo>
                    <a:pt x="8407" y="429"/>
                  </a:lnTo>
                  <a:lnTo>
                    <a:pt x="6478" y="429"/>
                  </a:lnTo>
                  <a:lnTo>
                    <a:pt x="6478" y="1191"/>
                  </a:lnTo>
                  <a:lnTo>
                    <a:pt x="493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0"/>
            <p:cNvSpPr/>
            <p:nvPr/>
          </p:nvSpPr>
          <p:spPr>
            <a:xfrm>
              <a:off x="7533483" y="1596589"/>
              <a:ext cx="98726" cy="127603"/>
            </a:xfrm>
            <a:custGeom>
              <a:rect b="b" l="l" r="r" t="t"/>
              <a:pathLst>
                <a:path extrusionOk="0" h="3787" w="2930">
                  <a:moveTo>
                    <a:pt x="1905" y="0"/>
                  </a:moveTo>
                  <a:lnTo>
                    <a:pt x="0" y="2191"/>
                  </a:lnTo>
                  <a:lnTo>
                    <a:pt x="1667" y="2191"/>
                  </a:lnTo>
                  <a:lnTo>
                    <a:pt x="619" y="3382"/>
                  </a:lnTo>
                  <a:lnTo>
                    <a:pt x="1072" y="3787"/>
                  </a:lnTo>
                  <a:lnTo>
                    <a:pt x="2929" y="1643"/>
                  </a:lnTo>
                  <a:lnTo>
                    <a:pt x="1286" y="1643"/>
                  </a:lnTo>
                  <a:lnTo>
                    <a:pt x="2358" y="381"/>
                  </a:lnTo>
                  <a:lnTo>
                    <a:pt x="19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30"/>
          <p:cNvGrpSpPr/>
          <p:nvPr/>
        </p:nvGrpSpPr>
        <p:grpSpPr>
          <a:xfrm>
            <a:off x="1504582" y="2029228"/>
            <a:ext cx="471704" cy="466658"/>
            <a:chOff x="2742155" y="2074013"/>
            <a:chExt cx="330649" cy="329840"/>
          </a:xfrm>
        </p:grpSpPr>
        <p:sp>
          <p:nvSpPr>
            <p:cNvPr id="187" name="Google Shape;187;p30"/>
            <p:cNvSpPr/>
            <p:nvPr/>
          </p:nvSpPr>
          <p:spPr>
            <a:xfrm>
              <a:off x="2817599" y="2074013"/>
              <a:ext cx="178954" cy="196644"/>
            </a:xfrm>
            <a:custGeom>
              <a:rect b="b" l="l" r="r" t="t"/>
              <a:pathLst>
                <a:path extrusionOk="0" h="5836" w="5311">
                  <a:moveTo>
                    <a:pt x="2739" y="525"/>
                  </a:moveTo>
                  <a:lnTo>
                    <a:pt x="2025" y="2025"/>
                  </a:lnTo>
                  <a:lnTo>
                    <a:pt x="4215" y="2025"/>
                  </a:lnTo>
                  <a:lnTo>
                    <a:pt x="2810" y="3978"/>
                  </a:lnTo>
                  <a:lnTo>
                    <a:pt x="2810" y="2644"/>
                  </a:lnTo>
                  <a:lnTo>
                    <a:pt x="858" y="2644"/>
                  </a:lnTo>
                  <a:lnTo>
                    <a:pt x="1834" y="525"/>
                  </a:lnTo>
                  <a:close/>
                  <a:moveTo>
                    <a:pt x="1477" y="1"/>
                  </a:moveTo>
                  <a:lnTo>
                    <a:pt x="0" y="3263"/>
                  </a:lnTo>
                  <a:lnTo>
                    <a:pt x="2263" y="3263"/>
                  </a:lnTo>
                  <a:lnTo>
                    <a:pt x="2263" y="5835"/>
                  </a:lnTo>
                  <a:lnTo>
                    <a:pt x="5311" y="1477"/>
                  </a:lnTo>
                  <a:lnTo>
                    <a:pt x="2906" y="1477"/>
                  </a:lnTo>
                  <a:lnTo>
                    <a:pt x="362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2742155" y="2287471"/>
              <a:ext cx="330649" cy="116383"/>
            </a:xfrm>
            <a:custGeom>
              <a:rect b="b" l="l" r="r" t="t"/>
              <a:pathLst>
                <a:path extrusionOk="0" h="3454" w="9813">
                  <a:moveTo>
                    <a:pt x="8050" y="572"/>
                  </a:moveTo>
                  <a:cubicBezTo>
                    <a:pt x="8288" y="572"/>
                    <a:pt x="8407" y="620"/>
                    <a:pt x="8574" y="715"/>
                  </a:cubicBezTo>
                  <a:cubicBezTo>
                    <a:pt x="8693" y="810"/>
                    <a:pt x="8860" y="905"/>
                    <a:pt x="9074" y="929"/>
                  </a:cubicBezTo>
                  <a:lnTo>
                    <a:pt x="9074" y="1667"/>
                  </a:lnTo>
                  <a:cubicBezTo>
                    <a:pt x="8979" y="1644"/>
                    <a:pt x="8931" y="1620"/>
                    <a:pt x="8836" y="1548"/>
                  </a:cubicBezTo>
                  <a:cubicBezTo>
                    <a:pt x="8645" y="1453"/>
                    <a:pt x="8455" y="1310"/>
                    <a:pt x="8026" y="1310"/>
                  </a:cubicBezTo>
                  <a:cubicBezTo>
                    <a:pt x="7621" y="1310"/>
                    <a:pt x="7407" y="1429"/>
                    <a:pt x="7216" y="1548"/>
                  </a:cubicBezTo>
                  <a:cubicBezTo>
                    <a:pt x="7074" y="1644"/>
                    <a:pt x="6955" y="1691"/>
                    <a:pt x="6716" y="1691"/>
                  </a:cubicBezTo>
                  <a:cubicBezTo>
                    <a:pt x="6478" y="1691"/>
                    <a:pt x="6359" y="1644"/>
                    <a:pt x="6216" y="1548"/>
                  </a:cubicBezTo>
                  <a:cubicBezTo>
                    <a:pt x="6026" y="1453"/>
                    <a:pt x="5835" y="1310"/>
                    <a:pt x="5407" y="1310"/>
                  </a:cubicBezTo>
                  <a:cubicBezTo>
                    <a:pt x="5002" y="1310"/>
                    <a:pt x="4787" y="1429"/>
                    <a:pt x="4597" y="1548"/>
                  </a:cubicBezTo>
                  <a:cubicBezTo>
                    <a:pt x="4454" y="1644"/>
                    <a:pt x="4335" y="1691"/>
                    <a:pt x="4097" y="1691"/>
                  </a:cubicBezTo>
                  <a:cubicBezTo>
                    <a:pt x="3859" y="1691"/>
                    <a:pt x="3740" y="1644"/>
                    <a:pt x="3597" y="1548"/>
                  </a:cubicBezTo>
                  <a:cubicBezTo>
                    <a:pt x="3406" y="1453"/>
                    <a:pt x="3216" y="1310"/>
                    <a:pt x="2787" y="1310"/>
                  </a:cubicBezTo>
                  <a:cubicBezTo>
                    <a:pt x="2382" y="1310"/>
                    <a:pt x="2168" y="1429"/>
                    <a:pt x="1977" y="1548"/>
                  </a:cubicBezTo>
                  <a:cubicBezTo>
                    <a:pt x="1834" y="1644"/>
                    <a:pt x="1715" y="1691"/>
                    <a:pt x="1477" y="1691"/>
                  </a:cubicBezTo>
                  <a:cubicBezTo>
                    <a:pt x="1239" y="1691"/>
                    <a:pt x="1120" y="1644"/>
                    <a:pt x="977" y="1548"/>
                  </a:cubicBezTo>
                  <a:cubicBezTo>
                    <a:pt x="858" y="1453"/>
                    <a:pt x="668" y="1382"/>
                    <a:pt x="477" y="1334"/>
                  </a:cubicBezTo>
                  <a:lnTo>
                    <a:pt x="477" y="596"/>
                  </a:lnTo>
                  <a:cubicBezTo>
                    <a:pt x="548" y="667"/>
                    <a:pt x="644" y="691"/>
                    <a:pt x="715" y="715"/>
                  </a:cubicBezTo>
                  <a:cubicBezTo>
                    <a:pt x="882" y="810"/>
                    <a:pt x="1096" y="953"/>
                    <a:pt x="1501" y="953"/>
                  </a:cubicBezTo>
                  <a:cubicBezTo>
                    <a:pt x="1930" y="953"/>
                    <a:pt x="2144" y="834"/>
                    <a:pt x="2311" y="715"/>
                  </a:cubicBezTo>
                  <a:cubicBezTo>
                    <a:pt x="2454" y="620"/>
                    <a:pt x="2573" y="572"/>
                    <a:pt x="2811" y="572"/>
                  </a:cubicBezTo>
                  <a:cubicBezTo>
                    <a:pt x="3049" y="572"/>
                    <a:pt x="3168" y="620"/>
                    <a:pt x="3335" y="715"/>
                  </a:cubicBezTo>
                  <a:cubicBezTo>
                    <a:pt x="3501" y="810"/>
                    <a:pt x="3716" y="953"/>
                    <a:pt x="4121" y="953"/>
                  </a:cubicBezTo>
                  <a:cubicBezTo>
                    <a:pt x="4549" y="953"/>
                    <a:pt x="4764" y="834"/>
                    <a:pt x="4930" y="715"/>
                  </a:cubicBezTo>
                  <a:cubicBezTo>
                    <a:pt x="5073" y="620"/>
                    <a:pt x="5192" y="572"/>
                    <a:pt x="5430" y="572"/>
                  </a:cubicBezTo>
                  <a:cubicBezTo>
                    <a:pt x="5669" y="572"/>
                    <a:pt x="5788" y="620"/>
                    <a:pt x="5954" y="715"/>
                  </a:cubicBezTo>
                  <a:cubicBezTo>
                    <a:pt x="6121" y="810"/>
                    <a:pt x="6335" y="953"/>
                    <a:pt x="6740" y="953"/>
                  </a:cubicBezTo>
                  <a:cubicBezTo>
                    <a:pt x="7169" y="953"/>
                    <a:pt x="7383" y="834"/>
                    <a:pt x="7550" y="715"/>
                  </a:cubicBezTo>
                  <a:cubicBezTo>
                    <a:pt x="7693" y="620"/>
                    <a:pt x="7812" y="572"/>
                    <a:pt x="8050" y="572"/>
                  </a:cubicBezTo>
                  <a:close/>
                  <a:moveTo>
                    <a:pt x="8098" y="1929"/>
                  </a:moveTo>
                  <a:cubicBezTo>
                    <a:pt x="8336" y="1929"/>
                    <a:pt x="8455" y="2001"/>
                    <a:pt x="8598" y="2072"/>
                  </a:cubicBezTo>
                  <a:cubicBezTo>
                    <a:pt x="8717" y="2168"/>
                    <a:pt x="8884" y="2263"/>
                    <a:pt x="9098" y="2287"/>
                  </a:cubicBezTo>
                  <a:lnTo>
                    <a:pt x="9098" y="2882"/>
                  </a:lnTo>
                  <a:lnTo>
                    <a:pt x="501" y="2882"/>
                  </a:lnTo>
                  <a:lnTo>
                    <a:pt x="501" y="1977"/>
                  </a:lnTo>
                  <a:cubicBezTo>
                    <a:pt x="596" y="2001"/>
                    <a:pt x="644" y="2025"/>
                    <a:pt x="739" y="2072"/>
                  </a:cubicBezTo>
                  <a:cubicBezTo>
                    <a:pt x="929" y="2168"/>
                    <a:pt x="1120" y="2334"/>
                    <a:pt x="1549" y="2334"/>
                  </a:cubicBezTo>
                  <a:cubicBezTo>
                    <a:pt x="1953" y="2334"/>
                    <a:pt x="2168" y="2215"/>
                    <a:pt x="2335" y="2072"/>
                  </a:cubicBezTo>
                  <a:cubicBezTo>
                    <a:pt x="2501" y="2001"/>
                    <a:pt x="2620" y="1929"/>
                    <a:pt x="2858" y="1929"/>
                  </a:cubicBezTo>
                  <a:cubicBezTo>
                    <a:pt x="3097" y="1929"/>
                    <a:pt x="3216" y="2001"/>
                    <a:pt x="3359" y="2072"/>
                  </a:cubicBezTo>
                  <a:cubicBezTo>
                    <a:pt x="3525" y="2168"/>
                    <a:pt x="3740" y="2334"/>
                    <a:pt x="4168" y="2334"/>
                  </a:cubicBezTo>
                  <a:cubicBezTo>
                    <a:pt x="4573" y="2334"/>
                    <a:pt x="4787" y="2215"/>
                    <a:pt x="4954" y="2072"/>
                  </a:cubicBezTo>
                  <a:cubicBezTo>
                    <a:pt x="5121" y="2001"/>
                    <a:pt x="5240" y="1929"/>
                    <a:pt x="5478" y="1929"/>
                  </a:cubicBezTo>
                  <a:cubicBezTo>
                    <a:pt x="5716" y="1929"/>
                    <a:pt x="5835" y="2001"/>
                    <a:pt x="5978" y="2072"/>
                  </a:cubicBezTo>
                  <a:cubicBezTo>
                    <a:pt x="6145" y="2168"/>
                    <a:pt x="6359" y="2334"/>
                    <a:pt x="6788" y="2334"/>
                  </a:cubicBezTo>
                  <a:cubicBezTo>
                    <a:pt x="7193" y="2334"/>
                    <a:pt x="7407" y="2215"/>
                    <a:pt x="7574" y="2072"/>
                  </a:cubicBezTo>
                  <a:cubicBezTo>
                    <a:pt x="7740" y="2001"/>
                    <a:pt x="7859" y="1929"/>
                    <a:pt x="8098" y="1929"/>
                  </a:cubicBezTo>
                  <a:close/>
                  <a:moveTo>
                    <a:pt x="1" y="0"/>
                  </a:moveTo>
                  <a:lnTo>
                    <a:pt x="1" y="3454"/>
                  </a:lnTo>
                  <a:lnTo>
                    <a:pt x="9812" y="3454"/>
                  </a:lnTo>
                  <a:lnTo>
                    <a:pt x="9812" y="381"/>
                  </a:lnTo>
                  <a:lnTo>
                    <a:pt x="9455" y="381"/>
                  </a:lnTo>
                  <a:cubicBezTo>
                    <a:pt x="9217" y="381"/>
                    <a:pt x="9098" y="334"/>
                    <a:pt x="8955" y="239"/>
                  </a:cubicBezTo>
                  <a:cubicBezTo>
                    <a:pt x="8788" y="143"/>
                    <a:pt x="8574" y="0"/>
                    <a:pt x="8145" y="0"/>
                  </a:cubicBezTo>
                  <a:cubicBezTo>
                    <a:pt x="7740" y="0"/>
                    <a:pt x="7526" y="120"/>
                    <a:pt x="7359" y="239"/>
                  </a:cubicBezTo>
                  <a:cubicBezTo>
                    <a:pt x="7193" y="334"/>
                    <a:pt x="7074" y="381"/>
                    <a:pt x="6835" y="381"/>
                  </a:cubicBezTo>
                  <a:cubicBezTo>
                    <a:pt x="6597" y="381"/>
                    <a:pt x="6478" y="334"/>
                    <a:pt x="6335" y="239"/>
                  </a:cubicBezTo>
                  <a:cubicBezTo>
                    <a:pt x="6169" y="143"/>
                    <a:pt x="5954" y="0"/>
                    <a:pt x="5526" y="0"/>
                  </a:cubicBezTo>
                  <a:cubicBezTo>
                    <a:pt x="5121" y="0"/>
                    <a:pt x="4906" y="120"/>
                    <a:pt x="4740" y="239"/>
                  </a:cubicBezTo>
                  <a:cubicBezTo>
                    <a:pt x="4573" y="334"/>
                    <a:pt x="4454" y="381"/>
                    <a:pt x="4216" y="381"/>
                  </a:cubicBezTo>
                  <a:cubicBezTo>
                    <a:pt x="3978" y="381"/>
                    <a:pt x="3859" y="334"/>
                    <a:pt x="3716" y="239"/>
                  </a:cubicBezTo>
                  <a:cubicBezTo>
                    <a:pt x="3549" y="143"/>
                    <a:pt x="3335" y="0"/>
                    <a:pt x="2906" y="0"/>
                  </a:cubicBezTo>
                  <a:cubicBezTo>
                    <a:pt x="2501" y="0"/>
                    <a:pt x="2287" y="120"/>
                    <a:pt x="2120" y="239"/>
                  </a:cubicBezTo>
                  <a:cubicBezTo>
                    <a:pt x="1953" y="334"/>
                    <a:pt x="1834" y="381"/>
                    <a:pt x="1596" y="381"/>
                  </a:cubicBezTo>
                  <a:cubicBezTo>
                    <a:pt x="1358" y="381"/>
                    <a:pt x="1239" y="334"/>
                    <a:pt x="1096" y="239"/>
                  </a:cubicBezTo>
                  <a:cubicBezTo>
                    <a:pt x="929" y="143"/>
                    <a:pt x="715" y="0"/>
                    <a:pt x="2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9" name="Google Shape;189;p30"/>
          <p:cNvCxnSpPr>
            <a:endCxn id="179" idx="1"/>
          </p:cNvCxnSpPr>
          <p:nvPr/>
        </p:nvCxnSpPr>
        <p:spPr>
          <a:xfrm>
            <a:off x="3213175" y="2766026"/>
            <a:ext cx="1272600" cy="570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idx="6"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Purpose of the Analysis</a:t>
            </a:r>
            <a:endParaRPr/>
          </a:p>
        </p:txBody>
      </p:sp>
      <p:cxnSp>
        <p:nvCxnSpPr>
          <p:cNvPr id="195" name="Google Shape;195;p31"/>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196" name="Google Shape;196;p31"/>
          <p:cNvSpPr txBox="1"/>
          <p:nvPr/>
        </p:nvSpPr>
        <p:spPr>
          <a:xfrm>
            <a:off x="339850" y="1116725"/>
            <a:ext cx="20658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2000">
                <a:solidFill>
                  <a:schemeClr val="dk1"/>
                </a:solidFill>
                <a:latin typeface="Squada One"/>
                <a:ea typeface="Squada One"/>
                <a:cs typeface="Squada One"/>
                <a:sym typeface="Squada One"/>
              </a:rPr>
              <a:t>Constraint</a:t>
            </a:r>
            <a:endParaRPr b="1" sz="2000">
              <a:solidFill>
                <a:schemeClr val="dk1"/>
              </a:solidFill>
              <a:latin typeface="Squada One"/>
              <a:ea typeface="Squada One"/>
              <a:cs typeface="Squada One"/>
              <a:sym typeface="Squada One"/>
            </a:endParaRPr>
          </a:p>
        </p:txBody>
      </p:sp>
      <p:sp>
        <p:nvSpPr>
          <p:cNvPr id="197" name="Google Shape;197;p31"/>
          <p:cNvSpPr txBox="1"/>
          <p:nvPr/>
        </p:nvSpPr>
        <p:spPr>
          <a:xfrm>
            <a:off x="497550" y="3798025"/>
            <a:ext cx="361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dvent Pro"/>
                <a:ea typeface="Advent Pro"/>
                <a:cs typeface="Advent Pro"/>
                <a:sym typeface="Advent Pro"/>
              </a:rPr>
              <a:t>Our energy distribution policy considers only electric power transmissions from REE national power plants to substations of each company.</a:t>
            </a:r>
            <a:endParaRPr>
              <a:latin typeface="Advent Pro"/>
              <a:ea typeface="Advent Pro"/>
              <a:cs typeface="Advent Pro"/>
              <a:sym typeface="Advent Pro"/>
            </a:endParaRPr>
          </a:p>
        </p:txBody>
      </p:sp>
      <p:sp>
        <p:nvSpPr>
          <p:cNvPr id="198" name="Google Shape;198;p31"/>
          <p:cNvSpPr txBox="1"/>
          <p:nvPr/>
        </p:nvSpPr>
        <p:spPr>
          <a:xfrm>
            <a:off x="4543775" y="4013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dvent Pro"/>
                <a:ea typeface="Advent Pro"/>
                <a:cs typeface="Advent Pro"/>
                <a:sym typeface="Advent Pro"/>
              </a:rPr>
              <a:t>Loss of power due to distance is not considered.</a:t>
            </a:r>
            <a:endParaRPr>
              <a:latin typeface="Advent Pro"/>
              <a:ea typeface="Advent Pro"/>
              <a:cs typeface="Advent Pro"/>
              <a:sym typeface="Advent Pro"/>
            </a:endParaRPr>
          </a:p>
        </p:txBody>
      </p:sp>
      <p:pic>
        <p:nvPicPr>
          <p:cNvPr id="199" name="Google Shape;199;p31"/>
          <p:cNvPicPr preferRelativeResize="0"/>
          <p:nvPr/>
        </p:nvPicPr>
        <p:blipFill>
          <a:blip r:embed="rId3">
            <a:alphaModFix/>
          </a:blip>
          <a:stretch>
            <a:fillRect/>
          </a:stretch>
        </p:blipFill>
        <p:spPr>
          <a:xfrm>
            <a:off x="5319575" y="1566352"/>
            <a:ext cx="2065800" cy="2065800"/>
          </a:xfrm>
          <a:prstGeom prst="rect">
            <a:avLst/>
          </a:prstGeom>
          <a:noFill/>
          <a:ln>
            <a:noFill/>
          </a:ln>
        </p:spPr>
      </p:pic>
      <p:pic>
        <p:nvPicPr>
          <p:cNvPr id="200" name="Google Shape;200;p31"/>
          <p:cNvPicPr preferRelativeResize="0"/>
          <p:nvPr/>
        </p:nvPicPr>
        <p:blipFill>
          <a:blip r:embed="rId4">
            <a:alphaModFix/>
          </a:blip>
          <a:stretch>
            <a:fillRect/>
          </a:stretch>
        </p:blipFill>
        <p:spPr>
          <a:xfrm>
            <a:off x="520163" y="1566350"/>
            <a:ext cx="3572182" cy="2010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idx="6"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Purpose of the Analysis</a:t>
            </a:r>
            <a:endParaRPr/>
          </a:p>
        </p:txBody>
      </p:sp>
      <p:cxnSp>
        <p:nvCxnSpPr>
          <p:cNvPr id="206" name="Google Shape;206;p32"/>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207" name="Google Shape;207;p32"/>
          <p:cNvSpPr txBox="1"/>
          <p:nvPr/>
        </p:nvSpPr>
        <p:spPr>
          <a:xfrm>
            <a:off x="339850" y="1116725"/>
            <a:ext cx="20658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2000">
                <a:solidFill>
                  <a:schemeClr val="dk1"/>
                </a:solidFill>
                <a:latin typeface="Squada One"/>
                <a:ea typeface="Squada One"/>
                <a:cs typeface="Squada One"/>
                <a:sym typeface="Squada One"/>
              </a:rPr>
              <a:t>Hypothesis</a:t>
            </a:r>
            <a:endParaRPr b="1" sz="2000">
              <a:solidFill>
                <a:schemeClr val="dk1"/>
              </a:solidFill>
              <a:latin typeface="Squada One"/>
              <a:ea typeface="Squada One"/>
              <a:cs typeface="Squada One"/>
              <a:sym typeface="Squada One"/>
            </a:endParaRPr>
          </a:p>
        </p:txBody>
      </p:sp>
      <p:sp>
        <p:nvSpPr>
          <p:cNvPr id="208" name="Google Shape;208;p32"/>
          <p:cNvSpPr txBox="1"/>
          <p:nvPr/>
        </p:nvSpPr>
        <p:spPr>
          <a:xfrm>
            <a:off x="339850" y="2956350"/>
            <a:ext cx="20658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2000">
                <a:solidFill>
                  <a:schemeClr val="dk1"/>
                </a:solidFill>
                <a:latin typeface="Squada One"/>
                <a:ea typeface="Squada One"/>
                <a:cs typeface="Squada One"/>
                <a:sym typeface="Squada One"/>
              </a:rPr>
              <a:t>Our end goal</a:t>
            </a:r>
            <a:endParaRPr b="1" sz="2000">
              <a:solidFill>
                <a:schemeClr val="dk1"/>
              </a:solidFill>
              <a:latin typeface="Squada One"/>
              <a:ea typeface="Squada One"/>
              <a:cs typeface="Squada One"/>
              <a:sym typeface="Squada One"/>
            </a:endParaRPr>
          </a:p>
        </p:txBody>
      </p:sp>
      <p:sp>
        <p:nvSpPr>
          <p:cNvPr id="209" name="Google Shape;209;p32"/>
          <p:cNvSpPr txBox="1"/>
          <p:nvPr/>
        </p:nvSpPr>
        <p:spPr>
          <a:xfrm>
            <a:off x="339850" y="1592650"/>
            <a:ext cx="80841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highlight>
                  <a:schemeClr val="lt1"/>
                </a:highlight>
                <a:latin typeface="Advent Pro"/>
                <a:ea typeface="Advent Pro"/>
                <a:cs typeface="Advent Pro"/>
                <a:sym typeface="Advent Pro"/>
              </a:rPr>
              <a:t>The price we predict could greatly enhance the profit of the entire region, rather than the price of electric energy under the TSO's current system.</a:t>
            </a:r>
            <a:endParaRPr>
              <a:highlight>
                <a:schemeClr val="lt1"/>
              </a:highlight>
              <a:latin typeface="Advent Pro"/>
              <a:ea typeface="Advent Pro"/>
              <a:cs typeface="Advent Pro"/>
              <a:sym typeface="Advent Pro"/>
            </a:endParaRPr>
          </a:p>
        </p:txBody>
      </p:sp>
      <p:sp>
        <p:nvSpPr>
          <p:cNvPr id="210" name="Google Shape;210;p32"/>
          <p:cNvSpPr txBox="1"/>
          <p:nvPr/>
        </p:nvSpPr>
        <p:spPr>
          <a:xfrm>
            <a:off x="339850" y="3566650"/>
            <a:ext cx="808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lt1"/>
                </a:highlight>
                <a:latin typeface="Advent Pro"/>
                <a:ea typeface="Advent Pro"/>
                <a:cs typeface="Advent Pro"/>
                <a:sym typeface="Advent Pro"/>
              </a:rPr>
              <a:t>Our end goal in this project is to promote the development of renewable energy in the local market, to increase the acceptability of local renewable energy by predicting the energy price in TSOs, and to respond to power peak times.</a:t>
            </a:r>
            <a:endParaRPr>
              <a:highlight>
                <a:schemeClr val="lt1"/>
              </a:highlight>
              <a:latin typeface="Advent Pro"/>
              <a:ea typeface="Advent Pro"/>
              <a:cs typeface="Advent Pro"/>
              <a:sym typeface="Advent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33"/>
          <p:cNvSpPr txBox="1"/>
          <p:nvPr>
            <p:ph type="title"/>
          </p:nvPr>
        </p:nvSpPr>
        <p:spPr>
          <a:xfrm>
            <a:off x="3744875" y="2024450"/>
            <a:ext cx="5352600" cy="180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Dataset</a:t>
            </a:r>
            <a:endParaRPr/>
          </a:p>
        </p:txBody>
      </p:sp>
      <p:sp>
        <p:nvSpPr>
          <p:cNvPr id="216" name="Google Shape;216;p33"/>
          <p:cNvSpPr txBox="1"/>
          <p:nvPr>
            <p:ph idx="2" type="title"/>
          </p:nvPr>
        </p:nvSpPr>
        <p:spPr>
          <a:xfrm>
            <a:off x="3744877" y="1210763"/>
            <a:ext cx="1828800" cy="122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02</a:t>
            </a:r>
            <a:endParaRPr/>
          </a:p>
        </p:txBody>
      </p:sp>
      <p:cxnSp>
        <p:nvCxnSpPr>
          <p:cNvPr id="217" name="Google Shape;217;p33"/>
          <p:cNvCxnSpPr/>
          <p:nvPr/>
        </p:nvCxnSpPr>
        <p:spPr>
          <a:xfrm>
            <a:off x="3787852" y="3461103"/>
            <a:ext cx="22092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Dataset</a:t>
            </a:r>
            <a:endParaRPr/>
          </a:p>
        </p:txBody>
      </p:sp>
      <p:cxnSp>
        <p:nvCxnSpPr>
          <p:cNvPr id="223" name="Google Shape;223;p34"/>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224" name="Google Shape;224;p34"/>
          <p:cNvSpPr txBox="1"/>
          <p:nvPr/>
        </p:nvSpPr>
        <p:spPr>
          <a:xfrm>
            <a:off x="720000" y="1209300"/>
            <a:ext cx="40377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Advent Pro"/>
              <a:buAutoNum type="arabicPeriod"/>
            </a:pPr>
            <a:r>
              <a:rPr b="1" lang="en" sz="1600">
                <a:solidFill>
                  <a:schemeClr val="dk1"/>
                </a:solidFill>
                <a:latin typeface="Advent Pro"/>
                <a:ea typeface="Advent Pro"/>
                <a:cs typeface="Advent Pro"/>
                <a:sym typeface="Advent Pro"/>
              </a:rPr>
              <a:t>Energy data</a:t>
            </a:r>
            <a:endParaRPr b="1" sz="1600">
              <a:solidFill>
                <a:schemeClr val="dk1"/>
              </a:solidFill>
              <a:latin typeface="Advent Pro"/>
              <a:ea typeface="Advent Pro"/>
              <a:cs typeface="Advent Pro"/>
              <a:sym typeface="Advent Pro"/>
            </a:endParaRPr>
          </a:p>
          <a:p>
            <a:pPr indent="-330200" lvl="0" marL="457200" rtl="0" algn="l">
              <a:spcBef>
                <a:spcPts val="0"/>
              </a:spcBef>
              <a:spcAft>
                <a:spcPts val="0"/>
              </a:spcAft>
              <a:buClr>
                <a:schemeClr val="dk1"/>
              </a:buClr>
              <a:buSzPts val="1600"/>
              <a:buFont typeface="Advent Pro Medium"/>
              <a:buChar char="-"/>
            </a:pPr>
            <a:r>
              <a:rPr lang="en" sz="1600">
                <a:solidFill>
                  <a:schemeClr val="dk1"/>
                </a:solidFill>
                <a:latin typeface="Advent Pro Medium"/>
                <a:ea typeface="Advent Pro Medium"/>
                <a:cs typeface="Advent Pro Medium"/>
                <a:sym typeface="Advent Pro Medium"/>
              </a:rPr>
              <a:t>By the hour, not specific to one city</a:t>
            </a:r>
            <a:endParaRPr sz="1600">
              <a:solidFill>
                <a:schemeClr val="dk1"/>
              </a:solidFill>
              <a:latin typeface="Advent Pro Medium"/>
              <a:ea typeface="Advent Pro Medium"/>
              <a:cs typeface="Advent Pro Medium"/>
              <a:sym typeface="Advent Pro Medium"/>
            </a:endParaRPr>
          </a:p>
          <a:p>
            <a:pPr indent="-330200" lvl="0" marL="457200" rtl="0" algn="l">
              <a:spcBef>
                <a:spcPts val="0"/>
              </a:spcBef>
              <a:spcAft>
                <a:spcPts val="0"/>
              </a:spcAft>
              <a:buClr>
                <a:schemeClr val="dk1"/>
              </a:buClr>
              <a:buSzPts val="1600"/>
              <a:buFont typeface="Advent Pro Medium"/>
              <a:buChar char="-"/>
            </a:pPr>
            <a:r>
              <a:rPr lang="en" sz="1600">
                <a:solidFill>
                  <a:schemeClr val="dk1"/>
                </a:solidFill>
                <a:latin typeface="Advent Pro Medium"/>
                <a:ea typeface="Advent Pro Medium"/>
                <a:cs typeface="Advent Pro Medium"/>
                <a:sym typeface="Advent Pro Medium"/>
              </a:rPr>
              <a:t>Generation energy features such as fossil, gas, solar, etc.</a:t>
            </a:r>
            <a:endParaRPr sz="1600">
              <a:solidFill>
                <a:schemeClr val="dk1"/>
              </a:solidFill>
              <a:latin typeface="Advent Pro Medium"/>
              <a:ea typeface="Advent Pro Medium"/>
              <a:cs typeface="Advent Pro Medium"/>
              <a:sym typeface="Advent Pro Medium"/>
            </a:endParaRPr>
          </a:p>
          <a:p>
            <a:pPr indent="-330200" lvl="0" marL="457200" rtl="0" algn="l">
              <a:spcBef>
                <a:spcPts val="0"/>
              </a:spcBef>
              <a:spcAft>
                <a:spcPts val="0"/>
              </a:spcAft>
              <a:buClr>
                <a:schemeClr val="dk1"/>
              </a:buClr>
              <a:buSzPts val="1600"/>
              <a:buFont typeface="Advent Pro Medium"/>
              <a:buChar char="-"/>
            </a:pPr>
            <a:r>
              <a:rPr lang="en" sz="1600">
                <a:solidFill>
                  <a:schemeClr val="dk1"/>
                </a:solidFill>
                <a:latin typeface="Advent Pro Medium"/>
                <a:ea typeface="Advent Pro Medium"/>
                <a:cs typeface="Advent Pro Medium"/>
                <a:sym typeface="Advent Pro Medium"/>
              </a:rPr>
              <a:t>Some weather forecast fe</a:t>
            </a:r>
            <a:r>
              <a:rPr lang="en" sz="1600">
                <a:solidFill>
                  <a:schemeClr val="dk1"/>
                </a:solidFill>
                <a:latin typeface="Advent Pro Medium"/>
                <a:ea typeface="Advent Pro Medium"/>
                <a:cs typeface="Advent Pro Medium"/>
                <a:sym typeface="Advent Pro Medium"/>
              </a:rPr>
              <a:t>atures</a:t>
            </a:r>
            <a:r>
              <a:rPr lang="en" sz="1600">
                <a:solidFill>
                  <a:schemeClr val="dk1"/>
                </a:solidFill>
                <a:latin typeface="Advent Pro Medium"/>
                <a:ea typeface="Advent Pro Medium"/>
                <a:cs typeface="Advent Pro Medium"/>
                <a:sym typeface="Advent Pro Medium"/>
              </a:rPr>
              <a:t> such as wind </a:t>
            </a:r>
            <a:r>
              <a:rPr lang="en" sz="1600">
                <a:solidFill>
                  <a:schemeClr val="dk1"/>
                </a:solidFill>
                <a:latin typeface="Advent Pro Medium"/>
                <a:ea typeface="Advent Pro Medium"/>
                <a:cs typeface="Advent Pro Medium"/>
                <a:sym typeface="Advent Pro Medium"/>
              </a:rPr>
              <a:t>forecast</a:t>
            </a:r>
            <a:r>
              <a:rPr lang="en" sz="1600">
                <a:solidFill>
                  <a:schemeClr val="dk1"/>
                </a:solidFill>
                <a:latin typeface="Advent Pro Medium"/>
                <a:ea typeface="Advent Pro Medium"/>
                <a:cs typeface="Advent Pro Medium"/>
                <a:sym typeface="Advent Pro Medium"/>
              </a:rPr>
              <a:t> a day ahead, solar forecast a day ahead, etc.</a:t>
            </a:r>
            <a:endParaRPr sz="1600">
              <a:solidFill>
                <a:schemeClr val="dk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600">
              <a:solidFill>
                <a:schemeClr val="dk1"/>
              </a:solidFill>
              <a:latin typeface="Advent Pro Medium"/>
              <a:ea typeface="Advent Pro Medium"/>
              <a:cs typeface="Advent Pro Medium"/>
              <a:sym typeface="Advent Pro Medium"/>
            </a:endParaRPr>
          </a:p>
          <a:p>
            <a:pPr indent="-330200" lvl="0" marL="457200" rtl="0" algn="l">
              <a:spcBef>
                <a:spcPts val="0"/>
              </a:spcBef>
              <a:spcAft>
                <a:spcPts val="0"/>
              </a:spcAft>
              <a:buClr>
                <a:schemeClr val="dk1"/>
              </a:buClr>
              <a:buSzPts val="1600"/>
              <a:buFont typeface="Advent Pro"/>
              <a:buAutoNum type="arabicPeriod"/>
            </a:pPr>
            <a:r>
              <a:rPr b="1" lang="en" sz="1600">
                <a:solidFill>
                  <a:schemeClr val="dk1"/>
                </a:solidFill>
                <a:latin typeface="Advent Pro"/>
                <a:ea typeface="Advent Pro"/>
                <a:cs typeface="Advent Pro"/>
                <a:sym typeface="Advent Pro"/>
              </a:rPr>
              <a:t>Weather data</a:t>
            </a:r>
            <a:endParaRPr b="1" sz="1600">
              <a:solidFill>
                <a:schemeClr val="dk1"/>
              </a:solidFill>
              <a:latin typeface="Advent Pro"/>
              <a:ea typeface="Advent Pro"/>
              <a:cs typeface="Advent Pro"/>
              <a:sym typeface="Advent Pro"/>
            </a:endParaRPr>
          </a:p>
          <a:p>
            <a:pPr indent="-330200" lvl="0" marL="457200" rtl="0" algn="l">
              <a:spcBef>
                <a:spcPts val="0"/>
              </a:spcBef>
              <a:spcAft>
                <a:spcPts val="0"/>
              </a:spcAft>
              <a:buClr>
                <a:schemeClr val="dk1"/>
              </a:buClr>
              <a:buSzPts val="1600"/>
              <a:buFont typeface="Advent Pro Medium"/>
              <a:buChar char="-"/>
            </a:pPr>
            <a:r>
              <a:rPr lang="en" sz="1600">
                <a:solidFill>
                  <a:schemeClr val="dk1"/>
                </a:solidFill>
                <a:latin typeface="Advent Pro Medium"/>
                <a:ea typeface="Advent Pro Medium"/>
                <a:cs typeface="Advent Pro Medium"/>
                <a:sym typeface="Advent Pro Medium"/>
              </a:rPr>
              <a:t>By the hour</a:t>
            </a:r>
            <a:endParaRPr sz="1600">
              <a:solidFill>
                <a:schemeClr val="dk1"/>
              </a:solidFill>
              <a:latin typeface="Advent Pro Medium"/>
              <a:ea typeface="Advent Pro Medium"/>
              <a:cs typeface="Advent Pro Medium"/>
              <a:sym typeface="Advent Pro Medium"/>
            </a:endParaRPr>
          </a:p>
          <a:p>
            <a:pPr indent="-330200" lvl="0" marL="457200" rtl="0" algn="l">
              <a:spcBef>
                <a:spcPts val="0"/>
              </a:spcBef>
              <a:spcAft>
                <a:spcPts val="0"/>
              </a:spcAft>
              <a:buClr>
                <a:schemeClr val="dk1"/>
              </a:buClr>
              <a:buSzPts val="1600"/>
              <a:buFont typeface="Advent Pro Medium"/>
              <a:buChar char="-"/>
            </a:pPr>
            <a:r>
              <a:rPr lang="en" sz="1600">
                <a:solidFill>
                  <a:schemeClr val="dk1"/>
                </a:solidFill>
                <a:latin typeface="Advent Pro Medium"/>
                <a:ea typeface="Advent Pro Medium"/>
                <a:cs typeface="Advent Pro Medium"/>
                <a:sym typeface="Advent Pro Medium"/>
              </a:rPr>
              <a:t>5 </a:t>
            </a:r>
            <a:r>
              <a:rPr lang="en" sz="1600">
                <a:solidFill>
                  <a:schemeClr val="dk1"/>
                </a:solidFill>
                <a:latin typeface="Advent Pro Medium"/>
                <a:ea typeface="Advent Pro Medium"/>
                <a:cs typeface="Advent Pro Medium"/>
                <a:sym typeface="Advent Pro Medium"/>
              </a:rPr>
              <a:t>cities</a:t>
            </a:r>
            <a:r>
              <a:rPr lang="en" sz="1600">
                <a:solidFill>
                  <a:schemeClr val="dk1"/>
                </a:solidFill>
                <a:latin typeface="Advent Pro Medium"/>
                <a:ea typeface="Advent Pro Medium"/>
                <a:cs typeface="Advent Pro Medium"/>
                <a:sym typeface="Advent Pro Medium"/>
              </a:rPr>
              <a:t> (Madrid, Bilbao, Seville, Barcelona, Valencia)</a:t>
            </a:r>
            <a:endParaRPr sz="1600">
              <a:solidFill>
                <a:schemeClr val="dk1"/>
              </a:solidFill>
              <a:latin typeface="Advent Pro Medium"/>
              <a:ea typeface="Advent Pro Medium"/>
              <a:cs typeface="Advent Pro Medium"/>
              <a:sym typeface="Advent Pro Medium"/>
            </a:endParaRPr>
          </a:p>
          <a:p>
            <a:pPr indent="-330200" lvl="0" marL="457200" rtl="0" algn="l">
              <a:spcBef>
                <a:spcPts val="0"/>
              </a:spcBef>
              <a:spcAft>
                <a:spcPts val="0"/>
              </a:spcAft>
              <a:buClr>
                <a:schemeClr val="dk1"/>
              </a:buClr>
              <a:buSzPts val="1600"/>
              <a:buFont typeface="Advent Pro Medium"/>
              <a:buChar char="-"/>
            </a:pPr>
            <a:r>
              <a:rPr lang="en" sz="1600">
                <a:solidFill>
                  <a:schemeClr val="dk1"/>
                </a:solidFill>
                <a:latin typeface="Advent Pro Medium"/>
                <a:ea typeface="Advent Pro Medium"/>
                <a:cs typeface="Advent Pro Medium"/>
                <a:sym typeface="Advent Pro Medium"/>
              </a:rPr>
              <a:t>Weather features such as temperature, humidity, description etc.</a:t>
            </a:r>
            <a:endParaRPr sz="1600">
              <a:solidFill>
                <a:schemeClr val="dk1"/>
              </a:solidFill>
              <a:latin typeface="Advent Pro Medium"/>
              <a:ea typeface="Advent Pro Medium"/>
              <a:cs typeface="Advent Pro Medium"/>
              <a:sym typeface="Advent Pro Medium"/>
            </a:endParaRPr>
          </a:p>
        </p:txBody>
      </p:sp>
      <p:pic>
        <p:nvPicPr>
          <p:cNvPr id="225" name="Google Shape;225;p34"/>
          <p:cNvPicPr preferRelativeResize="0"/>
          <p:nvPr/>
        </p:nvPicPr>
        <p:blipFill>
          <a:blip r:embed="rId3">
            <a:alphaModFix/>
          </a:blip>
          <a:stretch>
            <a:fillRect/>
          </a:stretch>
        </p:blipFill>
        <p:spPr>
          <a:xfrm>
            <a:off x="5119325" y="1379050"/>
            <a:ext cx="3672901" cy="1823200"/>
          </a:xfrm>
          <a:prstGeom prst="rect">
            <a:avLst/>
          </a:prstGeom>
          <a:noFill/>
          <a:ln>
            <a:noFill/>
          </a:ln>
        </p:spPr>
      </p:pic>
      <p:pic>
        <p:nvPicPr>
          <p:cNvPr id="226" name="Google Shape;226;p34"/>
          <p:cNvPicPr preferRelativeResize="0"/>
          <p:nvPr/>
        </p:nvPicPr>
        <p:blipFill>
          <a:blip r:embed="rId4">
            <a:alphaModFix/>
          </a:blip>
          <a:stretch>
            <a:fillRect/>
          </a:stretch>
        </p:blipFill>
        <p:spPr>
          <a:xfrm>
            <a:off x="5119325" y="3616975"/>
            <a:ext cx="3672901" cy="1104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720000" y="403534"/>
            <a:ext cx="77040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Check ‘NAN’</a:t>
            </a:r>
            <a:endParaRPr/>
          </a:p>
        </p:txBody>
      </p:sp>
      <p:cxnSp>
        <p:nvCxnSpPr>
          <p:cNvPr id="232" name="Google Shape;232;p35"/>
          <p:cNvCxnSpPr/>
          <p:nvPr/>
        </p:nvCxnSpPr>
        <p:spPr>
          <a:xfrm>
            <a:off x="-31900" y="964325"/>
            <a:ext cx="9210600" cy="0"/>
          </a:xfrm>
          <a:prstGeom prst="straightConnector1">
            <a:avLst/>
          </a:prstGeom>
          <a:noFill/>
          <a:ln cap="flat" cmpd="sng" w="19050">
            <a:solidFill>
              <a:schemeClr val="dk1"/>
            </a:solidFill>
            <a:prstDash val="solid"/>
            <a:round/>
            <a:headEnd len="med" w="med" type="none"/>
            <a:tailEnd len="med" w="med" type="none"/>
          </a:ln>
        </p:spPr>
      </p:cxnSp>
      <p:sp>
        <p:nvSpPr>
          <p:cNvPr id="233" name="Google Shape;233;p35"/>
          <p:cNvSpPr txBox="1"/>
          <p:nvPr/>
        </p:nvSpPr>
        <p:spPr>
          <a:xfrm>
            <a:off x="720000" y="1209300"/>
            <a:ext cx="59478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Advent Pro"/>
              <a:buAutoNum type="arabicPeriod"/>
            </a:pPr>
            <a:r>
              <a:rPr b="1" lang="en" sz="1600">
                <a:solidFill>
                  <a:schemeClr val="dk1"/>
                </a:solidFill>
                <a:latin typeface="Advent Pro"/>
                <a:ea typeface="Advent Pro"/>
                <a:cs typeface="Advent Pro"/>
                <a:sym typeface="Advent Pro"/>
              </a:rPr>
              <a:t>Energy data</a:t>
            </a:r>
            <a:endParaRPr b="1" sz="1600">
              <a:solidFill>
                <a:schemeClr val="dk1"/>
              </a:solidFill>
              <a:latin typeface="Advent Pro"/>
              <a:ea typeface="Advent Pro"/>
              <a:cs typeface="Advent Pro"/>
              <a:sym typeface="Advent Pro"/>
            </a:endParaRPr>
          </a:p>
          <a:p>
            <a:pPr indent="-330200" lvl="0" marL="457200" rtl="0" algn="l">
              <a:spcBef>
                <a:spcPts val="0"/>
              </a:spcBef>
              <a:spcAft>
                <a:spcPts val="0"/>
              </a:spcAft>
              <a:buClr>
                <a:schemeClr val="dk1"/>
              </a:buClr>
              <a:buSzPts val="1600"/>
              <a:buFont typeface="Advent Pro Medium"/>
              <a:buChar char="-"/>
            </a:pPr>
            <a:r>
              <a:rPr lang="en" sz="1600">
                <a:solidFill>
                  <a:schemeClr val="dk1"/>
                </a:solidFill>
                <a:latin typeface="Advent Pro Medium"/>
                <a:ea typeface="Advent Pro Medium"/>
                <a:cs typeface="Advent Pro Medium"/>
                <a:sym typeface="Advent Pro Medium"/>
              </a:rPr>
              <a:t>There are null values -&gt; We need to address later</a:t>
            </a:r>
            <a:endParaRPr sz="1600">
              <a:solidFill>
                <a:schemeClr val="dk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600">
              <a:solidFill>
                <a:schemeClr val="dk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600">
              <a:solidFill>
                <a:schemeClr val="dk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600">
              <a:solidFill>
                <a:schemeClr val="dk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600">
              <a:solidFill>
                <a:schemeClr val="dk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600">
              <a:solidFill>
                <a:schemeClr val="dk1"/>
              </a:solidFill>
              <a:latin typeface="Advent Pro Medium"/>
              <a:ea typeface="Advent Pro Medium"/>
              <a:cs typeface="Advent Pro Medium"/>
              <a:sym typeface="Advent Pro Medium"/>
            </a:endParaRPr>
          </a:p>
          <a:p>
            <a:pPr indent="-330200" lvl="0" marL="457200" rtl="0" algn="l">
              <a:spcBef>
                <a:spcPts val="0"/>
              </a:spcBef>
              <a:spcAft>
                <a:spcPts val="0"/>
              </a:spcAft>
              <a:buClr>
                <a:schemeClr val="dk1"/>
              </a:buClr>
              <a:buSzPts val="1600"/>
              <a:buFont typeface="Advent Pro"/>
              <a:buAutoNum type="arabicPeriod"/>
            </a:pPr>
            <a:r>
              <a:rPr b="1" lang="en" sz="1600">
                <a:solidFill>
                  <a:schemeClr val="dk1"/>
                </a:solidFill>
                <a:latin typeface="Advent Pro"/>
                <a:ea typeface="Advent Pro"/>
                <a:cs typeface="Advent Pro"/>
                <a:sym typeface="Advent Pro"/>
              </a:rPr>
              <a:t>Weather data</a:t>
            </a:r>
            <a:endParaRPr b="1" sz="1600">
              <a:solidFill>
                <a:schemeClr val="dk1"/>
              </a:solidFill>
              <a:latin typeface="Advent Pro"/>
              <a:ea typeface="Advent Pro"/>
              <a:cs typeface="Advent Pro"/>
              <a:sym typeface="Advent Pro"/>
            </a:endParaRPr>
          </a:p>
          <a:p>
            <a:pPr indent="-330200" lvl="0" marL="457200" rtl="0" algn="l">
              <a:spcBef>
                <a:spcPts val="0"/>
              </a:spcBef>
              <a:spcAft>
                <a:spcPts val="0"/>
              </a:spcAft>
              <a:buClr>
                <a:schemeClr val="dk1"/>
              </a:buClr>
              <a:buSzPts val="1600"/>
              <a:buFont typeface="Advent Pro Medium"/>
              <a:buChar char="-"/>
            </a:pPr>
            <a:r>
              <a:rPr lang="en" sz="1600">
                <a:solidFill>
                  <a:schemeClr val="dk1"/>
                </a:solidFill>
                <a:latin typeface="Advent Pro Medium"/>
                <a:ea typeface="Advent Pro Medium"/>
                <a:cs typeface="Advent Pro Medium"/>
                <a:sym typeface="Advent Pro Medium"/>
              </a:rPr>
              <a:t>There are no null values</a:t>
            </a:r>
            <a:endParaRPr sz="1600">
              <a:solidFill>
                <a:schemeClr val="dk1"/>
              </a:solidFill>
              <a:latin typeface="Advent Pro Medium"/>
              <a:ea typeface="Advent Pro Medium"/>
              <a:cs typeface="Advent Pro Medium"/>
              <a:sym typeface="Advent Pro Medium"/>
            </a:endParaRPr>
          </a:p>
        </p:txBody>
      </p:sp>
      <p:pic>
        <p:nvPicPr>
          <p:cNvPr id="234" name="Google Shape;234;p35"/>
          <p:cNvPicPr preferRelativeResize="0"/>
          <p:nvPr/>
        </p:nvPicPr>
        <p:blipFill>
          <a:blip r:embed="rId3">
            <a:alphaModFix/>
          </a:blip>
          <a:stretch>
            <a:fillRect/>
          </a:stretch>
        </p:blipFill>
        <p:spPr>
          <a:xfrm>
            <a:off x="984488" y="2062327"/>
            <a:ext cx="2415525" cy="695150"/>
          </a:xfrm>
          <a:prstGeom prst="rect">
            <a:avLst/>
          </a:prstGeom>
          <a:noFill/>
          <a:ln>
            <a:noFill/>
          </a:ln>
        </p:spPr>
      </p:pic>
      <p:pic>
        <p:nvPicPr>
          <p:cNvPr id="235" name="Google Shape;235;p35"/>
          <p:cNvPicPr preferRelativeResize="0"/>
          <p:nvPr/>
        </p:nvPicPr>
        <p:blipFill>
          <a:blip r:embed="rId4">
            <a:alphaModFix/>
          </a:blip>
          <a:stretch>
            <a:fillRect/>
          </a:stretch>
        </p:blipFill>
        <p:spPr>
          <a:xfrm>
            <a:off x="977575" y="3671275"/>
            <a:ext cx="2429364" cy="695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newable Energy Resources Company Profile by Slidesgo">
  <a:themeElements>
    <a:clrScheme name="Simple Light">
      <a:dk1>
        <a:srgbClr val="191919"/>
      </a:dk1>
      <a:lt1>
        <a:srgbClr val="EFEFEF"/>
      </a:lt1>
      <a:dk2>
        <a:srgbClr val="FFFFFF"/>
      </a:dk2>
      <a:lt2>
        <a:srgbClr val="C9BEE6"/>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