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2DA5C-B557-4C26-83D7-FD7B0A451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0200B-C7DE-4779-BA21-1DC8A274C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E3E94-D1D4-4FC9-A2E9-5F22BBD2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48D7E-F0EF-4217-8A8E-970ECDD6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DECD6-8ECF-4799-AC64-ADE0BF57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5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DF4F1-0F80-4899-86DD-B9EE68E9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65819B-9CA2-4DB5-B32E-E44B0A642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B2711-F3DB-4549-B340-6C962011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A6E5B-D7B0-423B-BDCA-86F0727A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B8531-51E8-46A8-807B-1517325A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3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892F-8035-4B23-8557-54FC43A5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8172E-2CFB-45D7-85EE-06C7B51A3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5F9C7-45BC-43F6-887B-3D75105F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312E2-7691-4577-8895-3B8CC72B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BD6BA-20C0-4E85-BE61-36DC5C2C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0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E77D0-64C0-4050-962C-F49F716B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789E6-394D-41A9-A753-854077A63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C7DF9-A14E-42B3-8497-FF30FB80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F82B1-DD4B-42D9-9921-E4B0C859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57A52-93DD-442A-90FD-D098ADF8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4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F4742-93A4-406C-948E-5A412507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2706D-64F9-4352-908A-AE5D41D0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62614-4F16-4977-B8E9-B986C157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01DFF-5535-497B-8589-E079EBDF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41C52-2B3D-4352-9330-670F64CD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7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C887B-8CAA-407F-BBF3-0EAED475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B051C-D9D3-4385-91D9-135A74B12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B98802-6701-4F62-829A-B8D32EF5F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667EB-D4E0-4D9A-B24A-842B176B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C8920B-4A1E-4C9D-902C-AA2B7DDD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4FF13-38B4-49BC-A767-CD51926A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7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2FB90-2BDB-427B-834A-5C4514E9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8A114-A7DB-4F6C-B737-54343B1BD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541E15-6C82-49D5-B633-785CF4C9A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43D7DB-B95F-4912-B718-DC148724C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F54C59-EF3F-4812-986B-3A87D7D2D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C05D15-1DB4-41A0-AC66-290B46EB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634BD1-161C-4EEC-8A1C-C8321885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2330A-9598-4A3A-9C63-E70246B2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3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2E109-0D72-46D7-B836-B2AFF590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753D1F-446C-41FD-BC15-5BCDFC33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427EFC-985F-48F9-A960-569D63B1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A9E9A7-B5D5-45F9-8139-723C7A43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0F88F0-5A4D-4081-A59F-60D73F13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48C9D3-7CD1-4886-9A36-BBE4FADE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FF9E7-95DC-4918-B1D0-EA66E0B7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7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0265B-69E7-4924-8A10-166EE28D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2483A-4E10-4F47-905B-C9268865E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27F1C-5A4B-401C-8384-B359084A8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29652-4907-4E47-94A8-2D272D48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E58467-C3C9-4D42-A207-D346C2F9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A3F47-E302-4043-963F-FE30932A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4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D26D7-F657-476E-8225-EAE96E8F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134D92-ED1E-43D7-9364-27E43FC90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2A425C-42C4-4016-8D01-6AE4496B0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51B8C-E772-4908-AECD-DFEB0D7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57A27-41A6-4663-B4AD-32FC421C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44B76-AAFC-4982-8ACA-18723141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91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B30E2F-E750-4D02-9C8F-9F80577D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70BD8-4E59-4E52-8C3C-7A1F64E3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85825-C026-4306-9C79-947E543C9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AD74551F-2870-4080-982A-67CE9AEE6715}" type="datetimeFigureOut">
              <a:rPr lang="ko-KR" altLang="en-US" smtClean="0"/>
              <a:pPr/>
              <a:t>2022-01-02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29F70-AF53-4600-9515-D4816ED82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685D3-C83C-4EB9-B7DF-C5A808CFD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defRPr>
            </a:lvl1pPr>
          </a:lstStyle>
          <a:p>
            <a:fld id="{9D7B7DBD-33B8-49C0-8141-C4098F2577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5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OTF_ac Bold" panose="020B0600000101010101" pitchFamily="34" charset="-127"/>
          <a:ea typeface="나눔스퀘어OTF_ac Bold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_ac Bold" panose="020B0600000101010101" pitchFamily="34" charset="-127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스퀘어OTF_ac Bold" panose="020B0600000101010101" pitchFamily="34" charset="-127"/>
            </a:endParaRP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나눔스퀘어OTF_ac Bold" panose="020B0600000101010101" pitchFamily="34" charset="-127"/>
              </a:endParaRPr>
            </a:p>
          </p:txBody>
        </p:sp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나눔스퀘어OTF_ac Bold" panose="020B0600000101010101" pitchFamily="34" charset="-127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나눔스퀘어OTF_ac Bold" panose="020B0600000101010101" pitchFamily="34" charset="-127"/>
              </a:endParaRPr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나눔스퀘어OTF_ac Bold" panose="020B0600000101010101" pitchFamily="34" charset="-127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나눔스퀘어OTF_ac Bold" panose="020B0600000101010101" pitchFamily="34" charset="-127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나눔스퀘어OTF_ac Bold" panose="020B0600000101010101" pitchFamily="34" charset="-127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나눔스퀘어OTF_ac Bold" panose="020B0600000101010101" pitchFamily="34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AFC733E-7E32-4ADD-B10F-BD573153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altLang="ko-KR" sz="5200" b="1">
                <a:solidFill>
                  <a:schemeClr val="tx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Python </a:t>
            </a:r>
            <a:r>
              <a:rPr lang="ko-KR" altLang="en-US" sz="5200" b="1">
                <a:solidFill>
                  <a:schemeClr val="tx2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연습문제</a:t>
            </a:r>
            <a:endParaRPr lang="ko-KR" altLang="en-US" sz="5200" b="1" dirty="0">
              <a:solidFill>
                <a:schemeClr val="tx2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72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2C004D39-51B7-4002-8A9A-535178B69AF1}"/>
              </a:ext>
            </a:extLst>
          </p:cNvPr>
          <p:cNvSpPr txBox="1">
            <a:spLocks/>
          </p:cNvSpPr>
          <p:nvPr/>
        </p:nvSpPr>
        <p:spPr>
          <a:xfrm>
            <a:off x="838200" y="734893"/>
            <a:ext cx="10515600" cy="7395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3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1AD68-D77C-464C-A4E2-2A4358BD0E1F}"/>
              </a:ext>
            </a:extLst>
          </p:cNvPr>
          <p:cNvSpPr txBox="1"/>
          <p:nvPr/>
        </p:nvSpPr>
        <p:spPr>
          <a:xfrm>
            <a:off x="838199" y="1506022"/>
            <a:ext cx="76065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주민번호 앞자리와 뒷자리를 숫자 자료형으로 각각 저장하고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정보를 바탕으로 나이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생일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성별을 출력하는 코드를 작성하세요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-forma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이나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%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활용해서 출력을 쉽게 작성해보세요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숫자자료형에서 연산자를 이용하여 작성해보세요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조건문 이용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Ex)</a:t>
            </a:r>
          </a:p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A25739F-08D0-4633-9B96-FE2E117B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3952640"/>
            <a:ext cx="1943100" cy="723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B3B2B8C-38F8-45C3-A86C-F7D3586F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37" y="5482072"/>
            <a:ext cx="20955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5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FFD09A3-8791-47D4-BA24-DA6007BE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87" y="3088511"/>
            <a:ext cx="2990850" cy="476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085736-1B5D-45B2-BCA0-1646F17284CA}"/>
              </a:ext>
            </a:extLst>
          </p:cNvPr>
          <p:cNvSpPr txBox="1"/>
          <p:nvPr/>
        </p:nvSpPr>
        <p:spPr>
          <a:xfrm>
            <a:off x="968748" y="1804928"/>
            <a:ext cx="912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사용자의 입력을 받아 사용자가 원하는 구구단을 출력하게 하세요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입력 이용</a:t>
            </a:r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</a:t>
            </a:r>
            <a:r>
              <a:rPr lang="ko-KR" altLang="en-US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반복문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이용</a:t>
            </a:r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                                                      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이와 같이 사용하여 입력을 숫자로 받을 수 있음</a:t>
            </a:r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결과 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</a:t>
            </a:r>
            <a:endParaRPr lang="ko-KR" altLang="en-US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EF1E18C-DBA7-48B5-AD94-B25D425A5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416425"/>
            <a:ext cx="3086100" cy="2076450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F8F03950-F944-4FA2-82AD-F21C0E02DC9A}"/>
              </a:ext>
            </a:extLst>
          </p:cNvPr>
          <p:cNvSpPr txBox="1">
            <a:spLocks/>
          </p:cNvSpPr>
          <p:nvPr/>
        </p:nvSpPr>
        <p:spPr>
          <a:xfrm>
            <a:off x="838200" y="734893"/>
            <a:ext cx="10515600" cy="7395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3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94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21E743E-61B8-42B6-8C35-02654039749B}"/>
              </a:ext>
            </a:extLst>
          </p:cNvPr>
          <p:cNvSpPr txBox="1"/>
          <p:nvPr/>
        </p:nvSpPr>
        <p:spPr>
          <a:xfrm>
            <a:off x="1076325" y="1933575"/>
            <a:ext cx="5172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100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이하의 소수를 구하세요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</a:t>
            </a:r>
            <a:r>
              <a:rPr lang="ko-KR" altLang="en-US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반복문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번 사용</a:t>
            </a:r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</a:t>
            </a:r>
            <a:r>
              <a:rPr lang="ko-KR" altLang="en-US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조건문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이용</a:t>
            </a:r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Ex) 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결과</a:t>
            </a:r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ko-KR" altLang="en-US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19515F7-558D-4C62-8346-65BC3E3E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424" y="1366520"/>
            <a:ext cx="1114425" cy="5126355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7F80A231-D5D0-492D-A390-5221205D94E7}"/>
              </a:ext>
            </a:extLst>
          </p:cNvPr>
          <p:cNvSpPr txBox="1">
            <a:spLocks/>
          </p:cNvSpPr>
          <p:nvPr/>
        </p:nvSpPr>
        <p:spPr>
          <a:xfrm>
            <a:off x="838200" y="734893"/>
            <a:ext cx="10515600" cy="7395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sz="3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12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BDDB4559-25CB-48D1-8465-9EF0A5B987E7}"/>
              </a:ext>
            </a:extLst>
          </p:cNvPr>
          <p:cNvSpPr txBox="1">
            <a:spLocks/>
          </p:cNvSpPr>
          <p:nvPr/>
        </p:nvSpPr>
        <p:spPr>
          <a:xfrm>
            <a:off x="838200" y="734893"/>
            <a:ext cx="10515600" cy="7395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sz="3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6F3F3-3BB2-46FD-8E81-F1229EB387AC}"/>
              </a:ext>
            </a:extLst>
          </p:cNvPr>
          <p:cNvSpPr txBox="1"/>
          <p:nvPr/>
        </p:nvSpPr>
        <p:spPr>
          <a:xfrm>
            <a:off x="1076324" y="1933575"/>
            <a:ext cx="94930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리스트자료형에 학생들의 점수가 저장되어 있습니다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 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 리스트 자료형 왼쪽을 기준으로 첫번째 학생이라고 하고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평균을 넘으면 합격이라 뜨고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못 넘으면 불합격이라고 뜨도록 코드 작성해주세요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</a:t>
            </a:r>
            <a:r>
              <a:rPr lang="ko-KR" altLang="en-US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반복문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사용</a:t>
            </a:r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</a:t>
            </a:r>
            <a:r>
              <a:rPr lang="ko-KR" altLang="en-US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조건문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사용</a:t>
            </a:r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Ex)</a:t>
            </a: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결과 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AC4F44E-F860-44D4-9CF5-F09C1603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51" y="3912512"/>
            <a:ext cx="2790825" cy="304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247EBE4-45A9-4B54-BFDF-B5A701629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210" y="4861090"/>
            <a:ext cx="17335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FA4ADC69-A78A-4491-9773-FCAE37F450E3}"/>
              </a:ext>
            </a:extLst>
          </p:cNvPr>
          <p:cNvSpPr txBox="1">
            <a:spLocks/>
          </p:cNvSpPr>
          <p:nvPr/>
        </p:nvSpPr>
        <p:spPr>
          <a:xfrm>
            <a:off x="838200" y="734893"/>
            <a:ext cx="10515600" cy="7395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sz="3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501EF-81BE-4ED8-8F16-D6474BBD1075}"/>
              </a:ext>
            </a:extLst>
          </p:cNvPr>
          <p:cNvSpPr txBox="1"/>
          <p:nvPr/>
        </p:nvSpPr>
        <p:spPr>
          <a:xfrm>
            <a:off x="1076325" y="1933575"/>
            <a:ext cx="75387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튜플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자료형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(1,2,3)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 저장되어 있습니다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 </a:t>
            </a:r>
            <a:r>
              <a:rPr lang="ko-KR" altLang="en-US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튜플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에 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5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추가해서 저장해주세요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다른 자료형과 연계</a:t>
            </a:r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</a:p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Ex)</a:t>
            </a: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결과 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endParaRPr lang="ko-KR" altLang="en-US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E284DC-1091-4EDA-906C-36485A46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99" y="3575923"/>
            <a:ext cx="1257300" cy="3905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D1AEE9E-877A-4144-8AE2-49081B9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546" y="4655764"/>
            <a:ext cx="1495425" cy="4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8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_ac Bold" panose="020B0600000101010101" pitchFamily="34" charset="-127"/>
              <a:ea typeface="+mn-ea"/>
              <a:cs typeface="+mn-cs"/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_ac Bold" panose="020B0600000101010101" pitchFamily="34" charset="-127"/>
                <a:ea typeface="+mn-ea"/>
                <a:cs typeface="+mn-cs"/>
              </a:endParaRPr>
            </a:p>
          </p:txBody>
        </p: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261E8FE1-4DD6-45CC-BEB6-518C44379634}"/>
              </a:ext>
            </a:extLst>
          </p:cNvPr>
          <p:cNvSpPr txBox="1">
            <a:spLocks/>
          </p:cNvSpPr>
          <p:nvPr/>
        </p:nvSpPr>
        <p:spPr>
          <a:xfrm>
            <a:off x="838200" y="734893"/>
            <a:ext cx="10515600" cy="7395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36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sz="36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E88AC-3B70-4A2A-9A37-67BD02C12F28}"/>
              </a:ext>
            </a:extLst>
          </p:cNvPr>
          <p:cNvSpPr txBox="1"/>
          <p:nvPr/>
        </p:nvSpPr>
        <p:spPr>
          <a:xfrm>
            <a:off x="838200" y="1536799"/>
            <a:ext cx="1104395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my_dict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={“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황유정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”:”010-6722-xxxx”, ”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유미환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”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 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 ”010-5029-xxxx”, ”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김남섭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”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 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 ”010-6335-xxxx”, ”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이계명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”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 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 ”010-8589-xxxx”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 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}</a:t>
            </a:r>
          </a:p>
          <a:p>
            <a:endParaRPr lang="en-US" altLang="ko-KR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라는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{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이름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전화번호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}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</a:t>
            </a:r>
            <a:r>
              <a:rPr lang="ko-KR" altLang="en-US" b="1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딕셔너리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자료가 저장되어 있습니다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 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사용자의 입력에 따라 찾고자 하는 사람의 번호를 출력해주고 없는 사람을 입력 시 에러가 나오도록 하는 코드를 작성해주세요</a:t>
            </a:r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</a:t>
            </a: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Ex)</a:t>
            </a:r>
            <a:r>
              <a:rPr lang="ko-KR" altLang="en-US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결과 예시</a:t>
            </a:r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78BB3D-009E-45FF-BC1C-C0FCB8B5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65" y="3429000"/>
            <a:ext cx="3477110" cy="59063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BFA8264-2861-4A66-85AD-01401F0C0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96" y="4379265"/>
            <a:ext cx="3181794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8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229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나눔바른펜</vt:lpstr>
      <vt:lpstr>나눔스퀘어_ac Bold</vt:lpstr>
      <vt:lpstr>나눔스퀘어OTF_ac Bold</vt:lpstr>
      <vt:lpstr>Arial</vt:lpstr>
      <vt:lpstr>Office 테마</vt:lpstr>
      <vt:lpstr>Python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연습문제</dc:title>
  <dc:creator>user</dc:creator>
  <cp:lastModifiedBy>유정 황</cp:lastModifiedBy>
  <cp:revision>8</cp:revision>
  <dcterms:created xsi:type="dcterms:W3CDTF">2020-05-15T13:03:04Z</dcterms:created>
  <dcterms:modified xsi:type="dcterms:W3CDTF">2022-01-02T07:46:51Z</dcterms:modified>
</cp:coreProperties>
</file>