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6" r:id="rId5"/>
    <p:sldId id="268" r:id="rId6"/>
    <p:sldId id="271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DA5C-B557-4C26-83D7-FD7B0A451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0200B-C7DE-4779-BA21-1DC8A274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E3E94-D1D4-4FC9-A2E9-5F22BBD2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48D7E-F0EF-4217-8A8E-970ECDD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ECD6-8ECF-4799-AC64-ADE0BF57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F4F1-0F80-4899-86DD-B9EE68E9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5819B-9CA2-4DB5-B32E-E44B0A64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B2711-F3DB-4549-B340-6C962011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A6E5B-D7B0-423B-BDCA-86F0727A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8531-51E8-46A8-807B-1517325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892F-8035-4B23-8557-54FC43A5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8172E-2CFB-45D7-85EE-06C7B51A3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5F9C7-45BC-43F6-887B-3D75105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312E2-7691-4577-8895-3B8CC72B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BD6BA-20C0-4E85-BE61-36DC5C2C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E77D0-64C0-4050-962C-F49F716B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89E6-394D-41A9-A753-854077A6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7DF9-A14E-42B3-8497-FF30FB80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F82B1-DD4B-42D9-9921-E4B0C85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57A52-93DD-442A-90FD-D098ADF8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4742-93A4-406C-948E-5A41250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2706D-64F9-4352-908A-AE5D41D0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62614-4F16-4977-B8E9-B986C15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1DFF-5535-497B-8589-E079EBDF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1C52-2B3D-4352-9330-670F64C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887B-8CAA-407F-BBF3-0EAED47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051C-D9D3-4385-91D9-135A74B12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98802-6701-4F62-829A-B8D32EF5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667EB-D4E0-4D9A-B24A-842B176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8920B-4A1E-4C9D-902C-AA2B7DD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4FF13-38B4-49BC-A767-CD51926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FB90-2BDB-427B-834A-5C4514E9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8A114-A7DB-4F6C-B737-54343B1B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41E15-6C82-49D5-B633-785CF4C9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43D7DB-B95F-4912-B718-DC148724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F54C59-EF3F-4812-986B-3A87D7D2D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05D15-1DB4-41A0-AC66-290B46EB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34BD1-161C-4EEC-8A1C-C8321885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2330A-9598-4A3A-9C63-E70246B2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3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E109-0D72-46D7-B836-B2AFF590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753D1F-446C-41FD-BC15-5BCDFC33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27EFC-985F-48F9-A960-569D63B1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A9E9A7-B5D5-45F9-8139-723C7A4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F88F0-5A4D-4081-A59F-60D73F13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8C9D3-7CD1-4886-9A36-BBE4FAD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FF9E7-95DC-4918-B1D0-EA66E0B7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265B-69E7-4924-8A10-166EE28D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2483A-4E10-4F47-905B-C9268865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27F1C-5A4B-401C-8384-B359084A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29652-4907-4E47-94A8-2D272D4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58467-C3C9-4D42-A207-D346C2F9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A3F47-E302-4043-963F-FE30932A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26D7-F657-476E-8225-EAE96E8F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34D92-ED1E-43D7-9364-27E43FC9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A425C-42C4-4016-8D01-6AE4496B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51B8C-E772-4908-AECD-DFEB0D7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57A27-41A6-4663-B4AD-32FC421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44B76-AAFC-4982-8ACA-1872314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B30E2F-E750-4D02-9C8F-9F80577D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70BD8-4E59-4E52-8C3C-7A1F64E3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85825-C026-4306-9C79-947E543C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F70-AF53-4600-9515-D4816ED8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85D3-C83C-4EB9-B7DF-C5A808CFD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_ac Bold" panose="020B0600000101010101" pitchFamily="34" charset="-127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_ac Bold" panose="020B0600000101010101" pitchFamily="34" charset="-127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나눔스퀘어OTF_ac Bold" panose="020B0600000101010101" pitchFamily="34" charset="-127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AFC733E-7E32-4ADD-B10F-BD573153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altLang="ko-KR" sz="5200" b="1" dirty="0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 </a:t>
            </a:r>
            <a:r>
              <a:rPr lang="ko-KR" altLang="en-US" sz="5200" b="1" dirty="0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1377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C004D39-51B7-4002-8A9A-535178B69AF1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E95A632F-5B70-42CE-9BE9-226C6405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84" y="2061334"/>
            <a:ext cx="6809829" cy="18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C004D39-51B7-4002-8A9A-535178B69AF1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문제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69417-EE05-486E-AEC0-F4296599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5884" y="1529016"/>
            <a:ext cx="8009635" cy="35437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D3C2F3-7121-4B14-81A7-745861CDB422}"/>
              </a:ext>
            </a:extLst>
          </p:cNvPr>
          <p:cNvSpPr txBox="1"/>
          <p:nvPr/>
        </p:nvSpPr>
        <p:spPr>
          <a:xfrm>
            <a:off x="3325504" y="5127398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//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세 정수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A,B,C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를 입력해 두 번째로 큰 정수를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출력하시오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//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if – else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문 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if(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조건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){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실행문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} else if (){} else(){}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5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7F80A231-D5D0-492D-A390-5221205D94E7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A577220-006F-4B26-9FA3-12F6F464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24" y="1795630"/>
            <a:ext cx="7024642" cy="25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FA4ADC69-A78A-4491-9773-FCAE37F450E3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01EF-81BE-4ED8-8F16-D6474BBD1075}"/>
              </a:ext>
            </a:extLst>
          </p:cNvPr>
          <p:cNvSpPr txBox="1"/>
          <p:nvPr/>
        </p:nvSpPr>
        <p:spPr>
          <a:xfrm>
            <a:off x="1076325" y="1933575"/>
            <a:ext cx="753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scanf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이용해 회원 정보를 입력 받고 다음과 같이 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출력하시오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endParaRPr lang="ko-KR" altLang="en-US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60B73-A16C-4414-8CC1-8443ABD1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93" y="3510947"/>
            <a:ext cx="262926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8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FA4ADC69-A78A-4491-9773-FCAE37F450E3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문제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5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01EF-81BE-4ED8-8F16-D6474BBD1075}"/>
              </a:ext>
            </a:extLst>
          </p:cNvPr>
          <p:cNvSpPr txBox="1"/>
          <p:nvPr/>
        </p:nvSpPr>
        <p:spPr>
          <a:xfrm>
            <a:off x="1076325" y="1933575"/>
            <a:ext cx="8003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scanf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와 변수들을 이용해 </a:t>
            </a:r>
            <a:r>
              <a:rPr lang="ko-KR" altLang="en-US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국어</a:t>
            </a:r>
            <a:r>
              <a:rPr lang="en-US" altLang="ko-KR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영어</a:t>
            </a:r>
            <a:r>
              <a:rPr lang="en-US" altLang="ko-KR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수학점수를 입력 받고 다음과 같이 </a:t>
            </a:r>
            <a:r>
              <a:rPr lang="ko-KR" altLang="en-US" b="1" dirty="0" err="1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출력하시오</a:t>
            </a:r>
            <a:r>
              <a:rPr lang="en-US" altLang="ko-KR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kor</a:t>
            </a:r>
            <a:r>
              <a:rPr lang="en-US" altLang="ko-KR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(int), math(int), </a:t>
            </a:r>
            <a:r>
              <a:rPr lang="en-US" altLang="ko-KR" b="1" dirty="0" err="1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eng</a:t>
            </a:r>
            <a:r>
              <a:rPr lang="en-US" altLang="ko-KR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(int) </a:t>
            </a:r>
            <a:r>
              <a:rPr lang="ko-KR" altLang="en-US" b="1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변수 선언</a:t>
            </a:r>
            <a:endParaRPr lang="en-US" altLang="ko-KR" b="1" dirty="0">
              <a:solidFill>
                <a:prstClr val="black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sum(int), avg(float)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변수를 이용해 총점과 평균 계산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  <a:p>
            <a:pPr lvl="0"/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: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FA108-96B6-4EF2-978D-7ABE4BCF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36" y="3872021"/>
            <a:ext cx="327705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BDDB4559-25CB-48D1-8465-9EF0A5B987E7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6F3F3-3BB2-46FD-8E81-F1229EB387AC}"/>
              </a:ext>
            </a:extLst>
          </p:cNvPr>
          <p:cNvSpPr txBox="1"/>
          <p:nvPr/>
        </p:nvSpPr>
        <p:spPr>
          <a:xfrm>
            <a:off x="1099184" y="1873457"/>
            <a:ext cx="9493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자연수를 </a:t>
            </a:r>
            <a:r>
              <a:rPr lang="ko-KR" altLang="en-US" b="1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입력받아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사칙연산 결과를 </a:t>
            </a:r>
            <a:r>
              <a:rPr lang="ko-KR" altLang="en-US" b="1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출력하시오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b="1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곱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몫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나머지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l"/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en-US" altLang="ko-KR" sz="1800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//</a:t>
            </a:r>
            <a:r>
              <a:rPr lang="ko-KR" altLang="en-US" sz="1800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</a:t>
            </a:r>
            <a:endParaRPr lang="en-US" altLang="ko-KR" sz="1800" b="1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+, -, *, /, %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연산자를 이용하여 결과를 출력합니다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값이 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부터 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10,000(1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 </a:t>
            </a:r>
            <a:r>
              <a:rPr lang="ko-KR" altLang="en-US" b="1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까지이므로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최대 결과값은 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100,000,000(1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입니다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/>
            <a:endParaRPr lang="en-US" altLang="ko-KR" b="1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149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나눔바른펜</vt:lpstr>
      <vt:lpstr>나눔스퀘어_ac Bold</vt:lpstr>
      <vt:lpstr>나눔스퀘어OTF_ac Bold</vt:lpstr>
      <vt:lpstr>Arial</vt:lpstr>
      <vt:lpstr>Office 테마</vt:lpstr>
      <vt:lpstr>C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연습문제</dc:title>
  <dc:creator>user</dc:creator>
  <cp:lastModifiedBy>유정 황</cp:lastModifiedBy>
  <cp:revision>11</cp:revision>
  <dcterms:created xsi:type="dcterms:W3CDTF">2020-05-15T13:03:04Z</dcterms:created>
  <dcterms:modified xsi:type="dcterms:W3CDTF">2022-01-03T01:32:04Z</dcterms:modified>
</cp:coreProperties>
</file>