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521"/>
    <a:srgbClr val="FFCC00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4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272" y="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5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4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5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7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9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33000">
              <a:schemeClr val="tx1">
                <a:lumMod val="75000"/>
                <a:lumOff val="25000"/>
              </a:schemeClr>
            </a:gs>
            <a:gs pos="6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AC05-5F60-43A2-BF2E-A6C5E85F8CAC}" type="datetimeFigureOut">
              <a:rPr lang="ko-KR" altLang="en-US" smtClean="0"/>
              <a:t>2021-01-31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E627-C526-4421-BECF-D379EC813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AE4A1F93-BAB7-46B2-8B02-D367A8C2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34278" x2="46667" y2="34278"/>
                        <a14:foregroundMark x1="38400" y1="30595" x2="56000" y2="32011"/>
                        <a14:foregroundMark x1="56000" y1="32011" x2="56267" y2="32295"/>
                        <a14:foregroundMark x1="60000" y1="22380" x2="32533" y2="49858"/>
                        <a14:foregroundMark x1="32533" y1="49858" x2="54133" y2="50992"/>
                        <a14:foregroundMark x1="54133" y1="50992" x2="44000" y2="71671"/>
                        <a14:foregroundMark x1="44000" y1="71671" x2="61333" y2="61756"/>
                        <a14:foregroundMark x1="61333" y1="61756" x2="46667" y2="23796"/>
                        <a14:foregroundMark x1="46667" y1="23796" x2="36267" y2="24363"/>
                        <a14:foregroundMark x1="54667" y1="30595" x2="51467" y2="76204"/>
                        <a14:foregroundMark x1="51467" y1="76204" x2="45067" y2="71955"/>
                        <a14:foregroundMark x1="54933" y1="68272" x2="59200" y2="70822"/>
                        <a14:foregroundMark x1="60000" y1="33994" x2="59733" y2="36827"/>
                        <a14:foregroundMark x1="60800" y1="34844" x2="60800" y2="34844"/>
                        <a14:foregroundMark x1="61867" y1="39093" x2="61867" y2="39093"/>
                        <a14:foregroundMark x1="60000" y1="43626" x2="62400" y2="37394"/>
                        <a14:foregroundMark x1="65067" y1="38244" x2="55733" y2="21813"/>
                        <a14:foregroundMark x1="55733" y1="21813" x2="49867" y2="20113"/>
                        <a14:foregroundMark x1="50400" y1="23229" x2="65333" y2="37677"/>
                        <a14:foregroundMark x1="65333" y1="37677" x2="65867" y2="43626"/>
                        <a14:foregroundMark x1="62933" y1="29745" x2="60800" y2="30595"/>
                        <a14:foregroundMark x1="52000" y1="28045" x2="36267" y2="20113"/>
                        <a14:foregroundMark x1="36267" y1="20113" x2="36267" y2="20113"/>
                        <a14:foregroundMark x1="34400" y1="28612" x2="41600" y2="45892"/>
                        <a14:foregroundMark x1="41600" y1="45892" x2="41867" y2="46176"/>
                        <a14:foregroundMark x1="46400" y1="52975" x2="45867" y2="72238"/>
                        <a14:foregroundMark x1="41600" y1="74504" x2="54667" y2="76487"/>
                        <a14:foregroundMark x1="56000" y1="76487" x2="57600" y2="7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49" t="8036" r="11085" b="9915"/>
          <a:stretch/>
        </p:blipFill>
        <p:spPr>
          <a:xfrm>
            <a:off x="5700722" y="8816116"/>
            <a:ext cx="898333" cy="882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7B83302-1A5C-4C6C-BF28-73BE2CCF7E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30625" r="32853" b="19625"/>
          <a:stretch>
            <a:fillRect/>
          </a:stretch>
        </p:blipFill>
        <p:spPr>
          <a:xfrm>
            <a:off x="258945" y="8816116"/>
            <a:ext cx="882032" cy="882032"/>
          </a:xfrm>
          <a:custGeom>
            <a:avLst/>
            <a:gdLst>
              <a:gd name="connsiteX0" fmla="*/ 1206000 w 2412000"/>
              <a:gd name="connsiteY0" fmla="*/ 0 h 2412000"/>
              <a:gd name="connsiteX1" fmla="*/ 2412000 w 2412000"/>
              <a:gd name="connsiteY1" fmla="*/ 1206000 h 2412000"/>
              <a:gd name="connsiteX2" fmla="*/ 1206000 w 2412000"/>
              <a:gd name="connsiteY2" fmla="*/ 2412000 h 2412000"/>
              <a:gd name="connsiteX3" fmla="*/ 0 w 2412000"/>
              <a:gd name="connsiteY3" fmla="*/ 1206000 h 2412000"/>
              <a:gd name="connsiteX4" fmla="*/ 1206000 w 2412000"/>
              <a:gd name="connsiteY4" fmla="*/ 0 h 24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2412000">
                <a:moveTo>
                  <a:pt x="1206000" y="0"/>
                </a:moveTo>
                <a:cubicBezTo>
                  <a:pt x="1872055" y="0"/>
                  <a:pt x="2412000" y="539945"/>
                  <a:pt x="2412000" y="1206000"/>
                </a:cubicBezTo>
                <a:cubicBezTo>
                  <a:pt x="2412000" y="1872055"/>
                  <a:pt x="1872055" y="2412000"/>
                  <a:pt x="1206000" y="2412000"/>
                </a:cubicBezTo>
                <a:cubicBezTo>
                  <a:pt x="539945" y="2412000"/>
                  <a:pt x="0" y="1872055"/>
                  <a:pt x="0" y="1206000"/>
                </a:cubicBezTo>
                <a:cubicBezTo>
                  <a:pt x="0" y="539945"/>
                  <a:pt x="539945" y="0"/>
                  <a:pt x="1206000" y="0"/>
                </a:cubicBezTo>
                <a:close/>
              </a:path>
            </a:pathLst>
          </a:cu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5FFB277-5A3E-42E8-981B-E3BF2BD389AA}"/>
              </a:ext>
            </a:extLst>
          </p:cNvPr>
          <p:cNvSpPr txBox="1"/>
          <p:nvPr/>
        </p:nvSpPr>
        <p:spPr>
          <a:xfrm>
            <a:off x="747802" y="1124167"/>
            <a:ext cx="5485797" cy="1977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1-1.</a:t>
            </a: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ITM</a:t>
            </a:r>
            <a:r>
              <a:rPr lang="ko-KR" altLang="en-US" sz="2800" spc="-15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에 합격한 사실을 알게 되었을 때</a:t>
            </a:r>
            <a:r>
              <a:rPr lang="en-US" altLang="ko-KR" sz="2800" spc="-15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내가 가장 먼저 한 일은</a:t>
            </a:r>
            <a:r>
              <a:rPr lang="en-US" altLang="ko-KR" sz="2800" spc="-15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?</a:t>
            </a:r>
            <a:endParaRPr lang="ko-KR" altLang="en-US" sz="2800" spc="-15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AA1505-6C69-453E-AF76-4B7088724445}"/>
              </a:ext>
            </a:extLst>
          </p:cNvPr>
          <p:cNvSpPr/>
          <p:nvPr/>
        </p:nvSpPr>
        <p:spPr>
          <a:xfrm>
            <a:off x="651409" y="4445286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A991E6-077E-4F83-9BD9-BDB5308F4430}"/>
              </a:ext>
            </a:extLst>
          </p:cNvPr>
          <p:cNvSpPr txBox="1"/>
          <p:nvPr/>
        </p:nvSpPr>
        <p:spPr>
          <a:xfrm>
            <a:off x="774812" y="4600087"/>
            <a:ext cx="54317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(1) “</a:t>
            </a:r>
            <a:r>
              <a:rPr lang="ko-KR" altLang="en-US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동네 사람들 저 합격했어요</a:t>
            </a:r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!”</a:t>
            </a:r>
            <a:r>
              <a:rPr lang="ko-KR" altLang="en-US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하고 여기저기 알린다</a:t>
            </a:r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1DAC47-742B-45BA-98F3-AE9850ED04C6}"/>
              </a:ext>
            </a:extLst>
          </p:cNvPr>
          <p:cNvSpPr/>
          <p:nvPr/>
        </p:nvSpPr>
        <p:spPr>
          <a:xfrm>
            <a:off x="651409" y="5465259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9A82D0-3C0F-45A7-9DD1-54F15E70A25C}"/>
              </a:ext>
            </a:extLst>
          </p:cNvPr>
          <p:cNvSpPr txBox="1"/>
          <p:nvPr/>
        </p:nvSpPr>
        <p:spPr>
          <a:xfrm>
            <a:off x="774812" y="5613806"/>
            <a:ext cx="54317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(2) </a:t>
            </a:r>
            <a:r>
              <a:rPr lang="ko-KR" altLang="en-US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친한 친구들 혹은 가족들에게 이 사실을 바로 전한다</a:t>
            </a:r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341090-6409-4ECA-8FE5-D0BDCA77AF9E}"/>
              </a:ext>
            </a:extLst>
          </p:cNvPr>
          <p:cNvSpPr/>
          <p:nvPr/>
        </p:nvSpPr>
        <p:spPr>
          <a:xfrm>
            <a:off x="651409" y="6485232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BE3A0-1BFB-434B-9C1E-92D5A097E0BE}"/>
              </a:ext>
            </a:extLst>
          </p:cNvPr>
          <p:cNvSpPr txBox="1"/>
          <p:nvPr/>
        </p:nvSpPr>
        <p:spPr>
          <a:xfrm>
            <a:off x="774812" y="6643329"/>
            <a:ext cx="54317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(3) </a:t>
            </a:r>
            <a:r>
              <a:rPr lang="ko-KR" altLang="en-US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혼자 조용히 내적 환호를 한다</a:t>
            </a:r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DF823A-EB46-4FD0-991F-522642F6B08F}"/>
              </a:ext>
            </a:extLst>
          </p:cNvPr>
          <p:cNvSpPr/>
          <p:nvPr/>
        </p:nvSpPr>
        <p:spPr>
          <a:xfrm>
            <a:off x="651409" y="7505205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EF9925-D266-4E46-9E35-5A5960BD58C4}"/>
              </a:ext>
            </a:extLst>
          </p:cNvPr>
          <p:cNvSpPr txBox="1"/>
          <p:nvPr/>
        </p:nvSpPr>
        <p:spPr>
          <a:xfrm>
            <a:off x="774812" y="7660006"/>
            <a:ext cx="54317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(4) </a:t>
            </a:r>
            <a:r>
              <a:rPr lang="ko-KR" altLang="en-US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합격 사실을 알기 전과 감정의 변화가 크지 않다</a:t>
            </a:r>
            <a:r>
              <a:rPr lang="en-US" altLang="ko-KR" sz="1700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63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F2358F-015C-4B64-B77C-633ADCCA4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34278" x2="46667" y2="34278"/>
                        <a14:foregroundMark x1="38400" y1="30595" x2="56000" y2="32011"/>
                        <a14:foregroundMark x1="56000" y1="32011" x2="56267" y2="32295"/>
                        <a14:foregroundMark x1="60000" y1="22380" x2="32533" y2="49858"/>
                        <a14:foregroundMark x1="32533" y1="49858" x2="54133" y2="50992"/>
                        <a14:foregroundMark x1="54133" y1="50992" x2="44000" y2="71671"/>
                        <a14:foregroundMark x1="44000" y1="71671" x2="61333" y2="61756"/>
                        <a14:foregroundMark x1="61333" y1="61756" x2="46667" y2="23796"/>
                        <a14:foregroundMark x1="46667" y1="23796" x2="36267" y2="24363"/>
                        <a14:foregroundMark x1="54667" y1="30595" x2="51467" y2="76204"/>
                        <a14:foregroundMark x1="51467" y1="76204" x2="45067" y2="71955"/>
                        <a14:foregroundMark x1="54933" y1="68272" x2="59200" y2="70822"/>
                        <a14:foregroundMark x1="60000" y1="33994" x2="59733" y2="36827"/>
                        <a14:foregroundMark x1="60800" y1="34844" x2="60800" y2="34844"/>
                        <a14:foregroundMark x1="61867" y1="39093" x2="61867" y2="39093"/>
                        <a14:foregroundMark x1="60000" y1="43626" x2="62400" y2="37394"/>
                        <a14:foregroundMark x1="65067" y1="38244" x2="55733" y2="21813"/>
                        <a14:foregroundMark x1="55733" y1="21813" x2="49867" y2="20113"/>
                        <a14:foregroundMark x1="50400" y1="23229" x2="65333" y2="37677"/>
                        <a14:foregroundMark x1="65333" y1="37677" x2="65867" y2="43626"/>
                        <a14:foregroundMark x1="62933" y1="29745" x2="60800" y2="30595"/>
                        <a14:foregroundMark x1="52000" y1="28045" x2="36267" y2="20113"/>
                        <a14:foregroundMark x1="36267" y1="20113" x2="36267" y2="20113"/>
                        <a14:foregroundMark x1="34400" y1="28612" x2="41600" y2="45892"/>
                        <a14:foregroundMark x1="41600" y1="45892" x2="41867" y2="46176"/>
                        <a14:foregroundMark x1="46400" y1="52975" x2="45867" y2="72238"/>
                        <a14:foregroundMark x1="41600" y1="74504" x2="54667" y2="76487"/>
                        <a14:foregroundMark x1="56000" y1="76487" x2="57600" y2="7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49" t="8036" r="11085" b="9915"/>
          <a:stretch/>
        </p:blipFill>
        <p:spPr>
          <a:xfrm>
            <a:off x="5700722" y="8816116"/>
            <a:ext cx="898333" cy="88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6343D4-8F56-4B90-A329-4C1EB4A2C40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30625" r="32853" b="19625"/>
          <a:stretch>
            <a:fillRect/>
          </a:stretch>
        </p:blipFill>
        <p:spPr>
          <a:xfrm>
            <a:off x="258945" y="8816116"/>
            <a:ext cx="882032" cy="882032"/>
          </a:xfrm>
          <a:custGeom>
            <a:avLst/>
            <a:gdLst>
              <a:gd name="connsiteX0" fmla="*/ 1206000 w 2412000"/>
              <a:gd name="connsiteY0" fmla="*/ 0 h 2412000"/>
              <a:gd name="connsiteX1" fmla="*/ 2412000 w 2412000"/>
              <a:gd name="connsiteY1" fmla="*/ 1206000 h 2412000"/>
              <a:gd name="connsiteX2" fmla="*/ 1206000 w 2412000"/>
              <a:gd name="connsiteY2" fmla="*/ 2412000 h 2412000"/>
              <a:gd name="connsiteX3" fmla="*/ 0 w 2412000"/>
              <a:gd name="connsiteY3" fmla="*/ 1206000 h 2412000"/>
              <a:gd name="connsiteX4" fmla="*/ 1206000 w 2412000"/>
              <a:gd name="connsiteY4" fmla="*/ 0 h 24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2412000">
                <a:moveTo>
                  <a:pt x="1206000" y="0"/>
                </a:moveTo>
                <a:cubicBezTo>
                  <a:pt x="1872055" y="0"/>
                  <a:pt x="2412000" y="539945"/>
                  <a:pt x="2412000" y="1206000"/>
                </a:cubicBezTo>
                <a:cubicBezTo>
                  <a:pt x="2412000" y="1872055"/>
                  <a:pt x="1872055" y="2412000"/>
                  <a:pt x="1206000" y="2412000"/>
                </a:cubicBezTo>
                <a:cubicBezTo>
                  <a:pt x="539945" y="2412000"/>
                  <a:pt x="0" y="1872055"/>
                  <a:pt x="0" y="1206000"/>
                </a:cubicBezTo>
                <a:cubicBezTo>
                  <a:pt x="0" y="539945"/>
                  <a:pt x="539945" y="0"/>
                  <a:pt x="1206000" y="0"/>
                </a:cubicBez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5EED88-43C8-48D0-874A-3C457E6BEA40}"/>
              </a:ext>
            </a:extLst>
          </p:cNvPr>
          <p:cNvSpPr/>
          <p:nvPr/>
        </p:nvSpPr>
        <p:spPr>
          <a:xfrm>
            <a:off x="651409" y="4445286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24611-58CB-4C66-9610-77770E614D2E}"/>
              </a:ext>
            </a:extLst>
          </p:cNvPr>
          <p:cNvSpPr/>
          <p:nvPr/>
        </p:nvSpPr>
        <p:spPr>
          <a:xfrm>
            <a:off x="651409" y="5465259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6B2DA1-6961-4F91-9BA6-443367DA3CB3}"/>
              </a:ext>
            </a:extLst>
          </p:cNvPr>
          <p:cNvSpPr/>
          <p:nvPr/>
        </p:nvSpPr>
        <p:spPr>
          <a:xfrm>
            <a:off x="651409" y="6485232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E4426-83B1-41CA-994E-E2DFBA139712}"/>
              </a:ext>
            </a:extLst>
          </p:cNvPr>
          <p:cNvSpPr/>
          <p:nvPr/>
        </p:nvSpPr>
        <p:spPr>
          <a:xfrm>
            <a:off x="651409" y="7505205"/>
            <a:ext cx="5555182" cy="66354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37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ED6CDF-0C10-44CC-B654-FD2DEF09A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34278" x2="46667" y2="34278"/>
                        <a14:foregroundMark x1="38400" y1="30595" x2="56000" y2="32011"/>
                        <a14:foregroundMark x1="56000" y1="32011" x2="56267" y2="32295"/>
                        <a14:foregroundMark x1="60000" y1="22380" x2="32533" y2="49858"/>
                        <a14:foregroundMark x1="32533" y1="49858" x2="54133" y2="50992"/>
                        <a14:foregroundMark x1="54133" y1="50992" x2="44000" y2="71671"/>
                        <a14:foregroundMark x1="44000" y1="71671" x2="61333" y2="61756"/>
                        <a14:foregroundMark x1="61333" y1="61756" x2="46667" y2="23796"/>
                        <a14:foregroundMark x1="46667" y1="23796" x2="36267" y2="24363"/>
                        <a14:foregroundMark x1="54667" y1="30595" x2="51467" y2="76204"/>
                        <a14:foregroundMark x1="51467" y1="76204" x2="45067" y2="71955"/>
                        <a14:foregroundMark x1="54933" y1="68272" x2="59200" y2="70822"/>
                        <a14:foregroundMark x1="60000" y1="33994" x2="59733" y2="36827"/>
                        <a14:foregroundMark x1="60800" y1="34844" x2="60800" y2="34844"/>
                        <a14:foregroundMark x1="61867" y1="39093" x2="61867" y2="39093"/>
                        <a14:foregroundMark x1="60000" y1="43626" x2="62400" y2="37394"/>
                        <a14:foregroundMark x1="65067" y1="38244" x2="55733" y2="21813"/>
                        <a14:foregroundMark x1="55733" y1="21813" x2="49867" y2="20113"/>
                        <a14:foregroundMark x1="50400" y1="23229" x2="65333" y2="37677"/>
                        <a14:foregroundMark x1="65333" y1="37677" x2="65867" y2="43626"/>
                        <a14:foregroundMark x1="62933" y1="29745" x2="60800" y2="30595"/>
                        <a14:foregroundMark x1="52000" y1="28045" x2="36267" y2="20113"/>
                        <a14:foregroundMark x1="36267" y1="20113" x2="36267" y2="20113"/>
                        <a14:foregroundMark x1="34400" y1="28612" x2="41600" y2="45892"/>
                        <a14:foregroundMark x1="41600" y1="45892" x2="41867" y2="46176"/>
                        <a14:foregroundMark x1="46400" y1="52975" x2="45867" y2="72238"/>
                        <a14:foregroundMark x1="41600" y1="74504" x2="54667" y2="76487"/>
                        <a14:foregroundMark x1="56000" y1="76487" x2="57600" y2="78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49" t="8036" r="11085" b="9915"/>
          <a:stretch/>
        </p:blipFill>
        <p:spPr>
          <a:xfrm>
            <a:off x="5700722" y="8816116"/>
            <a:ext cx="898333" cy="88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2B4B8A-63CC-48E4-85A3-9FC2CFE1A01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6" t="30625" r="32853" b="19625"/>
          <a:stretch>
            <a:fillRect/>
          </a:stretch>
        </p:blipFill>
        <p:spPr>
          <a:xfrm>
            <a:off x="258945" y="8816116"/>
            <a:ext cx="882032" cy="882032"/>
          </a:xfrm>
          <a:custGeom>
            <a:avLst/>
            <a:gdLst>
              <a:gd name="connsiteX0" fmla="*/ 1206000 w 2412000"/>
              <a:gd name="connsiteY0" fmla="*/ 0 h 2412000"/>
              <a:gd name="connsiteX1" fmla="*/ 2412000 w 2412000"/>
              <a:gd name="connsiteY1" fmla="*/ 1206000 h 2412000"/>
              <a:gd name="connsiteX2" fmla="*/ 1206000 w 2412000"/>
              <a:gd name="connsiteY2" fmla="*/ 2412000 h 2412000"/>
              <a:gd name="connsiteX3" fmla="*/ 0 w 2412000"/>
              <a:gd name="connsiteY3" fmla="*/ 1206000 h 2412000"/>
              <a:gd name="connsiteX4" fmla="*/ 1206000 w 2412000"/>
              <a:gd name="connsiteY4" fmla="*/ 0 h 24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000" h="2412000">
                <a:moveTo>
                  <a:pt x="1206000" y="0"/>
                </a:moveTo>
                <a:cubicBezTo>
                  <a:pt x="1872055" y="0"/>
                  <a:pt x="2412000" y="539945"/>
                  <a:pt x="2412000" y="1206000"/>
                </a:cubicBezTo>
                <a:cubicBezTo>
                  <a:pt x="2412000" y="1872055"/>
                  <a:pt x="1872055" y="2412000"/>
                  <a:pt x="1206000" y="2412000"/>
                </a:cubicBezTo>
                <a:cubicBezTo>
                  <a:pt x="539945" y="2412000"/>
                  <a:pt x="0" y="1872055"/>
                  <a:pt x="0" y="1206000"/>
                </a:cubicBezTo>
                <a:cubicBezTo>
                  <a:pt x="0" y="539945"/>
                  <a:pt x="539945" y="0"/>
                  <a:pt x="1206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259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26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62</Words>
  <Application>Microsoft Office PowerPoint</Application>
  <PresentationFormat>A4 용지(210x297mm)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Mapo꽃섬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추유림</dc:creator>
  <cp:lastModifiedBy>추유림</cp:lastModifiedBy>
  <cp:revision>5</cp:revision>
  <dcterms:created xsi:type="dcterms:W3CDTF">2021-01-31T11:19:41Z</dcterms:created>
  <dcterms:modified xsi:type="dcterms:W3CDTF">2021-01-31T12:00:12Z</dcterms:modified>
</cp:coreProperties>
</file>