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jipPEktI57h+R4XRrY0s7tcFkT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8F2"/>
    <a:srgbClr val="9CFDFF"/>
    <a:srgbClr val="00CEF5"/>
    <a:srgbClr val="BC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A7398F-4E6A-4303-B7D6-EFB8475B25D3}" v="19" dt="2020-12-31T07:36:14.8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9" autoAdjust="0"/>
    <p:restoredTop sz="94660"/>
  </p:normalViewPr>
  <p:slideViewPr>
    <p:cSldViewPr snapToGrid="0">
      <p:cViewPr varScale="1">
        <p:scale>
          <a:sx n="81" d="100"/>
          <a:sy n="81" d="100"/>
        </p:scale>
        <p:origin x="79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유정 황" userId="1f235ef971a9e0e3" providerId="LiveId" clId="{D1A7398F-4E6A-4303-B7D6-EFB8475B25D3}"/>
    <pc:docChg chg="undo redo custSel modSld sldOrd">
      <pc:chgData name="유정 황" userId="1f235ef971a9e0e3" providerId="LiveId" clId="{D1A7398F-4E6A-4303-B7D6-EFB8475B25D3}" dt="2021-01-02T05:09:55.205" v="662" actId="478"/>
      <pc:docMkLst>
        <pc:docMk/>
      </pc:docMkLst>
      <pc:sldChg chg="ord modNotes">
        <pc:chgData name="유정 황" userId="1f235ef971a9e0e3" providerId="LiveId" clId="{D1A7398F-4E6A-4303-B7D6-EFB8475B25D3}" dt="2020-12-31T05:14:14.384" v="80"/>
        <pc:sldMkLst>
          <pc:docMk/>
          <pc:sldMk cId="0" sldId="256"/>
        </pc:sldMkLst>
      </pc:sldChg>
      <pc:sldChg chg="addSp delSp modSp mod">
        <pc:chgData name="유정 황" userId="1f235ef971a9e0e3" providerId="LiveId" clId="{D1A7398F-4E6A-4303-B7D6-EFB8475B25D3}" dt="2021-01-02T05:09:50.811" v="661" actId="1076"/>
        <pc:sldMkLst>
          <pc:docMk/>
          <pc:sldMk cId="0" sldId="257"/>
        </pc:sldMkLst>
        <pc:spChg chg="add mod ord">
          <ac:chgData name="유정 황" userId="1f235ef971a9e0e3" providerId="LiveId" clId="{D1A7398F-4E6A-4303-B7D6-EFB8475B25D3}" dt="2020-12-31T06:43:24.910" v="135" actId="1076"/>
          <ac:spMkLst>
            <pc:docMk/>
            <pc:sldMk cId="0" sldId="257"/>
            <ac:spMk id="20" creationId="{07BC0324-3539-4C86-A0DC-9F5C411C0CB3}"/>
          </ac:spMkLst>
        </pc:spChg>
        <pc:spChg chg="add mod">
          <ac:chgData name="유정 황" userId="1f235ef971a9e0e3" providerId="LiveId" clId="{D1A7398F-4E6A-4303-B7D6-EFB8475B25D3}" dt="2020-12-31T06:43:46.314" v="137" actId="164"/>
          <ac:spMkLst>
            <pc:docMk/>
            <pc:sldMk cId="0" sldId="257"/>
            <ac:spMk id="21" creationId="{D53964CE-ABA4-49EE-9F85-6D574B799455}"/>
          </ac:spMkLst>
        </pc:spChg>
        <pc:spChg chg="add mod">
          <ac:chgData name="유정 황" userId="1f235ef971a9e0e3" providerId="LiveId" clId="{D1A7398F-4E6A-4303-B7D6-EFB8475B25D3}" dt="2020-12-31T06:43:46.314" v="137" actId="164"/>
          <ac:spMkLst>
            <pc:docMk/>
            <pc:sldMk cId="0" sldId="257"/>
            <ac:spMk id="22" creationId="{48097510-1209-4C31-A077-64C8B8DEB4FE}"/>
          </ac:spMkLst>
        </pc:spChg>
        <pc:spChg chg="add mod">
          <ac:chgData name="유정 황" userId="1f235ef971a9e0e3" providerId="LiveId" clId="{D1A7398F-4E6A-4303-B7D6-EFB8475B25D3}" dt="2020-12-31T06:43:46.314" v="137" actId="164"/>
          <ac:spMkLst>
            <pc:docMk/>
            <pc:sldMk cId="0" sldId="257"/>
            <ac:spMk id="23" creationId="{CB8D1DFF-3CBF-4EC5-8F7F-4921668DE6CD}"/>
          </ac:spMkLst>
        </pc:spChg>
        <pc:spChg chg="add mod">
          <ac:chgData name="유정 황" userId="1f235ef971a9e0e3" providerId="LiveId" clId="{D1A7398F-4E6A-4303-B7D6-EFB8475B25D3}" dt="2020-12-31T06:43:46.314" v="137" actId="164"/>
          <ac:spMkLst>
            <pc:docMk/>
            <pc:sldMk cId="0" sldId="257"/>
            <ac:spMk id="24" creationId="{57E7E9C4-B954-41BE-B2B1-C83E46B14160}"/>
          </ac:spMkLst>
        </pc:spChg>
        <pc:spChg chg="add mod">
          <ac:chgData name="유정 황" userId="1f235ef971a9e0e3" providerId="LiveId" clId="{D1A7398F-4E6A-4303-B7D6-EFB8475B25D3}" dt="2020-12-31T06:43:46.314" v="137" actId="164"/>
          <ac:spMkLst>
            <pc:docMk/>
            <pc:sldMk cId="0" sldId="257"/>
            <ac:spMk id="25" creationId="{84C1D350-7C29-4BC2-92F6-7837C9F9C2FE}"/>
          </ac:spMkLst>
        </pc:spChg>
        <pc:spChg chg="add mod">
          <ac:chgData name="유정 황" userId="1f235ef971a9e0e3" providerId="LiveId" clId="{D1A7398F-4E6A-4303-B7D6-EFB8475B25D3}" dt="2020-12-31T06:43:46.314" v="137" actId="164"/>
          <ac:spMkLst>
            <pc:docMk/>
            <pc:sldMk cId="0" sldId="257"/>
            <ac:spMk id="26" creationId="{3E7BF445-2855-4183-A68D-F4534EAC74C8}"/>
          </ac:spMkLst>
        </pc:spChg>
        <pc:spChg chg="add mod">
          <ac:chgData name="유정 황" userId="1f235ef971a9e0e3" providerId="LiveId" clId="{D1A7398F-4E6A-4303-B7D6-EFB8475B25D3}" dt="2020-12-31T06:43:46.314" v="137" actId="164"/>
          <ac:spMkLst>
            <pc:docMk/>
            <pc:sldMk cId="0" sldId="257"/>
            <ac:spMk id="27" creationId="{0C6663CF-BF35-4B7A-8DC7-5158B242E0C1}"/>
          </ac:spMkLst>
        </pc:spChg>
        <pc:spChg chg="add mod">
          <ac:chgData name="유정 황" userId="1f235ef971a9e0e3" providerId="LiveId" clId="{D1A7398F-4E6A-4303-B7D6-EFB8475B25D3}" dt="2020-12-31T06:43:46.314" v="137" actId="164"/>
          <ac:spMkLst>
            <pc:docMk/>
            <pc:sldMk cId="0" sldId="257"/>
            <ac:spMk id="34" creationId="{1B6A78F6-959F-4794-9C72-21732C432AA5}"/>
          </ac:spMkLst>
        </pc:spChg>
        <pc:spChg chg="add del">
          <ac:chgData name="유정 황" userId="1f235ef971a9e0e3" providerId="LiveId" clId="{D1A7398F-4E6A-4303-B7D6-EFB8475B25D3}" dt="2020-12-31T07:36:42.803" v="146" actId="22"/>
          <ac:spMkLst>
            <pc:docMk/>
            <pc:sldMk cId="0" sldId="257"/>
            <ac:spMk id="40" creationId="{7AA0ECAB-2326-430B-90EB-7818837A534D}"/>
          </ac:spMkLst>
        </pc:spChg>
        <pc:spChg chg="add mod">
          <ac:chgData name="유정 황" userId="1f235ef971a9e0e3" providerId="LiveId" clId="{D1A7398F-4E6A-4303-B7D6-EFB8475B25D3}" dt="2021-01-02T05:09:50.811" v="661" actId="1076"/>
          <ac:spMkLst>
            <pc:docMk/>
            <pc:sldMk cId="0" sldId="257"/>
            <ac:spMk id="42" creationId="{671BE54E-431B-41AE-94F3-512EF6B4FF5A}"/>
          </ac:spMkLst>
        </pc:spChg>
        <pc:spChg chg="del mod">
          <ac:chgData name="유정 황" userId="1f235ef971a9e0e3" providerId="LiveId" clId="{D1A7398F-4E6A-4303-B7D6-EFB8475B25D3}" dt="2020-12-31T06:26:31.543" v="90" actId="478"/>
          <ac:spMkLst>
            <pc:docMk/>
            <pc:sldMk cId="0" sldId="257"/>
            <ac:spMk id="146" creationId="{00000000-0000-0000-0000-000000000000}"/>
          </ac:spMkLst>
        </pc:spChg>
        <pc:spChg chg="mod">
          <ac:chgData name="유정 황" userId="1f235ef971a9e0e3" providerId="LiveId" clId="{D1A7398F-4E6A-4303-B7D6-EFB8475B25D3}" dt="2020-12-31T06:26:35.627" v="91" actId="164"/>
          <ac:spMkLst>
            <pc:docMk/>
            <pc:sldMk cId="0" sldId="257"/>
            <ac:spMk id="147" creationId="{00000000-0000-0000-0000-000000000000}"/>
          </ac:spMkLst>
        </pc:spChg>
        <pc:spChg chg="mod">
          <ac:chgData name="유정 황" userId="1f235ef971a9e0e3" providerId="LiveId" clId="{D1A7398F-4E6A-4303-B7D6-EFB8475B25D3}" dt="2020-12-31T06:26:35.627" v="91" actId="164"/>
          <ac:spMkLst>
            <pc:docMk/>
            <pc:sldMk cId="0" sldId="257"/>
            <ac:spMk id="148" creationId="{00000000-0000-0000-0000-000000000000}"/>
          </ac:spMkLst>
        </pc:spChg>
        <pc:spChg chg="mod">
          <ac:chgData name="유정 황" userId="1f235ef971a9e0e3" providerId="LiveId" clId="{D1A7398F-4E6A-4303-B7D6-EFB8475B25D3}" dt="2020-12-31T06:26:35.627" v="91" actId="164"/>
          <ac:spMkLst>
            <pc:docMk/>
            <pc:sldMk cId="0" sldId="257"/>
            <ac:spMk id="149" creationId="{00000000-0000-0000-0000-000000000000}"/>
          </ac:spMkLst>
        </pc:spChg>
        <pc:spChg chg="mod">
          <ac:chgData name="유정 황" userId="1f235ef971a9e0e3" providerId="LiveId" clId="{D1A7398F-4E6A-4303-B7D6-EFB8475B25D3}" dt="2020-12-31T06:26:35.627" v="91" actId="164"/>
          <ac:spMkLst>
            <pc:docMk/>
            <pc:sldMk cId="0" sldId="257"/>
            <ac:spMk id="150" creationId="{00000000-0000-0000-0000-000000000000}"/>
          </ac:spMkLst>
        </pc:spChg>
        <pc:spChg chg="mod">
          <ac:chgData name="유정 황" userId="1f235ef971a9e0e3" providerId="LiveId" clId="{D1A7398F-4E6A-4303-B7D6-EFB8475B25D3}" dt="2020-12-31T06:26:35.627" v="91" actId="164"/>
          <ac:spMkLst>
            <pc:docMk/>
            <pc:sldMk cId="0" sldId="257"/>
            <ac:spMk id="151" creationId="{00000000-0000-0000-0000-000000000000}"/>
          </ac:spMkLst>
        </pc:spChg>
        <pc:spChg chg="mod">
          <ac:chgData name="유정 황" userId="1f235ef971a9e0e3" providerId="LiveId" clId="{D1A7398F-4E6A-4303-B7D6-EFB8475B25D3}" dt="2020-12-31T06:26:35.627" v="91" actId="164"/>
          <ac:spMkLst>
            <pc:docMk/>
            <pc:sldMk cId="0" sldId="257"/>
            <ac:spMk id="152" creationId="{00000000-0000-0000-0000-000000000000}"/>
          </ac:spMkLst>
        </pc:spChg>
        <pc:spChg chg="mod">
          <ac:chgData name="유정 황" userId="1f235ef971a9e0e3" providerId="LiveId" clId="{D1A7398F-4E6A-4303-B7D6-EFB8475B25D3}" dt="2020-12-31T06:26:35.627" v="91" actId="164"/>
          <ac:spMkLst>
            <pc:docMk/>
            <pc:sldMk cId="0" sldId="257"/>
            <ac:spMk id="153" creationId="{00000000-0000-0000-0000-000000000000}"/>
          </ac:spMkLst>
        </pc:spChg>
        <pc:spChg chg="mod">
          <ac:chgData name="유정 황" userId="1f235ef971a9e0e3" providerId="LiveId" clId="{D1A7398F-4E6A-4303-B7D6-EFB8475B25D3}" dt="2020-12-31T06:26:35.627" v="91" actId="164"/>
          <ac:spMkLst>
            <pc:docMk/>
            <pc:sldMk cId="0" sldId="257"/>
            <ac:spMk id="161" creationId="{00000000-0000-0000-0000-000000000000}"/>
          </ac:spMkLst>
        </pc:spChg>
        <pc:grpChg chg="add mod">
          <ac:chgData name="유정 황" userId="1f235ef971a9e0e3" providerId="LiveId" clId="{D1A7398F-4E6A-4303-B7D6-EFB8475B25D3}" dt="2020-12-31T06:26:20.516" v="87" actId="164"/>
          <ac:grpSpMkLst>
            <pc:docMk/>
            <pc:sldMk cId="0" sldId="257"/>
            <ac:grpSpMk id="2" creationId="{951EC460-866B-43F5-922F-BC483B4DE7C5}"/>
          </ac:grpSpMkLst>
        </pc:grpChg>
        <pc:grpChg chg="add mod">
          <ac:chgData name="유정 황" userId="1f235ef971a9e0e3" providerId="LiveId" clId="{D1A7398F-4E6A-4303-B7D6-EFB8475B25D3}" dt="2020-12-31T06:26:35.627" v="91" actId="164"/>
          <ac:grpSpMkLst>
            <pc:docMk/>
            <pc:sldMk cId="0" sldId="257"/>
            <ac:grpSpMk id="3" creationId="{5A9E5A82-1CEF-46AA-8906-2BF580B9EE76}"/>
          </ac:grpSpMkLst>
        </pc:grpChg>
        <pc:grpChg chg="add mod">
          <ac:chgData name="유정 황" userId="1f235ef971a9e0e3" providerId="LiveId" clId="{D1A7398F-4E6A-4303-B7D6-EFB8475B25D3}" dt="2020-12-31T06:43:46.314" v="137" actId="164"/>
          <ac:grpSpMkLst>
            <pc:docMk/>
            <pc:sldMk cId="0" sldId="257"/>
            <ac:grpSpMk id="4" creationId="{DF17CD2C-8557-492E-A5F0-FE72AF22F926}"/>
          </ac:grpSpMkLst>
        </pc:grpChg>
        <pc:picChg chg="add mod">
          <ac:chgData name="유정 황" userId="1f235ef971a9e0e3" providerId="LiveId" clId="{D1A7398F-4E6A-4303-B7D6-EFB8475B25D3}" dt="2020-12-31T07:36:31.692" v="140" actId="1076"/>
          <ac:picMkLst>
            <pc:docMk/>
            <pc:sldMk cId="0" sldId="257"/>
            <ac:picMk id="5" creationId="{C8E6AB9F-89A7-44A7-A0F9-4BFF1322019E}"/>
          </ac:picMkLst>
        </pc:picChg>
        <pc:picChg chg="mod">
          <ac:chgData name="유정 황" userId="1f235ef971a9e0e3" providerId="LiveId" clId="{D1A7398F-4E6A-4303-B7D6-EFB8475B25D3}" dt="2020-12-31T06:25:10.832" v="85" actId="1076"/>
          <ac:picMkLst>
            <pc:docMk/>
            <pc:sldMk cId="0" sldId="257"/>
            <ac:picMk id="154" creationId="{00000000-0000-0000-0000-000000000000}"/>
          </ac:picMkLst>
        </pc:picChg>
        <pc:cxnChg chg="add mod">
          <ac:chgData name="유정 황" userId="1f235ef971a9e0e3" providerId="LiveId" clId="{D1A7398F-4E6A-4303-B7D6-EFB8475B25D3}" dt="2020-12-31T06:43:46.314" v="137" actId="164"/>
          <ac:cxnSpMkLst>
            <pc:docMk/>
            <pc:sldMk cId="0" sldId="257"/>
            <ac:cxnSpMk id="28" creationId="{97EF75C4-4DAA-4A2C-84E7-24761B680810}"/>
          </ac:cxnSpMkLst>
        </pc:cxnChg>
        <pc:cxnChg chg="add mod">
          <ac:chgData name="유정 황" userId="1f235ef971a9e0e3" providerId="LiveId" clId="{D1A7398F-4E6A-4303-B7D6-EFB8475B25D3}" dt="2020-12-31T06:43:46.314" v="137" actId="164"/>
          <ac:cxnSpMkLst>
            <pc:docMk/>
            <pc:sldMk cId="0" sldId="257"/>
            <ac:cxnSpMk id="29" creationId="{66DA6CCE-E593-461D-BD4A-4E96886B8645}"/>
          </ac:cxnSpMkLst>
        </pc:cxnChg>
        <pc:cxnChg chg="add mod">
          <ac:chgData name="유정 황" userId="1f235ef971a9e0e3" providerId="LiveId" clId="{D1A7398F-4E6A-4303-B7D6-EFB8475B25D3}" dt="2020-12-31T06:43:46.314" v="137" actId="164"/>
          <ac:cxnSpMkLst>
            <pc:docMk/>
            <pc:sldMk cId="0" sldId="257"/>
            <ac:cxnSpMk id="30" creationId="{C538233B-7FC0-4AEF-BAF5-DCB450C9D479}"/>
          </ac:cxnSpMkLst>
        </pc:cxnChg>
        <pc:cxnChg chg="add mod">
          <ac:chgData name="유정 황" userId="1f235ef971a9e0e3" providerId="LiveId" clId="{D1A7398F-4E6A-4303-B7D6-EFB8475B25D3}" dt="2020-12-31T06:43:46.314" v="137" actId="164"/>
          <ac:cxnSpMkLst>
            <pc:docMk/>
            <pc:sldMk cId="0" sldId="257"/>
            <ac:cxnSpMk id="31" creationId="{BDA9FB1F-CBEC-4AEF-8D62-D9EC7AA9F1BD}"/>
          </ac:cxnSpMkLst>
        </pc:cxnChg>
        <pc:cxnChg chg="add mod">
          <ac:chgData name="유정 황" userId="1f235ef971a9e0e3" providerId="LiveId" clId="{D1A7398F-4E6A-4303-B7D6-EFB8475B25D3}" dt="2020-12-31T06:43:46.314" v="137" actId="164"/>
          <ac:cxnSpMkLst>
            <pc:docMk/>
            <pc:sldMk cId="0" sldId="257"/>
            <ac:cxnSpMk id="32" creationId="{6443A4AD-AF87-4D0B-B115-9783578D3F61}"/>
          </ac:cxnSpMkLst>
        </pc:cxnChg>
        <pc:cxnChg chg="add mod">
          <ac:chgData name="유정 황" userId="1f235ef971a9e0e3" providerId="LiveId" clId="{D1A7398F-4E6A-4303-B7D6-EFB8475B25D3}" dt="2020-12-31T06:43:46.314" v="137" actId="164"/>
          <ac:cxnSpMkLst>
            <pc:docMk/>
            <pc:sldMk cId="0" sldId="257"/>
            <ac:cxnSpMk id="33" creationId="{8DCE1522-894D-4044-A410-BD47911DEBA3}"/>
          </ac:cxnSpMkLst>
        </pc:cxnChg>
        <pc:cxnChg chg="add mod">
          <ac:chgData name="유정 황" userId="1f235ef971a9e0e3" providerId="LiveId" clId="{D1A7398F-4E6A-4303-B7D6-EFB8475B25D3}" dt="2020-12-31T06:43:46.314" v="137" actId="164"/>
          <ac:cxnSpMkLst>
            <pc:docMk/>
            <pc:sldMk cId="0" sldId="257"/>
            <ac:cxnSpMk id="35" creationId="{B067118A-8612-4612-BA4B-1400A19B162B}"/>
          </ac:cxnSpMkLst>
        </pc:cxnChg>
        <pc:cxnChg chg="mod">
          <ac:chgData name="유정 황" userId="1f235ef971a9e0e3" providerId="LiveId" clId="{D1A7398F-4E6A-4303-B7D6-EFB8475B25D3}" dt="2020-12-31T06:26:35.627" v="91" actId="164"/>
          <ac:cxnSpMkLst>
            <pc:docMk/>
            <pc:sldMk cId="0" sldId="257"/>
            <ac:cxnSpMk id="155" creationId="{00000000-0000-0000-0000-000000000000}"/>
          </ac:cxnSpMkLst>
        </pc:cxnChg>
        <pc:cxnChg chg="mod">
          <ac:chgData name="유정 황" userId="1f235ef971a9e0e3" providerId="LiveId" clId="{D1A7398F-4E6A-4303-B7D6-EFB8475B25D3}" dt="2020-12-31T06:26:35.627" v="91" actId="164"/>
          <ac:cxnSpMkLst>
            <pc:docMk/>
            <pc:sldMk cId="0" sldId="257"/>
            <ac:cxnSpMk id="156" creationId="{00000000-0000-0000-0000-000000000000}"/>
          </ac:cxnSpMkLst>
        </pc:cxnChg>
        <pc:cxnChg chg="mod">
          <ac:chgData name="유정 황" userId="1f235ef971a9e0e3" providerId="LiveId" clId="{D1A7398F-4E6A-4303-B7D6-EFB8475B25D3}" dt="2020-12-31T06:26:35.627" v="91" actId="164"/>
          <ac:cxnSpMkLst>
            <pc:docMk/>
            <pc:sldMk cId="0" sldId="257"/>
            <ac:cxnSpMk id="157" creationId="{00000000-0000-0000-0000-000000000000}"/>
          </ac:cxnSpMkLst>
        </pc:cxnChg>
        <pc:cxnChg chg="mod">
          <ac:chgData name="유정 황" userId="1f235ef971a9e0e3" providerId="LiveId" clId="{D1A7398F-4E6A-4303-B7D6-EFB8475B25D3}" dt="2020-12-31T06:26:35.627" v="91" actId="164"/>
          <ac:cxnSpMkLst>
            <pc:docMk/>
            <pc:sldMk cId="0" sldId="257"/>
            <ac:cxnSpMk id="158" creationId="{00000000-0000-0000-0000-000000000000}"/>
          </ac:cxnSpMkLst>
        </pc:cxnChg>
        <pc:cxnChg chg="mod">
          <ac:chgData name="유정 황" userId="1f235ef971a9e0e3" providerId="LiveId" clId="{D1A7398F-4E6A-4303-B7D6-EFB8475B25D3}" dt="2020-12-31T06:26:35.627" v="91" actId="164"/>
          <ac:cxnSpMkLst>
            <pc:docMk/>
            <pc:sldMk cId="0" sldId="257"/>
            <ac:cxnSpMk id="159" creationId="{00000000-0000-0000-0000-000000000000}"/>
          </ac:cxnSpMkLst>
        </pc:cxnChg>
        <pc:cxnChg chg="mod">
          <ac:chgData name="유정 황" userId="1f235ef971a9e0e3" providerId="LiveId" clId="{D1A7398F-4E6A-4303-B7D6-EFB8475B25D3}" dt="2020-12-31T06:26:35.627" v="91" actId="164"/>
          <ac:cxnSpMkLst>
            <pc:docMk/>
            <pc:sldMk cId="0" sldId="257"/>
            <ac:cxnSpMk id="160" creationId="{00000000-0000-0000-0000-000000000000}"/>
          </ac:cxnSpMkLst>
        </pc:cxnChg>
        <pc:cxnChg chg="mod">
          <ac:chgData name="유정 황" userId="1f235ef971a9e0e3" providerId="LiveId" clId="{D1A7398F-4E6A-4303-B7D6-EFB8475B25D3}" dt="2020-12-31T06:26:35.627" v="91" actId="164"/>
          <ac:cxnSpMkLst>
            <pc:docMk/>
            <pc:sldMk cId="0" sldId="257"/>
            <ac:cxnSpMk id="162" creationId="{00000000-0000-0000-0000-000000000000}"/>
          </ac:cxnSpMkLst>
        </pc:cxnChg>
      </pc:sldChg>
      <pc:sldChg chg="addSp delSp modSp mod setBg">
        <pc:chgData name="유정 황" userId="1f235ef971a9e0e3" providerId="LiveId" clId="{D1A7398F-4E6A-4303-B7D6-EFB8475B25D3}" dt="2021-01-02T05:09:55.205" v="662" actId="478"/>
        <pc:sldMkLst>
          <pc:docMk/>
          <pc:sldMk cId="0" sldId="258"/>
        </pc:sldMkLst>
        <pc:spChg chg="add del mod">
          <ac:chgData name="유정 황" userId="1f235ef971a9e0e3" providerId="LiveId" clId="{D1A7398F-4E6A-4303-B7D6-EFB8475B25D3}" dt="2020-12-31T05:08:48.910" v="20"/>
          <ac:spMkLst>
            <pc:docMk/>
            <pc:sldMk cId="0" sldId="258"/>
            <ac:spMk id="16" creationId="{EDF0880F-5E79-477E-9BAB-E0FED5ABFBE9}"/>
          </ac:spMkLst>
        </pc:spChg>
        <pc:spChg chg="add del mod">
          <ac:chgData name="유정 황" userId="1f235ef971a9e0e3" providerId="LiveId" clId="{D1A7398F-4E6A-4303-B7D6-EFB8475B25D3}" dt="2020-12-31T05:08:48.910" v="20"/>
          <ac:spMkLst>
            <pc:docMk/>
            <pc:sldMk cId="0" sldId="258"/>
            <ac:spMk id="17" creationId="{4E8CBC72-0B71-4939-9774-35A36D55029A}"/>
          </ac:spMkLst>
        </pc:spChg>
        <pc:spChg chg="add del mod">
          <ac:chgData name="유정 황" userId="1f235ef971a9e0e3" providerId="LiveId" clId="{D1A7398F-4E6A-4303-B7D6-EFB8475B25D3}" dt="2020-12-31T05:08:48.910" v="20"/>
          <ac:spMkLst>
            <pc:docMk/>
            <pc:sldMk cId="0" sldId="258"/>
            <ac:spMk id="18" creationId="{BE83D43E-A77D-4CFA-8571-035DFE1D3C42}"/>
          </ac:spMkLst>
        </pc:spChg>
        <pc:spChg chg="add del mod">
          <ac:chgData name="유정 황" userId="1f235ef971a9e0e3" providerId="LiveId" clId="{D1A7398F-4E6A-4303-B7D6-EFB8475B25D3}" dt="2020-12-31T05:08:48.910" v="20"/>
          <ac:spMkLst>
            <pc:docMk/>
            <pc:sldMk cId="0" sldId="258"/>
            <ac:spMk id="19" creationId="{4CC089FC-3D97-4931-B847-7C723B76567F}"/>
          </ac:spMkLst>
        </pc:spChg>
        <pc:spChg chg="add del mod">
          <ac:chgData name="유정 황" userId="1f235ef971a9e0e3" providerId="LiveId" clId="{D1A7398F-4E6A-4303-B7D6-EFB8475B25D3}" dt="2020-12-31T05:08:48.910" v="20"/>
          <ac:spMkLst>
            <pc:docMk/>
            <pc:sldMk cId="0" sldId="258"/>
            <ac:spMk id="20" creationId="{8E3491D2-2CC6-4FCB-8A3A-21C9D0D9CD9F}"/>
          </ac:spMkLst>
        </pc:spChg>
        <pc:spChg chg="add del mod">
          <ac:chgData name="유정 황" userId="1f235ef971a9e0e3" providerId="LiveId" clId="{D1A7398F-4E6A-4303-B7D6-EFB8475B25D3}" dt="2020-12-31T05:08:48.910" v="20"/>
          <ac:spMkLst>
            <pc:docMk/>
            <pc:sldMk cId="0" sldId="258"/>
            <ac:spMk id="21" creationId="{EA56AD47-E232-42CF-9B95-D5175DE072AE}"/>
          </ac:spMkLst>
        </pc:spChg>
        <pc:spChg chg="add del mod">
          <ac:chgData name="유정 황" userId="1f235ef971a9e0e3" providerId="LiveId" clId="{D1A7398F-4E6A-4303-B7D6-EFB8475B25D3}" dt="2020-12-31T05:08:48.910" v="20"/>
          <ac:spMkLst>
            <pc:docMk/>
            <pc:sldMk cId="0" sldId="258"/>
            <ac:spMk id="22" creationId="{39A2FD3D-039A-42EF-A02A-4408BF518557}"/>
          </ac:spMkLst>
        </pc:spChg>
        <pc:spChg chg="add del mod">
          <ac:chgData name="유정 황" userId="1f235ef971a9e0e3" providerId="LiveId" clId="{D1A7398F-4E6A-4303-B7D6-EFB8475B25D3}" dt="2020-12-31T05:08:48.910" v="20"/>
          <ac:spMkLst>
            <pc:docMk/>
            <pc:sldMk cId="0" sldId="258"/>
            <ac:spMk id="23" creationId="{F35E37B3-7038-4368-930E-9041EB8DA0F4}"/>
          </ac:spMkLst>
        </pc:spChg>
        <pc:spChg chg="add del mod">
          <ac:chgData name="유정 황" userId="1f235ef971a9e0e3" providerId="LiveId" clId="{D1A7398F-4E6A-4303-B7D6-EFB8475B25D3}" dt="2020-12-31T05:08:48.910" v="20"/>
          <ac:spMkLst>
            <pc:docMk/>
            <pc:sldMk cId="0" sldId="258"/>
            <ac:spMk id="31" creationId="{52A31C54-1300-4B72-B046-0394D25378BC}"/>
          </ac:spMkLst>
        </pc:spChg>
        <pc:spChg chg="add mod">
          <ac:chgData name="유정 황" userId="1f235ef971a9e0e3" providerId="LiveId" clId="{D1A7398F-4E6A-4303-B7D6-EFB8475B25D3}" dt="2020-12-31T05:15:18.129" v="81" actId="165"/>
          <ac:spMkLst>
            <pc:docMk/>
            <pc:sldMk cId="0" sldId="258"/>
            <ac:spMk id="41" creationId="{89C62E7C-515C-4015-93D6-D9F2324BE4F6}"/>
          </ac:spMkLst>
        </pc:spChg>
        <pc:spChg chg="add mod">
          <ac:chgData name="유정 황" userId="1f235ef971a9e0e3" providerId="LiveId" clId="{D1A7398F-4E6A-4303-B7D6-EFB8475B25D3}" dt="2020-12-31T05:15:18.129" v="81" actId="165"/>
          <ac:spMkLst>
            <pc:docMk/>
            <pc:sldMk cId="0" sldId="258"/>
            <ac:spMk id="42" creationId="{E1246FCB-9D68-4D2A-801C-821B96D5418B}"/>
          </ac:spMkLst>
        </pc:spChg>
        <pc:spChg chg="add mod">
          <ac:chgData name="유정 황" userId="1f235ef971a9e0e3" providerId="LiveId" clId="{D1A7398F-4E6A-4303-B7D6-EFB8475B25D3}" dt="2020-12-31T05:15:18.129" v="81" actId="165"/>
          <ac:spMkLst>
            <pc:docMk/>
            <pc:sldMk cId="0" sldId="258"/>
            <ac:spMk id="43" creationId="{DDCF0993-17AC-491E-95FC-6189B6FB5665}"/>
          </ac:spMkLst>
        </pc:spChg>
        <pc:spChg chg="add mod">
          <ac:chgData name="유정 황" userId="1f235ef971a9e0e3" providerId="LiveId" clId="{D1A7398F-4E6A-4303-B7D6-EFB8475B25D3}" dt="2020-12-31T05:15:18.129" v="81" actId="165"/>
          <ac:spMkLst>
            <pc:docMk/>
            <pc:sldMk cId="0" sldId="258"/>
            <ac:spMk id="44" creationId="{902479AA-4EAC-4ABD-ACFF-D782CCBD10A0}"/>
          </ac:spMkLst>
        </pc:spChg>
        <pc:spChg chg="add mod">
          <ac:chgData name="유정 황" userId="1f235ef971a9e0e3" providerId="LiveId" clId="{D1A7398F-4E6A-4303-B7D6-EFB8475B25D3}" dt="2020-12-31T05:15:18.129" v="81" actId="165"/>
          <ac:spMkLst>
            <pc:docMk/>
            <pc:sldMk cId="0" sldId="258"/>
            <ac:spMk id="45" creationId="{16B5EC4F-E7D2-4ABC-B1B1-ECCC4493F759}"/>
          </ac:spMkLst>
        </pc:spChg>
        <pc:spChg chg="add mod">
          <ac:chgData name="유정 황" userId="1f235ef971a9e0e3" providerId="LiveId" clId="{D1A7398F-4E6A-4303-B7D6-EFB8475B25D3}" dt="2020-12-31T05:15:18.129" v="81" actId="165"/>
          <ac:spMkLst>
            <pc:docMk/>
            <pc:sldMk cId="0" sldId="258"/>
            <ac:spMk id="46" creationId="{59B6C0CF-3BEE-4163-9137-F98C49C821D4}"/>
          </ac:spMkLst>
        </pc:spChg>
        <pc:spChg chg="add mod">
          <ac:chgData name="유정 황" userId="1f235ef971a9e0e3" providerId="LiveId" clId="{D1A7398F-4E6A-4303-B7D6-EFB8475B25D3}" dt="2020-12-31T05:15:18.129" v="81" actId="165"/>
          <ac:spMkLst>
            <pc:docMk/>
            <pc:sldMk cId="0" sldId="258"/>
            <ac:spMk id="47" creationId="{2543C99F-44F1-439F-9FF5-863ACD31C1C2}"/>
          </ac:spMkLst>
        </pc:spChg>
        <pc:spChg chg="add mod">
          <ac:chgData name="유정 황" userId="1f235ef971a9e0e3" providerId="LiveId" clId="{D1A7398F-4E6A-4303-B7D6-EFB8475B25D3}" dt="2020-12-31T05:15:18.129" v="81" actId="165"/>
          <ac:spMkLst>
            <pc:docMk/>
            <pc:sldMk cId="0" sldId="258"/>
            <ac:spMk id="48" creationId="{1AAA1DE7-F38E-4DE8-BC15-BE745DFF0AF8}"/>
          </ac:spMkLst>
        </pc:spChg>
        <pc:spChg chg="add mod">
          <ac:chgData name="유정 황" userId="1f235ef971a9e0e3" providerId="LiveId" clId="{D1A7398F-4E6A-4303-B7D6-EFB8475B25D3}" dt="2020-12-31T05:15:18.129" v="81" actId="165"/>
          <ac:spMkLst>
            <pc:docMk/>
            <pc:sldMk cId="0" sldId="258"/>
            <ac:spMk id="56" creationId="{EA04D711-ED54-4AF2-BF9F-DCBAFE6EBAB5}"/>
          </ac:spMkLst>
        </pc:spChg>
        <pc:spChg chg="mod">
          <ac:chgData name="유정 황" userId="1f235ef971a9e0e3" providerId="LiveId" clId="{D1A7398F-4E6A-4303-B7D6-EFB8475B25D3}" dt="2020-12-31T05:15:18.129" v="81" actId="165"/>
          <ac:spMkLst>
            <pc:docMk/>
            <pc:sldMk cId="0" sldId="258"/>
            <ac:spMk id="170" creationId="{00000000-0000-0000-0000-000000000000}"/>
          </ac:spMkLst>
        </pc:spChg>
        <pc:spChg chg="mod">
          <ac:chgData name="유정 황" userId="1f235ef971a9e0e3" providerId="LiveId" clId="{D1A7398F-4E6A-4303-B7D6-EFB8475B25D3}" dt="2020-12-31T05:15:18.129" v="81" actId="165"/>
          <ac:spMkLst>
            <pc:docMk/>
            <pc:sldMk cId="0" sldId="258"/>
            <ac:spMk id="171" creationId="{00000000-0000-0000-0000-000000000000}"/>
          </ac:spMkLst>
        </pc:spChg>
        <pc:spChg chg="mod">
          <ac:chgData name="유정 황" userId="1f235ef971a9e0e3" providerId="LiveId" clId="{D1A7398F-4E6A-4303-B7D6-EFB8475B25D3}" dt="2020-12-31T05:15:18.129" v="81" actId="165"/>
          <ac:spMkLst>
            <pc:docMk/>
            <pc:sldMk cId="0" sldId="258"/>
            <ac:spMk id="172" creationId="{00000000-0000-0000-0000-000000000000}"/>
          </ac:spMkLst>
        </pc:spChg>
        <pc:spChg chg="add del mod">
          <ac:chgData name="유정 황" userId="1f235ef971a9e0e3" providerId="LiveId" clId="{D1A7398F-4E6A-4303-B7D6-EFB8475B25D3}" dt="2021-01-02T05:09:50.329" v="660" actId="478"/>
          <ac:spMkLst>
            <pc:docMk/>
            <pc:sldMk cId="0" sldId="258"/>
            <ac:spMk id="177" creationId="{00000000-0000-0000-0000-000000000000}"/>
          </ac:spMkLst>
        </pc:spChg>
        <pc:spChg chg="mod">
          <ac:chgData name="유정 황" userId="1f235ef971a9e0e3" providerId="LiveId" clId="{D1A7398F-4E6A-4303-B7D6-EFB8475B25D3}" dt="2021-01-02T05:09:50.329" v="660" actId="478"/>
          <ac:spMkLst>
            <pc:docMk/>
            <pc:sldMk cId="0" sldId="258"/>
            <ac:spMk id="178" creationId="{00000000-0000-0000-0000-000000000000}"/>
          </ac:spMkLst>
        </pc:spChg>
        <pc:spChg chg="mod">
          <ac:chgData name="유정 황" userId="1f235ef971a9e0e3" providerId="LiveId" clId="{D1A7398F-4E6A-4303-B7D6-EFB8475B25D3}" dt="2021-01-02T05:09:49.914" v="659" actId="20577"/>
          <ac:spMkLst>
            <pc:docMk/>
            <pc:sldMk cId="0" sldId="258"/>
            <ac:spMk id="180" creationId="{00000000-0000-0000-0000-000000000000}"/>
          </ac:spMkLst>
        </pc:spChg>
        <pc:grpChg chg="add mod">
          <ac:chgData name="유정 황" userId="1f235ef971a9e0e3" providerId="LiveId" clId="{D1A7398F-4E6A-4303-B7D6-EFB8475B25D3}" dt="2020-12-31T05:08:48.472" v="19" actId="164"/>
          <ac:grpSpMkLst>
            <pc:docMk/>
            <pc:sldMk cId="0" sldId="258"/>
            <ac:grpSpMk id="9" creationId="{FE1F3122-C152-4AC3-A780-6B1F02710A53}"/>
          </ac:grpSpMkLst>
        </pc:grpChg>
        <pc:grpChg chg="add mod ord topLvl">
          <ac:chgData name="유정 황" userId="1f235ef971a9e0e3" providerId="LiveId" clId="{D1A7398F-4E6A-4303-B7D6-EFB8475B25D3}" dt="2020-12-31T05:15:18.129" v="81" actId="165"/>
          <ac:grpSpMkLst>
            <pc:docMk/>
            <pc:sldMk cId="0" sldId="258"/>
            <ac:grpSpMk id="10" creationId="{3808CB32-71B0-46B9-A0BB-A59F5D9191C0}"/>
          </ac:grpSpMkLst>
        </pc:grpChg>
        <pc:grpChg chg="add del mod">
          <ac:chgData name="유정 황" userId="1f235ef971a9e0e3" providerId="LiveId" clId="{D1A7398F-4E6A-4303-B7D6-EFB8475B25D3}" dt="2020-12-31T05:10:26.656" v="54" actId="165"/>
          <ac:grpSpMkLst>
            <pc:docMk/>
            <pc:sldMk cId="0" sldId="258"/>
            <ac:grpSpMk id="11" creationId="{BF299197-236B-48E1-971A-C3F320C223E9}"/>
          </ac:grpSpMkLst>
        </pc:grpChg>
        <pc:grpChg chg="add del mod">
          <ac:chgData name="유정 황" userId="1f235ef971a9e0e3" providerId="LiveId" clId="{D1A7398F-4E6A-4303-B7D6-EFB8475B25D3}" dt="2020-12-31T05:15:18.129" v="81" actId="165"/>
          <ac:grpSpMkLst>
            <pc:docMk/>
            <pc:sldMk cId="0" sldId="258"/>
            <ac:grpSpMk id="12" creationId="{248BFF02-D4C7-4B2D-9BF5-8D70E5DF6DE3}"/>
          </ac:grpSpMkLst>
        </pc:grpChg>
        <pc:grpChg chg="del">
          <ac:chgData name="유정 황" userId="1f235ef971a9e0e3" providerId="LiveId" clId="{D1A7398F-4E6A-4303-B7D6-EFB8475B25D3}" dt="2020-12-31T05:04:20.956" v="10" actId="165"/>
          <ac:grpSpMkLst>
            <pc:docMk/>
            <pc:sldMk cId="0" sldId="258"/>
            <ac:grpSpMk id="167" creationId="{00000000-0000-0000-0000-000000000000}"/>
          </ac:grpSpMkLst>
        </pc:grpChg>
        <pc:grpChg chg="mod topLvl">
          <ac:chgData name="유정 황" userId="1f235ef971a9e0e3" providerId="LiveId" clId="{D1A7398F-4E6A-4303-B7D6-EFB8475B25D3}" dt="2020-12-31T05:15:18.129" v="81" actId="165"/>
          <ac:grpSpMkLst>
            <pc:docMk/>
            <pc:sldMk cId="0" sldId="258"/>
            <ac:grpSpMk id="168" creationId="{00000000-0000-0000-0000-000000000000}"/>
          </ac:grpSpMkLst>
        </pc:grpChg>
        <pc:grpChg chg="mod">
          <ac:chgData name="유정 황" userId="1f235ef971a9e0e3" providerId="LiveId" clId="{D1A7398F-4E6A-4303-B7D6-EFB8475B25D3}" dt="2020-12-31T05:15:18.129" v="81" actId="165"/>
          <ac:grpSpMkLst>
            <pc:docMk/>
            <pc:sldMk cId="0" sldId="258"/>
            <ac:grpSpMk id="169" creationId="{00000000-0000-0000-0000-000000000000}"/>
          </ac:grpSpMkLst>
        </pc:grpChg>
        <pc:grpChg chg="add del mod">
          <ac:chgData name="유정 황" userId="1f235ef971a9e0e3" providerId="LiveId" clId="{D1A7398F-4E6A-4303-B7D6-EFB8475B25D3}" dt="2021-01-02T05:09:55.205" v="662" actId="478"/>
          <ac:grpSpMkLst>
            <pc:docMk/>
            <pc:sldMk cId="0" sldId="258"/>
            <ac:grpSpMk id="174" creationId="{00000000-0000-0000-0000-000000000000}"/>
          </ac:grpSpMkLst>
        </pc:grpChg>
        <pc:grpChg chg="add del">
          <ac:chgData name="유정 황" userId="1f235ef971a9e0e3" providerId="LiveId" clId="{D1A7398F-4E6A-4303-B7D6-EFB8475B25D3}" dt="2021-01-02T05:09:50.329" v="660" actId="478"/>
          <ac:grpSpMkLst>
            <pc:docMk/>
            <pc:sldMk cId="0" sldId="258"/>
            <ac:grpSpMk id="176" creationId="{00000000-0000-0000-0000-000000000000}"/>
          </ac:grpSpMkLst>
        </pc:grpChg>
        <pc:picChg chg="add del mod">
          <ac:chgData name="유정 황" userId="1f235ef971a9e0e3" providerId="LiveId" clId="{D1A7398F-4E6A-4303-B7D6-EFB8475B25D3}" dt="2020-12-31T05:08:48.910" v="20"/>
          <ac:picMkLst>
            <pc:docMk/>
            <pc:sldMk cId="0" sldId="258"/>
            <ac:picMk id="24" creationId="{5DC23CA4-C5F8-439D-A4B7-27322ACE12B3}"/>
          </ac:picMkLst>
        </pc:picChg>
        <pc:picChg chg="add mod">
          <ac:chgData name="유정 황" userId="1f235ef971a9e0e3" providerId="LiveId" clId="{D1A7398F-4E6A-4303-B7D6-EFB8475B25D3}" dt="2020-12-31T05:15:18.129" v="81" actId="165"/>
          <ac:picMkLst>
            <pc:docMk/>
            <pc:sldMk cId="0" sldId="258"/>
            <ac:picMk id="49" creationId="{CC4C7F70-633B-4688-95D4-FE1941483F0C}"/>
          </ac:picMkLst>
        </pc:picChg>
        <pc:picChg chg="add mod">
          <ac:chgData name="유정 황" userId="1f235ef971a9e0e3" providerId="LiveId" clId="{D1A7398F-4E6A-4303-B7D6-EFB8475B25D3}" dt="2020-12-31T05:16:17.996" v="84" actId="1076"/>
          <ac:picMkLst>
            <pc:docMk/>
            <pc:sldMk cId="0" sldId="258"/>
            <ac:picMk id="61" creationId="{FF1DB73F-1315-4FC5-AEFF-4E76B7EA165E}"/>
          </ac:picMkLst>
        </pc:picChg>
        <pc:picChg chg="add del mod topLvl">
          <ac:chgData name="유정 황" userId="1f235ef971a9e0e3" providerId="LiveId" clId="{D1A7398F-4E6A-4303-B7D6-EFB8475B25D3}" dt="2020-12-31T05:09:45.825" v="52" actId="478"/>
          <ac:picMkLst>
            <pc:docMk/>
            <pc:sldMk cId="0" sldId="258"/>
            <ac:picMk id="173" creationId="{00000000-0000-0000-0000-000000000000}"/>
          </ac:picMkLst>
        </pc:picChg>
        <pc:cxnChg chg="add del mod">
          <ac:chgData name="유정 황" userId="1f235ef971a9e0e3" providerId="LiveId" clId="{D1A7398F-4E6A-4303-B7D6-EFB8475B25D3}" dt="2020-12-31T05:08:48.910" v="20"/>
          <ac:cxnSpMkLst>
            <pc:docMk/>
            <pc:sldMk cId="0" sldId="258"/>
            <ac:cxnSpMk id="25" creationId="{D52A2088-5101-4115-94D5-6F9E597FA275}"/>
          </ac:cxnSpMkLst>
        </pc:cxnChg>
        <pc:cxnChg chg="add del mod">
          <ac:chgData name="유정 황" userId="1f235ef971a9e0e3" providerId="LiveId" clId="{D1A7398F-4E6A-4303-B7D6-EFB8475B25D3}" dt="2020-12-31T05:08:48.910" v="20"/>
          <ac:cxnSpMkLst>
            <pc:docMk/>
            <pc:sldMk cId="0" sldId="258"/>
            <ac:cxnSpMk id="26" creationId="{29D1D7F7-6AC8-46D1-B6C2-4812DD062E1A}"/>
          </ac:cxnSpMkLst>
        </pc:cxnChg>
        <pc:cxnChg chg="add del mod">
          <ac:chgData name="유정 황" userId="1f235ef971a9e0e3" providerId="LiveId" clId="{D1A7398F-4E6A-4303-B7D6-EFB8475B25D3}" dt="2020-12-31T05:08:48.910" v="20"/>
          <ac:cxnSpMkLst>
            <pc:docMk/>
            <pc:sldMk cId="0" sldId="258"/>
            <ac:cxnSpMk id="27" creationId="{91A90102-7D4C-4E1C-8899-004FCF924E22}"/>
          </ac:cxnSpMkLst>
        </pc:cxnChg>
        <pc:cxnChg chg="add del mod">
          <ac:chgData name="유정 황" userId="1f235ef971a9e0e3" providerId="LiveId" clId="{D1A7398F-4E6A-4303-B7D6-EFB8475B25D3}" dt="2020-12-31T05:08:48.910" v="20"/>
          <ac:cxnSpMkLst>
            <pc:docMk/>
            <pc:sldMk cId="0" sldId="258"/>
            <ac:cxnSpMk id="28" creationId="{D98C6F6B-96C9-4874-8EDB-DAAA403EA439}"/>
          </ac:cxnSpMkLst>
        </pc:cxnChg>
        <pc:cxnChg chg="add del mod">
          <ac:chgData name="유정 황" userId="1f235ef971a9e0e3" providerId="LiveId" clId="{D1A7398F-4E6A-4303-B7D6-EFB8475B25D3}" dt="2020-12-31T05:08:48.910" v="20"/>
          <ac:cxnSpMkLst>
            <pc:docMk/>
            <pc:sldMk cId="0" sldId="258"/>
            <ac:cxnSpMk id="29" creationId="{DE07E6D5-B6C0-46A3-BC02-FF83C4EE2729}"/>
          </ac:cxnSpMkLst>
        </pc:cxnChg>
        <pc:cxnChg chg="add del mod">
          <ac:chgData name="유정 황" userId="1f235ef971a9e0e3" providerId="LiveId" clId="{D1A7398F-4E6A-4303-B7D6-EFB8475B25D3}" dt="2020-12-31T05:08:48.910" v="20"/>
          <ac:cxnSpMkLst>
            <pc:docMk/>
            <pc:sldMk cId="0" sldId="258"/>
            <ac:cxnSpMk id="30" creationId="{CCDCDC44-7D93-458A-B5A6-309660F3F0BA}"/>
          </ac:cxnSpMkLst>
        </pc:cxnChg>
        <pc:cxnChg chg="add del mod">
          <ac:chgData name="유정 황" userId="1f235ef971a9e0e3" providerId="LiveId" clId="{D1A7398F-4E6A-4303-B7D6-EFB8475B25D3}" dt="2020-12-31T05:08:48.910" v="20"/>
          <ac:cxnSpMkLst>
            <pc:docMk/>
            <pc:sldMk cId="0" sldId="258"/>
            <ac:cxnSpMk id="32" creationId="{F9855E72-2AAB-41CD-9E18-7F75BF6559A9}"/>
          </ac:cxnSpMkLst>
        </pc:cxnChg>
        <pc:cxnChg chg="add mod">
          <ac:chgData name="유정 황" userId="1f235ef971a9e0e3" providerId="LiveId" clId="{D1A7398F-4E6A-4303-B7D6-EFB8475B25D3}" dt="2020-12-31T05:15:18.129" v="81" actId="165"/>
          <ac:cxnSpMkLst>
            <pc:docMk/>
            <pc:sldMk cId="0" sldId="258"/>
            <ac:cxnSpMk id="50" creationId="{DD9F7032-23C0-4287-A9AC-D32307FA32B3}"/>
          </ac:cxnSpMkLst>
        </pc:cxnChg>
        <pc:cxnChg chg="add mod">
          <ac:chgData name="유정 황" userId="1f235ef971a9e0e3" providerId="LiveId" clId="{D1A7398F-4E6A-4303-B7D6-EFB8475B25D3}" dt="2020-12-31T05:15:18.129" v="81" actId="165"/>
          <ac:cxnSpMkLst>
            <pc:docMk/>
            <pc:sldMk cId="0" sldId="258"/>
            <ac:cxnSpMk id="51" creationId="{50513D4A-B071-46F2-87D7-FDCB07B27E55}"/>
          </ac:cxnSpMkLst>
        </pc:cxnChg>
        <pc:cxnChg chg="add mod">
          <ac:chgData name="유정 황" userId="1f235ef971a9e0e3" providerId="LiveId" clId="{D1A7398F-4E6A-4303-B7D6-EFB8475B25D3}" dt="2020-12-31T05:15:18.129" v="81" actId="165"/>
          <ac:cxnSpMkLst>
            <pc:docMk/>
            <pc:sldMk cId="0" sldId="258"/>
            <ac:cxnSpMk id="52" creationId="{D7290EFD-060B-48D6-A63F-BCFA5A69C26E}"/>
          </ac:cxnSpMkLst>
        </pc:cxnChg>
        <pc:cxnChg chg="add mod">
          <ac:chgData name="유정 황" userId="1f235ef971a9e0e3" providerId="LiveId" clId="{D1A7398F-4E6A-4303-B7D6-EFB8475B25D3}" dt="2020-12-31T05:15:18.129" v="81" actId="165"/>
          <ac:cxnSpMkLst>
            <pc:docMk/>
            <pc:sldMk cId="0" sldId="258"/>
            <ac:cxnSpMk id="53" creationId="{E4FAB44B-EE38-4B90-A218-DAEA62EB149D}"/>
          </ac:cxnSpMkLst>
        </pc:cxnChg>
        <pc:cxnChg chg="add mod">
          <ac:chgData name="유정 황" userId="1f235ef971a9e0e3" providerId="LiveId" clId="{D1A7398F-4E6A-4303-B7D6-EFB8475B25D3}" dt="2020-12-31T05:15:18.129" v="81" actId="165"/>
          <ac:cxnSpMkLst>
            <pc:docMk/>
            <pc:sldMk cId="0" sldId="258"/>
            <ac:cxnSpMk id="54" creationId="{8209C411-41E3-46C7-B7B5-4BEEE06364F5}"/>
          </ac:cxnSpMkLst>
        </pc:cxnChg>
        <pc:cxnChg chg="add mod">
          <ac:chgData name="유정 황" userId="1f235ef971a9e0e3" providerId="LiveId" clId="{D1A7398F-4E6A-4303-B7D6-EFB8475B25D3}" dt="2020-12-31T05:15:18.129" v="81" actId="165"/>
          <ac:cxnSpMkLst>
            <pc:docMk/>
            <pc:sldMk cId="0" sldId="258"/>
            <ac:cxnSpMk id="55" creationId="{9B04A47C-BC53-4F99-9BB6-84E83B8FAEAD}"/>
          </ac:cxnSpMkLst>
        </pc:cxnChg>
        <pc:cxnChg chg="add mod">
          <ac:chgData name="유정 황" userId="1f235ef971a9e0e3" providerId="LiveId" clId="{D1A7398F-4E6A-4303-B7D6-EFB8475B25D3}" dt="2020-12-31T05:15:18.129" v="81" actId="165"/>
          <ac:cxnSpMkLst>
            <pc:docMk/>
            <pc:sldMk cId="0" sldId="258"/>
            <ac:cxnSpMk id="57" creationId="{784CEF65-EF27-44BB-926A-72B1BCFD4B5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158826" y="939802"/>
            <a:ext cx="3616960" cy="4237119"/>
            <a:chOff x="638386" y="1192892"/>
            <a:chExt cx="3616960" cy="4237119"/>
          </a:xfrm>
        </p:grpSpPr>
        <p:sp>
          <p:nvSpPr>
            <p:cNvPr id="85" name="Google Shape;85;p1"/>
            <p:cNvSpPr/>
            <p:nvPr/>
          </p:nvSpPr>
          <p:spPr>
            <a:xfrm>
              <a:off x="638386" y="4525393"/>
              <a:ext cx="3616960" cy="846656"/>
            </a:xfrm>
            <a:prstGeom prst="ellipse">
              <a:avLst/>
            </a:prstGeom>
            <a:solidFill>
              <a:srgbClr val="70707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1089322" y="2140762"/>
              <a:ext cx="2718729" cy="3231286"/>
            </a:xfrm>
            <a:custGeom>
              <a:avLst/>
              <a:gdLst/>
              <a:ahLst/>
              <a:cxnLst/>
              <a:rect l="l" t="t" r="r" b="b"/>
              <a:pathLst>
                <a:path w="2718729" h="3231286" extrusionOk="0">
                  <a:moveTo>
                    <a:pt x="1361957" y="0"/>
                  </a:moveTo>
                  <a:cubicBezTo>
                    <a:pt x="2017616" y="0"/>
                    <a:pt x="2564650" y="451463"/>
                    <a:pt x="2691164" y="1051623"/>
                  </a:cubicBezTo>
                  <a:lnTo>
                    <a:pt x="2717477" y="1304989"/>
                  </a:lnTo>
                  <a:lnTo>
                    <a:pt x="2718729" y="1304989"/>
                  </a:lnTo>
                  <a:lnTo>
                    <a:pt x="2718729" y="1317055"/>
                  </a:lnTo>
                  <a:lnTo>
                    <a:pt x="2718729" y="2573641"/>
                  </a:lnTo>
                  <a:lnTo>
                    <a:pt x="2713544" y="2573641"/>
                  </a:lnTo>
                  <a:lnTo>
                    <a:pt x="2713544" y="3087411"/>
                  </a:lnTo>
                  <a:lnTo>
                    <a:pt x="2636333" y="3107296"/>
                  </a:lnTo>
                  <a:cubicBezTo>
                    <a:pt x="2309062" y="3183904"/>
                    <a:pt x="1856942" y="3231286"/>
                    <a:pt x="1357544" y="3231286"/>
                  </a:cubicBezTo>
                  <a:cubicBezTo>
                    <a:pt x="858146" y="3231286"/>
                    <a:pt x="406026" y="3183904"/>
                    <a:pt x="78756" y="3107296"/>
                  </a:cubicBezTo>
                  <a:lnTo>
                    <a:pt x="0" y="3087013"/>
                  </a:lnTo>
                  <a:lnTo>
                    <a:pt x="0" y="2528904"/>
                  </a:lnTo>
                  <a:lnTo>
                    <a:pt x="5185" y="2527569"/>
                  </a:lnTo>
                  <a:lnTo>
                    <a:pt x="5185" y="1317055"/>
                  </a:lnTo>
                  <a:lnTo>
                    <a:pt x="5185" y="1304989"/>
                  </a:lnTo>
                  <a:lnTo>
                    <a:pt x="6437" y="1304989"/>
                  </a:lnTo>
                  <a:lnTo>
                    <a:pt x="32750" y="1051623"/>
                  </a:lnTo>
                  <a:cubicBezTo>
                    <a:pt x="159264" y="451463"/>
                    <a:pt x="706299" y="0"/>
                    <a:pt x="1361957" y="0"/>
                  </a:cubicBezTo>
                  <a:close/>
                </a:path>
              </a:pathLst>
            </a:custGeom>
            <a:solidFill>
              <a:srgbClr val="BC7D3E"/>
            </a:solidFill>
            <a:ln w="28575" cap="flat" cmpd="sng">
              <a:solidFill>
                <a:srgbClr val="84582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 rot="778865">
              <a:off x="899875" y="5096026"/>
              <a:ext cx="572859" cy="273134"/>
            </a:xfrm>
            <a:prstGeom prst="ellipse">
              <a:avLst/>
            </a:prstGeom>
            <a:solidFill>
              <a:srgbClr val="BC7D3E"/>
            </a:solidFill>
            <a:ln w="28575" cap="flat" cmpd="sng">
              <a:solidFill>
                <a:srgbClr val="84582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 rot="-778865" flipH="1">
              <a:off x="3445626" y="5096026"/>
              <a:ext cx="572859" cy="273134"/>
            </a:xfrm>
            <a:prstGeom prst="ellipse">
              <a:avLst/>
            </a:prstGeom>
            <a:solidFill>
              <a:srgbClr val="BC7D3E"/>
            </a:solidFill>
            <a:ln w="28575" cap="flat" cmpd="sng">
              <a:solidFill>
                <a:srgbClr val="84582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1882125" y="4013906"/>
              <a:ext cx="1154811" cy="846659"/>
            </a:xfrm>
            <a:prstGeom prst="ellipse">
              <a:avLst/>
            </a:prstGeom>
            <a:solidFill>
              <a:srgbClr val="E2C7A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2250527" y="3958797"/>
              <a:ext cx="409185" cy="311862"/>
            </a:xfrm>
            <a:prstGeom prst="ellipse">
              <a:avLst/>
            </a:prstGeom>
            <a:solidFill>
              <a:srgbClr val="8458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2864790" y="3424811"/>
              <a:ext cx="234277" cy="2813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1811170" y="3424811"/>
              <a:ext cx="234277" cy="2813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93" name="Google Shape;93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59" y="1192892"/>
              <a:ext cx="941520" cy="94152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4" name="Google Shape;94;p1"/>
            <p:cNvGrpSpPr/>
            <p:nvPr/>
          </p:nvGrpSpPr>
          <p:grpSpPr>
            <a:xfrm>
              <a:off x="3127916" y="4075387"/>
              <a:ext cx="925237" cy="532169"/>
              <a:chOff x="2805101" y="1916159"/>
              <a:chExt cx="430753" cy="273329"/>
            </a:xfrm>
          </p:grpSpPr>
          <p:cxnSp>
            <p:nvCxnSpPr>
              <p:cNvPr id="95" name="Google Shape;95;p1"/>
              <p:cNvCxnSpPr/>
              <p:nvPr/>
            </p:nvCxnSpPr>
            <p:spPr>
              <a:xfrm rot="10800000" flipH="1">
                <a:off x="2805101" y="1916159"/>
                <a:ext cx="394681" cy="8250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84582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6" name="Google Shape;96;p1"/>
              <p:cNvCxnSpPr/>
              <p:nvPr/>
            </p:nvCxnSpPr>
            <p:spPr>
              <a:xfrm>
                <a:off x="2805101" y="2106984"/>
                <a:ext cx="394681" cy="8250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84582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7" name="Google Shape;97;p1"/>
              <p:cNvCxnSpPr/>
              <p:nvPr/>
            </p:nvCxnSpPr>
            <p:spPr>
              <a:xfrm>
                <a:off x="2816742" y="2047876"/>
                <a:ext cx="419112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84582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98" name="Google Shape;98;p1"/>
            <p:cNvGrpSpPr/>
            <p:nvPr/>
          </p:nvGrpSpPr>
          <p:grpSpPr>
            <a:xfrm flipH="1">
              <a:off x="867994" y="4075387"/>
              <a:ext cx="925237" cy="532169"/>
              <a:chOff x="2805101" y="1916159"/>
              <a:chExt cx="430753" cy="273329"/>
            </a:xfrm>
          </p:grpSpPr>
          <p:cxnSp>
            <p:nvCxnSpPr>
              <p:cNvPr id="99" name="Google Shape;99;p1"/>
              <p:cNvCxnSpPr/>
              <p:nvPr/>
            </p:nvCxnSpPr>
            <p:spPr>
              <a:xfrm rot="10800000" flipH="1">
                <a:off x="2805101" y="1916159"/>
                <a:ext cx="394681" cy="8250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84582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"/>
              <p:cNvCxnSpPr/>
              <p:nvPr/>
            </p:nvCxnSpPr>
            <p:spPr>
              <a:xfrm>
                <a:off x="2805101" y="2106984"/>
                <a:ext cx="394681" cy="8250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84582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"/>
              <p:cNvCxnSpPr/>
              <p:nvPr/>
            </p:nvCxnSpPr>
            <p:spPr>
              <a:xfrm>
                <a:off x="2816742" y="2047876"/>
                <a:ext cx="419112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84582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"/>
            <p:cNvSpPr/>
            <p:nvPr/>
          </p:nvSpPr>
          <p:spPr>
            <a:xfrm>
              <a:off x="1562592" y="3186808"/>
              <a:ext cx="731432" cy="731432"/>
            </a:xfrm>
            <a:prstGeom prst="ellipse">
              <a:avLst/>
            </a:prstGeom>
            <a:solidFill>
              <a:srgbClr val="B3C6E7">
                <a:alpha val="56862"/>
              </a:srgbClr>
            </a:solidFill>
            <a:ln w="76200" cap="flat" cmpd="sng">
              <a:solidFill>
                <a:srgbClr val="40404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03" name="Google Shape;103;p1"/>
            <p:cNvCxnSpPr/>
            <p:nvPr/>
          </p:nvCxnSpPr>
          <p:spPr>
            <a:xfrm>
              <a:off x="1104012" y="3445752"/>
              <a:ext cx="460253" cy="106212"/>
            </a:xfrm>
            <a:prstGeom prst="straightConnector1">
              <a:avLst/>
            </a:prstGeom>
            <a:solidFill>
              <a:srgbClr val="C8C9CB">
                <a:alpha val="51764"/>
              </a:srgbClr>
            </a:solidFill>
            <a:ln w="76200" cap="flat" cmpd="sng">
              <a:solidFill>
                <a:srgbClr val="40404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04" name="Google Shape;104;p1"/>
          <p:cNvGrpSpPr/>
          <p:nvPr/>
        </p:nvGrpSpPr>
        <p:grpSpPr>
          <a:xfrm>
            <a:off x="4300513" y="874615"/>
            <a:ext cx="3185159" cy="4237118"/>
            <a:chOff x="6325608" y="978474"/>
            <a:chExt cx="3185159" cy="4237118"/>
          </a:xfrm>
        </p:grpSpPr>
        <p:sp>
          <p:nvSpPr>
            <p:cNvPr id="105" name="Google Shape;105;p1"/>
            <p:cNvSpPr/>
            <p:nvPr/>
          </p:nvSpPr>
          <p:spPr>
            <a:xfrm>
              <a:off x="6546936" y="1926345"/>
              <a:ext cx="2718729" cy="3055315"/>
            </a:xfrm>
            <a:custGeom>
              <a:avLst/>
              <a:gdLst/>
              <a:ahLst/>
              <a:cxnLst/>
              <a:rect l="l" t="t" r="r" b="b"/>
              <a:pathLst>
                <a:path w="2718729" h="3055315" extrusionOk="0">
                  <a:moveTo>
                    <a:pt x="1361957" y="0"/>
                  </a:moveTo>
                  <a:cubicBezTo>
                    <a:pt x="2017616" y="0"/>
                    <a:pt x="2564650" y="451463"/>
                    <a:pt x="2691164" y="1051623"/>
                  </a:cubicBezTo>
                  <a:lnTo>
                    <a:pt x="2717477" y="1304989"/>
                  </a:lnTo>
                  <a:lnTo>
                    <a:pt x="2718729" y="1304989"/>
                  </a:lnTo>
                  <a:lnTo>
                    <a:pt x="2718729" y="1317055"/>
                  </a:lnTo>
                  <a:lnTo>
                    <a:pt x="2718729" y="2573641"/>
                  </a:lnTo>
                  <a:lnTo>
                    <a:pt x="2713544" y="2573641"/>
                  </a:lnTo>
                  <a:lnTo>
                    <a:pt x="2713544" y="3055315"/>
                  </a:lnTo>
                  <a:lnTo>
                    <a:pt x="0" y="3055315"/>
                  </a:lnTo>
                  <a:lnTo>
                    <a:pt x="0" y="2528904"/>
                  </a:lnTo>
                  <a:lnTo>
                    <a:pt x="5185" y="2527569"/>
                  </a:lnTo>
                  <a:lnTo>
                    <a:pt x="5185" y="1317055"/>
                  </a:lnTo>
                  <a:lnTo>
                    <a:pt x="5185" y="1304989"/>
                  </a:lnTo>
                  <a:lnTo>
                    <a:pt x="6437" y="1304989"/>
                  </a:lnTo>
                  <a:lnTo>
                    <a:pt x="32750" y="1051623"/>
                  </a:lnTo>
                  <a:cubicBezTo>
                    <a:pt x="159264" y="451463"/>
                    <a:pt x="706299" y="0"/>
                    <a:pt x="1361957" y="0"/>
                  </a:cubicBezTo>
                  <a:close/>
                </a:path>
              </a:pathLst>
            </a:custGeom>
            <a:solidFill>
              <a:srgbClr val="BC7D3E"/>
            </a:solidFill>
            <a:ln w="28575" cap="flat" cmpd="sng">
              <a:solidFill>
                <a:srgbClr val="84582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7339739" y="3799488"/>
              <a:ext cx="1154811" cy="846659"/>
            </a:xfrm>
            <a:prstGeom prst="ellipse">
              <a:avLst/>
            </a:prstGeom>
            <a:solidFill>
              <a:srgbClr val="E2C7A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7708141" y="3744379"/>
              <a:ext cx="409185" cy="311862"/>
            </a:xfrm>
            <a:prstGeom prst="ellipse">
              <a:avLst/>
            </a:prstGeom>
            <a:solidFill>
              <a:srgbClr val="8458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8322404" y="3210393"/>
              <a:ext cx="234277" cy="2813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7268784" y="3210393"/>
              <a:ext cx="234277" cy="2813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10" name="Google Shape;110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441973" y="978474"/>
              <a:ext cx="941520" cy="94152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1" name="Google Shape;111;p1"/>
            <p:cNvGrpSpPr/>
            <p:nvPr/>
          </p:nvGrpSpPr>
          <p:grpSpPr>
            <a:xfrm>
              <a:off x="8585530" y="3860969"/>
              <a:ext cx="925237" cy="532169"/>
              <a:chOff x="2805101" y="1916159"/>
              <a:chExt cx="430753" cy="273329"/>
            </a:xfrm>
          </p:grpSpPr>
          <p:cxnSp>
            <p:nvCxnSpPr>
              <p:cNvPr id="112" name="Google Shape;112;p1"/>
              <p:cNvCxnSpPr/>
              <p:nvPr/>
            </p:nvCxnSpPr>
            <p:spPr>
              <a:xfrm rot="10800000" flipH="1">
                <a:off x="2805101" y="1916159"/>
                <a:ext cx="394681" cy="8250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84582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3" name="Google Shape;113;p1"/>
              <p:cNvCxnSpPr/>
              <p:nvPr/>
            </p:nvCxnSpPr>
            <p:spPr>
              <a:xfrm>
                <a:off x="2805101" y="2106984"/>
                <a:ext cx="394681" cy="8250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84582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4" name="Google Shape;114;p1"/>
              <p:cNvCxnSpPr/>
              <p:nvPr/>
            </p:nvCxnSpPr>
            <p:spPr>
              <a:xfrm>
                <a:off x="2816742" y="2047876"/>
                <a:ext cx="419112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84582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15" name="Google Shape;115;p1"/>
            <p:cNvGrpSpPr/>
            <p:nvPr/>
          </p:nvGrpSpPr>
          <p:grpSpPr>
            <a:xfrm flipH="1">
              <a:off x="6325608" y="3860969"/>
              <a:ext cx="925237" cy="532169"/>
              <a:chOff x="2805101" y="1916159"/>
              <a:chExt cx="430753" cy="273329"/>
            </a:xfrm>
          </p:grpSpPr>
          <p:cxnSp>
            <p:nvCxnSpPr>
              <p:cNvPr id="116" name="Google Shape;116;p1"/>
              <p:cNvCxnSpPr/>
              <p:nvPr/>
            </p:nvCxnSpPr>
            <p:spPr>
              <a:xfrm rot="10800000" flipH="1">
                <a:off x="2805101" y="1916159"/>
                <a:ext cx="394681" cy="8250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84582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7" name="Google Shape;117;p1"/>
              <p:cNvCxnSpPr/>
              <p:nvPr/>
            </p:nvCxnSpPr>
            <p:spPr>
              <a:xfrm>
                <a:off x="2805101" y="2106984"/>
                <a:ext cx="394681" cy="8250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84582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8" name="Google Shape;118;p1"/>
              <p:cNvCxnSpPr/>
              <p:nvPr/>
            </p:nvCxnSpPr>
            <p:spPr>
              <a:xfrm>
                <a:off x="2816742" y="2047876"/>
                <a:ext cx="419112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84582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19" name="Google Shape;119;p1"/>
            <p:cNvSpPr/>
            <p:nvPr/>
          </p:nvSpPr>
          <p:spPr>
            <a:xfrm>
              <a:off x="7020206" y="2972390"/>
              <a:ext cx="731432" cy="731432"/>
            </a:xfrm>
            <a:prstGeom prst="ellipse">
              <a:avLst/>
            </a:prstGeom>
            <a:solidFill>
              <a:srgbClr val="B3C6E7">
                <a:alpha val="56862"/>
              </a:srgbClr>
            </a:solidFill>
            <a:ln w="76200" cap="flat" cmpd="sng">
              <a:solidFill>
                <a:srgbClr val="40404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20" name="Google Shape;120;p1"/>
            <p:cNvCxnSpPr/>
            <p:nvPr/>
          </p:nvCxnSpPr>
          <p:spPr>
            <a:xfrm>
              <a:off x="6561626" y="3231334"/>
              <a:ext cx="460253" cy="106212"/>
            </a:xfrm>
            <a:prstGeom prst="straightConnector1">
              <a:avLst/>
            </a:prstGeom>
            <a:solidFill>
              <a:srgbClr val="C8C9CB">
                <a:alpha val="51764"/>
              </a:srgbClr>
            </a:solidFill>
            <a:ln w="76200" cap="flat" cmpd="sng">
              <a:solidFill>
                <a:srgbClr val="40404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1" name="Google Shape;121;p1"/>
            <p:cNvSpPr/>
            <p:nvPr/>
          </p:nvSpPr>
          <p:spPr>
            <a:xfrm rot="778865">
              <a:off x="6357489" y="4881608"/>
              <a:ext cx="572859" cy="273134"/>
            </a:xfrm>
            <a:prstGeom prst="ellipse">
              <a:avLst/>
            </a:prstGeom>
            <a:solidFill>
              <a:srgbClr val="BC7D3E"/>
            </a:solidFill>
            <a:ln w="28575" cap="flat" cmpd="sng">
              <a:solidFill>
                <a:srgbClr val="84582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 rot="-778865" flipH="1">
              <a:off x="8903240" y="4881608"/>
              <a:ext cx="572859" cy="273134"/>
            </a:xfrm>
            <a:prstGeom prst="ellipse">
              <a:avLst/>
            </a:prstGeom>
            <a:solidFill>
              <a:srgbClr val="BC7D3E"/>
            </a:solidFill>
            <a:ln w="28575" cap="flat" cmpd="sng">
              <a:solidFill>
                <a:srgbClr val="84582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3" name="Google Shape;123;p1"/>
          <p:cNvGrpSpPr/>
          <p:nvPr/>
        </p:nvGrpSpPr>
        <p:grpSpPr>
          <a:xfrm>
            <a:off x="8281336" y="656783"/>
            <a:ext cx="3185159" cy="4003186"/>
            <a:chOff x="4503420" y="856083"/>
            <a:chExt cx="3185159" cy="4003186"/>
          </a:xfrm>
        </p:grpSpPr>
        <p:sp>
          <p:nvSpPr>
            <p:cNvPr id="124" name="Google Shape;124;p1"/>
            <p:cNvSpPr/>
            <p:nvPr/>
          </p:nvSpPr>
          <p:spPr>
            <a:xfrm>
              <a:off x="4724748" y="1803954"/>
              <a:ext cx="2718729" cy="3055315"/>
            </a:xfrm>
            <a:custGeom>
              <a:avLst/>
              <a:gdLst/>
              <a:ahLst/>
              <a:cxnLst/>
              <a:rect l="l" t="t" r="r" b="b"/>
              <a:pathLst>
                <a:path w="2718729" h="3055315" extrusionOk="0">
                  <a:moveTo>
                    <a:pt x="1361957" y="0"/>
                  </a:moveTo>
                  <a:cubicBezTo>
                    <a:pt x="2017616" y="0"/>
                    <a:pt x="2564650" y="451463"/>
                    <a:pt x="2691164" y="1051623"/>
                  </a:cubicBezTo>
                  <a:lnTo>
                    <a:pt x="2717477" y="1304989"/>
                  </a:lnTo>
                  <a:lnTo>
                    <a:pt x="2718729" y="1304989"/>
                  </a:lnTo>
                  <a:lnTo>
                    <a:pt x="2718729" y="1317055"/>
                  </a:lnTo>
                  <a:lnTo>
                    <a:pt x="2718729" y="2573641"/>
                  </a:lnTo>
                  <a:lnTo>
                    <a:pt x="2713544" y="2573641"/>
                  </a:lnTo>
                  <a:lnTo>
                    <a:pt x="2713544" y="3055315"/>
                  </a:lnTo>
                  <a:lnTo>
                    <a:pt x="0" y="3055315"/>
                  </a:lnTo>
                  <a:lnTo>
                    <a:pt x="0" y="2528904"/>
                  </a:lnTo>
                  <a:lnTo>
                    <a:pt x="5185" y="2527569"/>
                  </a:lnTo>
                  <a:lnTo>
                    <a:pt x="5185" y="1317055"/>
                  </a:lnTo>
                  <a:lnTo>
                    <a:pt x="5185" y="1304989"/>
                  </a:lnTo>
                  <a:lnTo>
                    <a:pt x="6437" y="1304989"/>
                  </a:lnTo>
                  <a:lnTo>
                    <a:pt x="32750" y="1051623"/>
                  </a:lnTo>
                  <a:cubicBezTo>
                    <a:pt x="159264" y="451463"/>
                    <a:pt x="706299" y="0"/>
                    <a:pt x="1361957" y="0"/>
                  </a:cubicBezTo>
                  <a:close/>
                </a:path>
              </a:pathLst>
            </a:custGeom>
            <a:solidFill>
              <a:srgbClr val="BC7D3E"/>
            </a:solidFill>
            <a:ln w="28575" cap="flat" cmpd="sng">
              <a:solidFill>
                <a:srgbClr val="84582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25" name="Google Shape;125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619785" y="856083"/>
              <a:ext cx="941520" cy="94152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6" name="Google Shape;126;p1"/>
            <p:cNvGrpSpPr/>
            <p:nvPr/>
          </p:nvGrpSpPr>
          <p:grpSpPr>
            <a:xfrm>
              <a:off x="4503420" y="2849999"/>
              <a:ext cx="3185159" cy="1673757"/>
              <a:chOff x="4503420" y="2849999"/>
              <a:chExt cx="3185159" cy="1673757"/>
            </a:xfrm>
          </p:grpSpPr>
          <p:sp>
            <p:nvSpPr>
              <p:cNvPr id="127" name="Google Shape;127;p1"/>
              <p:cNvSpPr/>
              <p:nvPr/>
            </p:nvSpPr>
            <p:spPr>
              <a:xfrm>
                <a:off x="5517551" y="3677097"/>
                <a:ext cx="1154811" cy="846659"/>
              </a:xfrm>
              <a:prstGeom prst="ellipse">
                <a:avLst/>
              </a:prstGeom>
              <a:solidFill>
                <a:srgbClr val="E2C7A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8" name="Google Shape;128;p1"/>
              <p:cNvSpPr/>
              <p:nvPr/>
            </p:nvSpPr>
            <p:spPr>
              <a:xfrm>
                <a:off x="5885953" y="3621988"/>
                <a:ext cx="409185" cy="311862"/>
              </a:xfrm>
              <a:prstGeom prst="ellipse">
                <a:avLst/>
              </a:prstGeom>
              <a:solidFill>
                <a:srgbClr val="84582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9" name="Google Shape;129;p1"/>
              <p:cNvSpPr/>
              <p:nvPr/>
            </p:nvSpPr>
            <p:spPr>
              <a:xfrm>
                <a:off x="6500216" y="3088002"/>
                <a:ext cx="234277" cy="281358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0" name="Google Shape;130;p1"/>
              <p:cNvSpPr/>
              <p:nvPr/>
            </p:nvSpPr>
            <p:spPr>
              <a:xfrm>
                <a:off x="5446596" y="3088002"/>
                <a:ext cx="234277" cy="281358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131" name="Google Shape;131;p1"/>
              <p:cNvGrpSpPr/>
              <p:nvPr/>
            </p:nvGrpSpPr>
            <p:grpSpPr>
              <a:xfrm>
                <a:off x="6763342" y="3738578"/>
                <a:ext cx="925237" cy="532169"/>
                <a:chOff x="2805101" y="1916159"/>
                <a:chExt cx="430753" cy="273329"/>
              </a:xfrm>
            </p:grpSpPr>
            <p:cxnSp>
              <p:nvCxnSpPr>
                <p:cNvPr id="132" name="Google Shape;132;p1"/>
                <p:cNvCxnSpPr/>
                <p:nvPr/>
              </p:nvCxnSpPr>
              <p:spPr>
                <a:xfrm rot="10800000" flipH="1">
                  <a:off x="2805101" y="1916159"/>
                  <a:ext cx="394681" cy="82504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84582C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3" name="Google Shape;133;p1"/>
                <p:cNvCxnSpPr/>
                <p:nvPr/>
              </p:nvCxnSpPr>
              <p:spPr>
                <a:xfrm>
                  <a:off x="2805101" y="2106984"/>
                  <a:ext cx="394681" cy="82504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84582C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4" name="Google Shape;134;p1"/>
                <p:cNvCxnSpPr/>
                <p:nvPr/>
              </p:nvCxnSpPr>
              <p:spPr>
                <a:xfrm>
                  <a:off x="2816742" y="2047876"/>
                  <a:ext cx="419112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84582C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35" name="Google Shape;135;p1"/>
              <p:cNvGrpSpPr/>
              <p:nvPr/>
            </p:nvGrpSpPr>
            <p:grpSpPr>
              <a:xfrm flipH="1">
                <a:off x="4503420" y="3738578"/>
                <a:ext cx="925237" cy="532169"/>
                <a:chOff x="2805101" y="1916159"/>
                <a:chExt cx="430753" cy="273329"/>
              </a:xfrm>
            </p:grpSpPr>
            <p:cxnSp>
              <p:nvCxnSpPr>
                <p:cNvPr id="136" name="Google Shape;136;p1"/>
                <p:cNvCxnSpPr/>
                <p:nvPr/>
              </p:nvCxnSpPr>
              <p:spPr>
                <a:xfrm rot="10800000" flipH="1">
                  <a:off x="2805101" y="1916159"/>
                  <a:ext cx="394681" cy="82504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84582C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7" name="Google Shape;137;p1"/>
                <p:cNvCxnSpPr/>
                <p:nvPr/>
              </p:nvCxnSpPr>
              <p:spPr>
                <a:xfrm>
                  <a:off x="2805101" y="2106984"/>
                  <a:ext cx="394681" cy="82504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84582C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8" name="Google Shape;138;p1"/>
                <p:cNvCxnSpPr/>
                <p:nvPr/>
              </p:nvCxnSpPr>
              <p:spPr>
                <a:xfrm>
                  <a:off x="2816742" y="2047876"/>
                  <a:ext cx="419112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84582C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39" name="Google Shape;139;p1"/>
              <p:cNvSpPr/>
              <p:nvPr/>
            </p:nvSpPr>
            <p:spPr>
              <a:xfrm>
                <a:off x="5198018" y="2849999"/>
                <a:ext cx="731432" cy="731432"/>
              </a:xfrm>
              <a:prstGeom prst="ellipse">
                <a:avLst/>
              </a:prstGeom>
              <a:solidFill>
                <a:srgbClr val="B3C6E7">
                  <a:alpha val="56862"/>
                </a:srgbClr>
              </a:solidFill>
              <a:ln w="76200" cap="flat" cmpd="sng">
                <a:solidFill>
                  <a:srgbClr val="40404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140" name="Google Shape;140;p1"/>
              <p:cNvCxnSpPr/>
              <p:nvPr/>
            </p:nvCxnSpPr>
            <p:spPr>
              <a:xfrm>
                <a:off x="4739438" y="3108943"/>
                <a:ext cx="460253" cy="106212"/>
              </a:xfrm>
              <a:prstGeom prst="straightConnector1">
                <a:avLst/>
              </a:prstGeom>
              <a:solidFill>
                <a:srgbClr val="C8C9CB">
                  <a:alpha val="51764"/>
                </a:srgbClr>
              </a:solidFill>
              <a:ln w="76200" cap="flat" cmpd="sng">
                <a:solidFill>
                  <a:srgbClr val="40404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141" name="Google Shape;141;p1"/>
            <p:cNvCxnSpPr/>
            <p:nvPr/>
          </p:nvCxnSpPr>
          <p:spPr>
            <a:xfrm>
              <a:off x="4739438" y="4859269"/>
              <a:ext cx="2686154" cy="0"/>
            </a:xfrm>
            <a:prstGeom prst="straightConnector1">
              <a:avLst/>
            </a:prstGeom>
            <a:noFill/>
            <a:ln w="28575" cap="flat" cmpd="sng">
              <a:solidFill>
                <a:srgbClr val="BC7D3E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2793" y="836877"/>
            <a:ext cx="941520" cy="9415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5A9E5A82-1CEF-46AA-8906-2BF580B9EE76}"/>
              </a:ext>
            </a:extLst>
          </p:cNvPr>
          <p:cNvGrpSpPr/>
          <p:nvPr/>
        </p:nvGrpSpPr>
        <p:grpSpPr>
          <a:xfrm>
            <a:off x="1595371" y="2216654"/>
            <a:ext cx="3185159" cy="3231286"/>
            <a:chOff x="1595371" y="2216654"/>
            <a:chExt cx="3185159" cy="3231286"/>
          </a:xfrm>
        </p:grpSpPr>
        <p:sp>
          <p:nvSpPr>
            <p:cNvPr id="147" name="Google Shape;147;p2"/>
            <p:cNvSpPr/>
            <p:nvPr/>
          </p:nvSpPr>
          <p:spPr>
            <a:xfrm>
              <a:off x="1816699" y="2216654"/>
              <a:ext cx="2718729" cy="3231286"/>
            </a:xfrm>
            <a:custGeom>
              <a:avLst/>
              <a:gdLst/>
              <a:ahLst/>
              <a:cxnLst/>
              <a:rect l="l" t="t" r="r" b="b"/>
              <a:pathLst>
                <a:path w="2718729" h="3231286" extrusionOk="0">
                  <a:moveTo>
                    <a:pt x="1361957" y="0"/>
                  </a:moveTo>
                  <a:cubicBezTo>
                    <a:pt x="2017616" y="0"/>
                    <a:pt x="2564650" y="451463"/>
                    <a:pt x="2691164" y="1051623"/>
                  </a:cubicBezTo>
                  <a:lnTo>
                    <a:pt x="2717477" y="1304989"/>
                  </a:lnTo>
                  <a:lnTo>
                    <a:pt x="2718729" y="1304989"/>
                  </a:lnTo>
                  <a:lnTo>
                    <a:pt x="2718729" y="1317055"/>
                  </a:lnTo>
                  <a:lnTo>
                    <a:pt x="2718729" y="2573641"/>
                  </a:lnTo>
                  <a:lnTo>
                    <a:pt x="2713544" y="2573641"/>
                  </a:lnTo>
                  <a:lnTo>
                    <a:pt x="2713544" y="3087411"/>
                  </a:lnTo>
                  <a:lnTo>
                    <a:pt x="2636333" y="3107296"/>
                  </a:lnTo>
                  <a:cubicBezTo>
                    <a:pt x="2309062" y="3183904"/>
                    <a:pt x="1856942" y="3231286"/>
                    <a:pt x="1357544" y="3231286"/>
                  </a:cubicBezTo>
                  <a:cubicBezTo>
                    <a:pt x="858146" y="3231286"/>
                    <a:pt x="406026" y="3183904"/>
                    <a:pt x="78756" y="3107296"/>
                  </a:cubicBezTo>
                  <a:lnTo>
                    <a:pt x="0" y="3087013"/>
                  </a:lnTo>
                  <a:lnTo>
                    <a:pt x="0" y="2528904"/>
                  </a:lnTo>
                  <a:lnTo>
                    <a:pt x="5185" y="2527569"/>
                  </a:lnTo>
                  <a:lnTo>
                    <a:pt x="5185" y="1317055"/>
                  </a:lnTo>
                  <a:lnTo>
                    <a:pt x="5185" y="1304989"/>
                  </a:lnTo>
                  <a:lnTo>
                    <a:pt x="6437" y="1304989"/>
                  </a:lnTo>
                  <a:lnTo>
                    <a:pt x="32750" y="1051623"/>
                  </a:lnTo>
                  <a:cubicBezTo>
                    <a:pt x="159264" y="451463"/>
                    <a:pt x="706299" y="0"/>
                    <a:pt x="1361957" y="0"/>
                  </a:cubicBezTo>
                  <a:close/>
                </a:path>
              </a:pathLst>
            </a:custGeom>
            <a:solidFill>
              <a:srgbClr val="BC7D3E"/>
            </a:solidFill>
            <a:ln w="28575" cap="flat" cmpd="sng">
              <a:solidFill>
                <a:srgbClr val="84582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 rot="778865">
              <a:off x="1627252" y="5171918"/>
              <a:ext cx="572859" cy="273134"/>
            </a:xfrm>
            <a:prstGeom prst="ellipse">
              <a:avLst/>
            </a:prstGeom>
            <a:solidFill>
              <a:srgbClr val="BC7D3E"/>
            </a:solidFill>
            <a:ln w="28575" cap="flat" cmpd="sng">
              <a:solidFill>
                <a:srgbClr val="84582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 rot="-778865" flipH="1">
              <a:off x="4173003" y="5171918"/>
              <a:ext cx="572859" cy="273134"/>
            </a:xfrm>
            <a:prstGeom prst="ellipse">
              <a:avLst/>
            </a:prstGeom>
            <a:solidFill>
              <a:srgbClr val="BC7D3E"/>
            </a:solidFill>
            <a:ln w="28575" cap="flat" cmpd="sng">
              <a:solidFill>
                <a:srgbClr val="84582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609502" y="4089798"/>
              <a:ext cx="1154811" cy="846659"/>
            </a:xfrm>
            <a:prstGeom prst="ellipse">
              <a:avLst/>
            </a:prstGeom>
            <a:solidFill>
              <a:srgbClr val="E2C7A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2977904" y="4034689"/>
              <a:ext cx="409185" cy="311862"/>
            </a:xfrm>
            <a:prstGeom prst="ellipse">
              <a:avLst/>
            </a:prstGeom>
            <a:solidFill>
              <a:srgbClr val="8458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592167" y="3500703"/>
              <a:ext cx="234277" cy="2813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2538547" y="3500703"/>
              <a:ext cx="234277" cy="2813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55" name="Google Shape;155;p2"/>
            <p:cNvCxnSpPr/>
            <p:nvPr/>
          </p:nvCxnSpPr>
          <p:spPr>
            <a:xfrm rot="10800000" flipH="1">
              <a:off x="3855293" y="4151279"/>
              <a:ext cx="847756" cy="160635"/>
            </a:xfrm>
            <a:prstGeom prst="straightConnector1">
              <a:avLst/>
            </a:prstGeom>
            <a:noFill/>
            <a:ln w="19050" cap="flat" cmpd="sng">
              <a:solidFill>
                <a:srgbClr val="84582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6" name="Google Shape;156;p2"/>
            <p:cNvCxnSpPr/>
            <p:nvPr/>
          </p:nvCxnSpPr>
          <p:spPr>
            <a:xfrm>
              <a:off x="3855293" y="4522813"/>
              <a:ext cx="847756" cy="160635"/>
            </a:xfrm>
            <a:prstGeom prst="straightConnector1">
              <a:avLst/>
            </a:prstGeom>
            <a:noFill/>
            <a:ln w="19050" cap="flat" cmpd="sng">
              <a:solidFill>
                <a:srgbClr val="84582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7" name="Google Shape;157;p2"/>
            <p:cNvCxnSpPr/>
            <p:nvPr/>
          </p:nvCxnSpPr>
          <p:spPr>
            <a:xfrm>
              <a:off x="3880297" y="4407731"/>
              <a:ext cx="900233" cy="0"/>
            </a:xfrm>
            <a:prstGeom prst="straightConnector1">
              <a:avLst/>
            </a:prstGeom>
            <a:noFill/>
            <a:ln w="19050" cap="flat" cmpd="sng">
              <a:solidFill>
                <a:srgbClr val="84582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8" name="Google Shape;158;p2"/>
            <p:cNvCxnSpPr/>
            <p:nvPr/>
          </p:nvCxnSpPr>
          <p:spPr>
            <a:xfrm rot="10800000">
              <a:off x="1672852" y="4151279"/>
              <a:ext cx="847756" cy="160635"/>
            </a:xfrm>
            <a:prstGeom prst="straightConnector1">
              <a:avLst/>
            </a:prstGeom>
            <a:noFill/>
            <a:ln w="19050" cap="flat" cmpd="sng">
              <a:solidFill>
                <a:srgbClr val="84582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9" name="Google Shape;159;p2"/>
            <p:cNvCxnSpPr/>
            <p:nvPr/>
          </p:nvCxnSpPr>
          <p:spPr>
            <a:xfrm flipH="1">
              <a:off x="1672852" y="4522813"/>
              <a:ext cx="847756" cy="160635"/>
            </a:xfrm>
            <a:prstGeom prst="straightConnector1">
              <a:avLst/>
            </a:prstGeom>
            <a:noFill/>
            <a:ln w="19050" cap="flat" cmpd="sng">
              <a:solidFill>
                <a:srgbClr val="84582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0" name="Google Shape;160;p2"/>
            <p:cNvCxnSpPr/>
            <p:nvPr/>
          </p:nvCxnSpPr>
          <p:spPr>
            <a:xfrm rot="10800000">
              <a:off x="1595371" y="4407731"/>
              <a:ext cx="900233" cy="0"/>
            </a:xfrm>
            <a:prstGeom prst="straightConnector1">
              <a:avLst/>
            </a:prstGeom>
            <a:noFill/>
            <a:ln w="19050" cap="flat" cmpd="sng">
              <a:solidFill>
                <a:srgbClr val="84582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61" name="Google Shape;161;p2"/>
            <p:cNvSpPr/>
            <p:nvPr/>
          </p:nvSpPr>
          <p:spPr>
            <a:xfrm>
              <a:off x="2289969" y="3262700"/>
              <a:ext cx="731432" cy="731432"/>
            </a:xfrm>
            <a:prstGeom prst="ellipse">
              <a:avLst/>
            </a:prstGeom>
            <a:solidFill>
              <a:srgbClr val="B3C6E7">
                <a:alpha val="56862"/>
              </a:srgbClr>
            </a:solidFill>
            <a:ln w="76200" cap="flat" cmpd="sng">
              <a:solidFill>
                <a:srgbClr val="40404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62" name="Google Shape;162;p2"/>
            <p:cNvCxnSpPr/>
            <p:nvPr/>
          </p:nvCxnSpPr>
          <p:spPr>
            <a:xfrm>
              <a:off x="1831389" y="3521644"/>
              <a:ext cx="460253" cy="106212"/>
            </a:xfrm>
            <a:prstGeom prst="straightConnector1">
              <a:avLst/>
            </a:prstGeom>
            <a:solidFill>
              <a:srgbClr val="C8C9CB">
                <a:alpha val="51764"/>
              </a:srgbClr>
            </a:solidFill>
            <a:ln w="76200" cap="flat" cmpd="sng">
              <a:solidFill>
                <a:srgbClr val="40404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0" name="Google Shape;146;p2">
            <a:extLst>
              <a:ext uri="{FF2B5EF4-FFF2-40B4-BE49-F238E27FC236}">
                <a16:creationId xmlns:a16="http://schemas.microsoft.com/office/drawing/2014/main" id="{07BC0324-3539-4C86-A0DC-9F5C411C0CB3}"/>
              </a:ext>
            </a:extLst>
          </p:cNvPr>
          <p:cNvSpPr/>
          <p:nvPr/>
        </p:nvSpPr>
        <p:spPr>
          <a:xfrm>
            <a:off x="816808" y="5231877"/>
            <a:ext cx="3616960" cy="84665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F17CD2C-8557-492E-A5F0-FE72AF22F926}"/>
              </a:ext>
            </a:extLst>
          </p:cNvPr>
          <p:cNvGrpSpPr/>
          <p:nvPr/>
        </p:nvGrpSpPr>
        <p:grpSpPr>
          <a:xfrm>
            <a:off x="5628586" y="2154711"/>
            <a:ext cx="3185159" cy="3231286"/>
            <a:chOff x="5628586" y="2154711"/>
            <a:chExt cx="3185159" cy="3231286"/>
          </a:xfrm>
        </p:grpSpPr>
        <p:sp>
          <p:nvSpPr>
            <p:cNvPr id="21" name="Google Shape;147;p2">
              <a:extLst>
                <a:ext uri="{FF2B5EF4-FFF2-40B4-BE49-F238E27FC236}">
                  <a16:creationId xmlns:a16="http://schemas.microsoft.com/office/drawing/2014/main" id="{D53964CE-ABA4-49EE-9F85-6D574B799455}"/>
                </a:ext>
              </a:extLst>
            </p:cNvPr>
            <p:cNvSpPr/>
            <p:nvPr/>
          </p:nvSpPr>
          <p:spPr>
            <a:xfrm>
              <a:off x="5849914" y="2154711"/>
              <a:ext cx="2718729" cy="3231286"/>
            </a:xfrm>
            <a:custGeom>
              <a:avLst/>
              <a:gdLst/>
              <a:ahLst/>
              <a:cxnLst/>
              <a:rect l="l" t="t" r="r" b="b"/>
              <a:pathLst>
                <a:path w="2718729" h="3231286" extrusionOk="0">
                  <a:moveTo>
                    <a:pt x="1361957" y="0"/>
                  </a:moveTo>
                  <a:cubicBezTo>
                    <a:pt x="2017616" y="0"/>
                    <a:pt x="2564650" y="451463"/>
                    <a:pt x="2691164" y="1051623"/>
                  </a:cubicBezTo>
                  <a:lnTo>
                    <a:pt x="2717477" y="1304989"/>
                  </a:lnTo>
                  <a:lnTo>
                    <a:pt x="2718729" y="1304989"/>
                  </a:lnTo>
                  <a:lnTo>
                    <a:pt x="2718729" y="1317055"/>
                  </a:lnTo>
                  <a:lnTo>
                    <a:pt x="2718729" y="2573641"/>
                  </a:lnTo>
                  <a:lnTo>
                    <a:pt x="2713544" y="2573641"/>
                  </a:lnTo>
                  <a:lnTo>
                    <a:pt x="2713544" y="3087411"/>
                  </a:lnTo>
                  <a:lnTo>
                    <a:pt x="2636333" y="3107296"/>
                  </a:lnTo>
                  <a:cubicBezTo>
                    <a:pt x="2309062" y="3183904"/>
                    <a:pt x="1856942" y="3231286"/>
                    <a:pt x="1357544" y="3231286"/>
                  </a:cubicBezTo>
                  <a:cubicBezTo>
                    <a:pt x="858146" y="3231286"/>
                    <a:pt x="406026" y="3183904"/>
                    <a:pt x="78756" y="3107296"/>
                  </a:cubicBezTo>
                  <a:lnTo>
                    <a:pt x="0" y="3087013"/>
                  </a:lnTo>
                  <a:lnTo>
                    <a:pt x="0" y="2528904"/>
                  </a:lnTo>
                  <a:lnTo>
                    <a:pt x="5185" y="2527569"/>
                  </a:lnTo>
                  <a:lnTo>
                    <a:pt x="5185" y="1317055"/>
                  </a:lnTo>
                  <a:lnTo>
                    <a:pt x="5185" y="1304989"/>
                  </a:lnTo>
                  <a:lnTo>
                    <a:pt x="6437" y="1304989"/>
                  </a:lnTo>
                  <a:lnTo>
                    <a:pt x="32750" y="1051623"/>
                  </a:lnTo>
                  <a:cubicBezTo>
                    <a:pt x="159264" y="451463"/>
                    <a:pt x="706299" y="0"/>
                    <a:pt x="1361957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" name="Google Shape;148;p2">
              <a:extLst>
                <a:ext uri="{FF2B5EF4-FFF2-40B4-BE49-F238E27FC236}">
                  <a16:creationId xmlns:a16="http://schemas.microsoft.com/office/drawing/2014/main" id="{48097510-1209-4C31-A077-64C8B8DEB4FE}"/>
                </a:ext>
              </a:extLst>
            </p:cNvPr>
            <p:cNvSpPr/>
            <p:nvPr/>
          </p:nvSpPr>
          <p:spPr>
            <a:xfrm rot="778865">
              <a:off x="5660467" y="5109975"/>
              <a:ext cx="572859" cy="273134"/>
            </a:xfrm>
            <a:prstGeom prst="ellipse">
              <a:avLst/>
            </a:prstGeom>
            <a:noFill/>
            <a:ln w="28575" cap="flat" cmpd="sng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" name="Google Shape;149;p2">
              <a:extLst>
                <a:ext uri="{FF2B5EF4-FFF2-40B4-BE49-F238E27FC236}">
                  <a16:creationId xmlns:a16="http://schemas.microsoft.com/office/drawing/2014/main" id="{CB8D1DFF-3CBF-4EC5-8F7F-4921668DE6CD}"/>
                </a:ext>
              </a:extLst>
            </p:cNvPr>
            <p:cNvSpPr/>
            <p:nvPr/>
          </p:nvSpPr>
          <p:spPr>
            <a:xfrm rot="-778865" flipH="1">
              <a:off x="8206218" y="5109975"/>
              <a:ext cx="572859" cy="273134"/>
            </a:xfrm>
            <a:prstGeom prst="ellipse">
              <a:avLst/>
            </a:prstGeom>
            <a:noFill/>
            <a:ln w="28575" cap="flat" cmpd="sng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" name="Google Shape;150;p2">
              <a:extLst>
                <a:ext uri="{FF2B5EF4-FFF2-40B4-BE49-F238E27FC236}">
                  <a16:creationId xmlns:a16="http://schemas.microsoft.com/office/drawing/2014/main" id="{57E7E9C4-B954-41BE-B2B1-C83E46B14160}"/>
                </a:ext>
              </a:extLst>
            </p:cNvPr>
            <p:cNvSpPr/>
            <p:nvPr/>
          </p:nvSpPr>
          <p:spPr>
            <a:xfrm>
              <a:off x="6642717" y="4027855"/>
              <a:ext cx="1154811" cy="846659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" name="Google Shape;151;p2">
              <a:extLst>
                <a:ext uri="{FF2B5EF4-FFF2-40B4-BE49-F238E27FC236}">
                  <a16:creationId xmlns:a16="http://schemas.microsoft.com/office/drawing/2014/main" id="{84C1D350-7C29-4BC2-92F6-7837C9F9C2FE}"/>
                </a:ext>
              </a:extLst>
            </p:cNvPr>
            <p:cNvSpPr/>
            <p:nvPr/>
          </p:nvSpPr>
          <p:spPr>
            <a:xfrm>
              <a:off x="7011119" y="3972746"/>
              <a:ext cx="409185" cy="31186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" name="Google Shape;152;p2">
              <a:extLst>
                <a:ext uri="{FF2B5EF4-FFF2-40B4-BE49-F238E27FC236}">
                  <a16:creationId xmlns:a16="http://schemas.microsoft.com/office/drawing/2014/main" id="{3E7BF445-2855-4183-A68D-F4534EAC74C8}"/>
                </a:ext>
              </a:extLst>
            </p:cNvPr>
            <p:cNvSpPr/>
            <p:nvPr/>
          </p:nvSpPr>
          <p:spPr>
            <a:xfrm>
              <a:off x="7625382" y="3438760"/>
              <a:ext cx="234277" cy="281358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" name="Google Shape;153;p2">
              <a:extLst>
                <a:ext uri="{FF2B5EF4-FFF2-40B4-BE49-F238E27FC236}">
                  <a16:creationId xmlns:a16="http://schemas.microsoft.com/office/drawing/2014/main" id="{0C6663CF-BF35-4B7A-8DC7-5158B242E0C1}"/>
                </a:ext>
              </a:extLst>
            </p:cNvPr>
            <p:cNvSpPr/>
            <p:nvPr/>
          </p:nvSpPr>
          <p:spPr>
            <a:xfrm>
              <a:off x="6571762" y="3438760"/>
              <a:ext cx="234277" cy="281358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8" name="Google Shape;155;p2">
              <a:extLst>
                <a:ext uri="{FF2B5EF4-FFF2-40B4-BE49-F238E27FC236}">
                  <a16:creationId xmlns:a16="http://schemas.microsoft.com/office/drawing/2014/main" id="{97EF75C4-4DAA-4A2C-84E7-24761B680810}"/>
                </a:ext>
              </a:extLst>
            </p:cNvPr>
            <p:cNvCxnSpPr/>
            <p:nvPr/>
          </p:nvCxnSpPr>
          <p:spPr>
            <a:xfrm rot="10800000" flipH="1">
              <a:off x="7888508" y="4089336"/>
              <a:ext cx="847756" cy="160635"/>
            </a:xfrm>
            <a:prstGeom prst="straightConnector1">
              <a:avLst/>
            </a:prstGeom>
            <a:noFill/>
            <a:ln w="19050" cap="flat" cmpd="sng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" name="Google Shape;156;p2">
              <a:extLst>
                <a:ext uri="{FF2B5EF4-FFF2-40B4-BE49-F238E27FC236}">
                  <a16:creationId xmlns:a16="http://schemas.microsoft.com/office/drawing/2014/main" id="{66DA6CCE-E593-461D-BD4A-4E96886B8645}"/>
                </a:ext>
              </a:extLst>
            </p:cNvPr>
            <p:cNvCxnSpPr/>
            <p:nvPr/>
          </p:nvCxnSpPr>
          <p:spPr>
            <a:xfrm>
              <a:off x="7888508" y="4460870"/>
              <a:ext cx="847756" cy="160635"/>
            </a:xfrm>
            <a:prstGeom prst="straightConnector1">
              <a:avLst/>
            </a:prstGeom>
            <a:noFill/>
            <a:ln w="19050" cap="flat" cmpd="sng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" name="Google Shape;157;p2">
              <a:extLst>
                <a:ext uri="{FF2B5EF4-FFF2-40B4-BE49-F238E27FC236}">
                  <a16:creationId xmlns:a16="http://schemas.microsoft.com/office/drawing/2014/main" id="{C538233B-7FC0-4AEF-BAF5-DCB450C9D479}"/>
                </a:ext>
              </a:extLst>
            </p:cNvPr>
            <p:cNvCxnSpPr/>
            <p:nvPr/>
          </p:nvCxnSpPr>
          <p:spPr>
            <a:xfrm>
              <a:off x="7913512" y="4345788"/>
              <a:ext cx="900233" cy="0"/>
            </a:xfrm>
            <a:prstGeom prst="straightConnector1">
              <a:avLst/>
            </a:prstGeom>
            <a:noFill/>
            <a:ln w="19050" cap="flat" cmpd="sng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" name="Google Shape;158;p2">
              <a:extLst>
                <a:ext uri="{FF2B5EF4-FFF2-40B4-BE49-F238E27FC236}">
                  <a16:creationId xmlns:a16="http://schemas.microsoft.com/office/drawing/2014/main" id="{BDA9FB1F-CBEC-4AEF-8D62-D9EC7AA9F1BD}"/>
                </a:ext>
              </a:extLst>
            </p:cNvPr>
            <p:cNvCxnSpPr/>
            <p:nvPr/>
          </p:nvCxnSpPr>
          <p:spPr>
            <a:xfrm rot="10800000">
              <a:off x="5706067" y="4089336"/>
              <a:ext cx="847756" cy="160635"/>
            </a:xfrm>
            <a:prstGeom prst="straightConnector1">
              <a:avLst/>
            </a:prstGeom>
            <a:noFill/>
            <a:ln w="19050" cap="flat" cmpd="sng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" name="Google Shape;159;p2">
              <a:extLst>
                <a:ext uri="{FF2B5EF4-FFF2-40B4-BE49-F238E27FC236}">
                  <a16:creationId xmlns:a16="http://schemas.microsoft.com/office/drawing/2014/main" id="{6443A4AD-AF87-4D0B-B115-9783578D3F61}"/>
                </a:ext>
              </a:extLst>
            </p:cNvPr>
            <p:cNvCxnSpPr/>
            <p:nvPr/>
          </p:nvCxnSpPr>
          <p:spPr>
            <a:xfrm flipH="1">
              <a:off x="5706067" y="4460870"/>
              <a:ext cx="847756" cy="160635"/>
            </a:xfrm>
            <a:prstGeom prst="straightConnector1">
              <a:avLst/>
            </a:prstGeom>
            <a:noFill/>
            <a:ln w="19050" cap="flat" cmpd="sng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" name="Google Shape;160;p2">
              <a:extLst>
                <a:ext uri="{FF2B5EF4-FFF2-40B4-BE49-F238E27FC236}">
                  <a16:creationId xmlns:a16="http://schemas.microsoft.com/office/drawing/2014/main" id="{8DCE1522-894D-4044-A410-BD47911DEBA3}"/>
                </a:ext>
              </a:extLst>
            </p:cNvPr>
            <p:cNvCxnSpPr/>
            <p:nvPr/>
          </p:nvCxnSpPr>
          <p:spPr>
            <a:xfrm rot="10800000">
              <a:off x="5628586" y="4345788"/>
              <a:ext cx="900233" cy="0"/>
            </a:xfrm>
            <a:prstGeom prst="straightConnector1">
              <a:avLst/>
            </a:prstGeom>
            <a:noFill/>
            <a:ln w="19050" cap="flat" cmpd="sng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4" name="Google Shape;161;p2">
              <a:extLst>
                <a:ext uri="{FF2B5EF4-FFF2-40B4-BE49-F238E27FC236}">
                  <a16:creationId xmlns:a16="http://schemas.microsoft.com/office/drawing/2014/main" id="{1B6A78F6-959F-4794-9C72-21732C432AA5}"/>
                </a:ext>
              </a:extLst>
            </p:cNvPr>
            <p:cNvSpPr/>
            <p:nvPr/>
          </p:nvSpPr>
          <p:spPr>
            <a:xfrm>
              <a:off x="6323184" y="3200757"/>
              <a:ext cx="731432" cy="731432"/>
            </a:xfrm>
            <a:prstGeom prst="ellipse">
              <a:avLst/>
            </a:prstGeom>
            <a:solidFill>
              <a:srgbClr val="B3C6E7">
                <a:alpha val="56862"/>
              </a:srgbClr>
            </a:solidFill>
            <a:ln w="76200" cap="flat" cmpd="sng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5" name="Google Shape;162;p2">
              <a:extLst>
                <a:ext uri="{FF2B5EF4-FFF2-40B4-BE49-F238E27FC236}">
                  <a16:creationId xmlns:a16="http://schemas.microsoft.com/office/drawing/2014/main" id="{B067118A-8612-4612-BA4B-1400A19B162B}"/>
                </a:ext>
              </a:extLst>
            </p:cNvPr>
            <p:cNvCxnSpPr/>
            <p:nvPr/>
          </p:nvCxnSpPr>
          <p:spPr>
            <a:xfrm>
              <a:off x="5864604" y="3459701"/>
              <a:ext cx="460253" cy="106212"/>
            </a:xfrm>
            <a:prstGeom prst="straightConnector1">
              <a:avLst/>
            </a:prstGeom>
            <a:solidFill>
              <a:srgbClr val="C8C9CB">
                <a:alpha val="51764"/>
              </a:srgbClr>
            </a:solidFill>
            <a:ln w="76200" cap="flat" cmpd="sng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5" name="그래픽 4">
            <a:extLst>
              <a:ext uri="{FF2B5EF4-FFF2-40B4-BE49-F238E27FC236}">
                <a16:creationId xmlns:a16="http://schemas.microsoft.com/office/drawing/2014/main" id="{C8E6AB9F-89A7-44A7-A0F9-4BFF132201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3316" y="650405"/>
            <a:ext cx="5133975" cy="9144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71BE54E-431B-41AE-94F3-512EF6B4FF5A}"/>
              </a:ext>
            </a:extLst>
          </p:cNvPr>
          <p:cNvSpPr txBox="1"/>
          <p:nvPr/>
        </p:nvSpPr>
        <p:spPr>
          <a:xfrm>
            <a:off x="3047215" y="2985080"/>
            <a:ext cx="609442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200" b="1" dirty="0">
                <a:gradFill flip="none" rotWithShape="1">
                  <a:gsLst>
                    <a:gs pos="0">
                      <a:srgbClr val="00E8F2"/>
                    </a:gs>
                    <a:gs pos="44000">
                      <a:schemeClr val="accent1">
                        <a:lumMod val="45000"/>
                        <a:lumOff val="55000"/>
                      </a:schemeClr>
                    </a:gs>
                    <a:gs pos="63000">
                      <a:srgbClr val="BC7D3E"/>
                    </a:gs>
                    <a:gs pos="100000">
                      <a:srgbClr val="BC7D3E"/>
                    </a:gs>
                  </a:gsLst>
                  <a:lin ang="0" scaled="1"/>
                  <a:tileRect/>
                </a:gradFill>
                <a:latin typeface="Noto Sans" panose="020B0502040504020204" pitchFamily="34"/>
              </a:rPr>
              <a:t>COMING SOON!</a:t>
            </a:r>
            <a:endParaRPr lang="ko-KR" altLang="en-US" sz="5200" b="1" dirty="0">
              <a:gradFill flip="none" rotWithShape="1">
                <a:gsLst>
                  <a:gs pos="0">
                    <a:srgbClr val="00E8F2"/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63000">
                    <a:srgbClr val="BC7D3E"/>
                  </a:gs>
                  <a:gs pos="100000">
                    <a:srgbClr val="BC7D3E"/>
                  </a:gs>
                </a:gsLst>
                <a:lin ang="0" scaled="1"/>
                <a:tileRect/>
              </a:gradFill>
              <a:latin typeface="Noto Sans" panose="020B0502040504020204" pitchFamily="3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3808CB32-71B0-46B9-A0BB-A59F5D9191C0}"/>
              </a:ext>
            </a:extLst>
          </p:cNvPr>
          <p:cNvGrpSpPr/>
          <p:nvPr/>
        </p:nvGrpSpPr>
        <p:grpSpPr>
          <a:xfrm>
            <a:off x="2143910" y="501101"/>
            <a:ext cx="2329200" cy="2703600"/>
            <a:chOff x="1365763" y="1268784"/>
            <a:chExt cx="3616960" cy="4179157"/>
          </a:xfrm>
        </p:grpSpPr>
        <p:sp>
          <p:nvSpPr>
            <p:cNvPr id="41" name="Google Shape;146;p2">
              <a:extLst>
                <a:ext uri="{FF2B5EF4-FFF2-40B4-BE49-F238E27FC236}">
                  <a16:creationId xmlns:a16="http://schemas.microsoft.com/office/drawing/2014/main" id="{89C62E7C-515C-4015-93D6-D9F2324BE4F6}"/>
                </a:ext>
              </a:extLst>
            </p:cNvPr>
            <p:cNvSpPr/>
            <p:nvPr/>
          </p:nvSpPr>
          <p:spPr>
            <a:xfrm>
              <a:off x="1365763" y="4601285"/>
              <a:ext cx="3616960" cy="8466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" name="Google Shape;147;p2">
              <a:extLst>
                <a:ext uri="{FF2B5EF4-FFF2-40B4-BE49-F238E27FC236}">
                  <a16:creationId xmlns:a16="http://schemas.microsoft.com/office/drawing/2014/main" id="{E1246FCB-9D68-4D2A-801C-821B96D5418B}"/>
                </a:ext>
              </a:extLst>
            </p:cNvPr>
            <p:cNvSpPr/>
            <p:nvPr/>
          </p:nvSpPr>
          <p:spPr>
            <a:xfrm>
              <a:off x="1816699" y="2216654"/>
              <a:ext cx="2718729" cy="3231286"/>
            </a:xfrm>
            <a:custGeom>
              <a:avLst/>
              <a:gdLst/>
              <a:ahLst/>
              <a:cxnLst/>
              <a:rect l="l" t="t" r="r" b="b"/>
              <a:pathLst>
                <a:path w="2718729" h="3231286" extrusionOk="0">
                  <a:moveTo>
                    <a:pt x="1361957" y="0"/>
                  </a:moveTo>
                  <a:cubicBezTo>
                    <a:pt x="2017616" y="0"/>
                    <a:pt x="2564650" y="451463"/>
                    <a:pt x="2691164" y="1051623"/>
                  </a:cubicBezTo>
                  <a:lnTo>
                    <a:pt x="2717477" y="1304989"/>
                  </a:lnTo>
                  <a:lnTo>
                    <a:pt x="2718729" y="1304989"/>
                  </a:lnTo>
                  <a:lnTo>
                    <a:pt x="2718729" y="1317055"/>
                  </a:lnTo>
                  <a:lnTo>
                    <a:pt x="2718729" y="2573641"/>
                  </a:lnTo>
                  <a:lnTo>
                    <a:pt x="2713544" y="2573641"/>
                  </a:lnTo>
                  <a:lnTo>
                    <a:pt x="2713544" y="3087411"/>
                  </a:lnTo>
                  <a:lnTo>
                    <a:pt x="2636333" y="3107296"/>
                  </a:lnTo>
                  <a:cubicBezTo>
                    <a:pt x="2309062" y="3183904"/>
                    <a:pt x="1856942" y="3231286"/>
                    <a:pt x="1357544" y="3231286"/>
                  </a:cubicBezTo>
                  <a:cubicBezTo>
                    <a:pt x="858146" y="3231286"/>
                    <a:pt x="406026" y="3183904"/>
                    <a:pt x="78756" y="3107296"/>
                  </a:cubicBezTo>
                  <a:lnTo>
                    <a:pt x="0" y="3087013"/>
                  </a:lnTo>
                  <a:lnTo>
                    <a:pt x="0" y="2528904"/>
                  </a:lnTo>
                  <a:lnTo>
                    <a:pt x="5185" y="2527569"/>
                  </a:lnTo>
                  <a:lnTo>
                    <a:pt x="5185" y="1317055"/>
                  </a:lnTo>
                  <a:lnTo>
                    <a:pt x="5185" y="1304989"/>
                  </a:lnTo>
                  <a:lnTo>
                    <a:pt x="6437" y="1304989"/>
                  </a:lnTo>
                  <a:lnTo>
                    <a:pt x="32750" y="1051623"/>
                  </a:lnTo>
                  <a:cubicBezTo>
                    <a:pt x="159264" y="451463"/>
                    <a:pt x="706299" y="0"/>
                    <a:pt x="1361957" y="0"/>
                  </a:cubicBezTo>
                  <a:close/>
                </a:path>
              </a:pathLst>
            </a:custGeom>
            <a:solidFill>
              <a:srgbClr val="BC7D3E"/>
            </a:solidFill>
            <a:ln w="28575" cap="flat" cmpd="sng">
              <a:solidFill>
                <a:srgbClr val="84582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148;p2">
              <a:extLst>
                <a:ext uri="{FF2B5EF4-FFF2-40B4-BE49-F238E27FC236}">
                  <a16:creationId xmlns:a16="http://schemas.microsoft.com/office/drawing/2014/main" id="{DDCF0993-17AC-491E-95FC-6189B6FB5665}"/>
                </a:ext>
              </a:extLst>
            </p:cNvPr>
            <p:cNvSpPr/>
            <p:nvPr/>
          </p:nvSpPr>
          <p:spPr>
            <a:xfrm rot="778865">
              <a:off x="1627252" y="5171918"/>
              <a:ext cx="572859" cy="273134"/>
            </a:xfrm>
            <a:prstGeom prst="ellipse">
              <a:avLst/>
            </a:prstGeom>
            <a:solidFill>
              <a:srgbClr val="BC7D3E"/>
            </a:solidFill>
            <a:ln w="28575" cap="flat" cmpd="sng">
              <a:solidFill>
                <a:srgbClr val="84582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" name="Google Shape;149;p2">
              <a:extLst>
                <a:ext uri="{FF2B5EF4-FFF2-40B4-BE49-F238E27FC236}">
                  <a16:creationId xmlns:a16="http://schemas.microsoft.com/office/drawing/2014/main" id="{902479AA-4EAC-4ABD-ACFF-D782CCBD10A0}"/>
                </a:ext>
              </a:extLst>
            </p:cNvPr>
            <p:cNvSpPr/>
            <p:nvPr/>
          </p:nvSpPr>
          <p:spPr>
            <a:xfrm rot="-778865" flipH="1">
              <a:off x="4173003" y="5171918"/>
              <a:ext cx="572859" cy="273134"/>
            </a:xfrm>
            <a:prstGeom prst="ellipse">
              <a:avLst/>
            </a:prstGeom>
            <a:solidFill>
              <a:srgbClr val="BC7D3E"/>
            </a:solidFill>
            <a:ln w="28575" cap="flat" cmpd="sng">
              <a:solidFill>
                <a:srgbClr val="84582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" name="Google Shape;150;p2">
              <a:extLst>
                <a:ext uri="{FF2B5EF4-FFF2-40B4-BE49-F238E27FC236}">
                  <a16:creationId xmlns:a16="http://schemas.microsoft.com/office/drawing/2014/main" id="{16B5EC4F-E7D2-4ABC-B1B1-ECCC4493F759}"/>
                </a:ext>
              </a:extLst>
            </p:cNvPr>
            <p:cNvSpPr/>
            <p:nvPr/>
          </p:nvSpPr>
          <p:spPr>
            <a:xfrm>
              <a:off x="2609502" y="4089798"/>
              <a:ext cx="1154811" cy="846659"/>
            </a:xfrm>
            <a:prstGeom prst="ellipse">
              <a:avLst/>
            </a:prstGeom>
            <a:solidFill>
              <a:srgbClr val="E2C7A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" name="Google Shape;151;p2">
              <a:extLst>
                <a:ext uri="{FF2B5EF4-FFF2-40B4-BE49-F238E27FC236}">
                  <a16:creationId xmlns:a16="http://schemas.microsoft.com/office/drawing/2014/main" id="{59B6C0CF-3BEE-4163-9137-F98C49C821D4}"/>
                </a:ext>
              </a:extLst>
            </p:cNvPr>
            <p:cNvSpPr/>
            <p:nvPr/>
          </p:nvSpPr>
          <p:spPr>
            <a:xfrm>
              <a:off x="2977904" y="4034689"/>
              <a:ext cx="409185" cy="311862"/>
            </a:xfrm>
            <a:prstGeom prst="ellipse">
              <a:avLst/>
            </a:prstGeom>
            <a:solidFill>
              <a:srgbClr val="8458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" name="Google Shape;152;p2">
              <a:extLst>
                <a:ext uri="{FF2B5EF4-FFF2-40B4-BE49-F238E27FC236}">
                  <a16:creationId xmlns:a16="http://schemas.microsoft.com/office/drawing/2014/main" id="{2543C99F-44F1-439F-9FF5-863ACD31C1C2}"/>
                </a:ext>
              </a:extLst>
            </p:cNvPr>
            <p:cNvSpPr/>
            <p:nvPr/>
          </p:nvSpPr>
          <p:spPr>
            <a:xfrm>
              <a:off x="3592167" y="3500703"/>
              <a:ext cx="234277" cy="2813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" name="Google Shape;153;p2">
              <a:extLst>
                <a:ext uri="{FF2B5EF4-FFF2-40B4-BE49-F238E27FC236}">
                  <a16:creationId xmlns:a16="http://schemas.microsoft.com/office/drawing/2014/main" id="{1AAA1DE7-F38E-4DE8-BC15-BE745DFF0AF8}"/>
                </a:ext>
              </a:extLst>
            </p:cNvPr>
            <p:cNvSpPr/>
            <p:nvPr/>
          </p:nvSpPr>
          <p:spPr>
            <a:xfrm>
              <a:off x="2538547" y="3500703"/>
              <a:ext cx="234277" cy="2813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49" name="Google Shape;154;p2">
              <a:extLst>
                <a:ext uri="{FF2B5EF4-FFF2-40B4-BE49-F238E27FC236}">
                  <a16:creationId xmlns:a16="http://schemas.microsoft.com/office/drawing/2014/main" id="{CC4C7F70-633B-4688-95D4-FE1941483F0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711736" y="1268784"/>
              <a:ext cx="941520" cy="94152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0" name="Google Shape;155;p2">
              <a:extLst>
                <a:ext uri="{FF2B5EF4-FFF2-40B4-BE49-F238E27FC236}">
                  <a16:creationId xmlns:a16="http://schemas.microsoft.com/office/drawing/2014/main" id="{DD9F7032-23C0-4287-A9AC-D32307FA32B3}"/>
                </a:ext>
              </a:extLst>
            </p:cNvPr>
            <p:cNvCxnSpPr/>
            <p:nvPr/>
          </p:nvCxnSpPr>
          <p:spPr>
            <a:xfrm rot="10800000" flipH="1">
              <a:off x="3855293" y="4151279"/>
              <a:ext cx="847756" cy="160635"/>
            </a:xfrm>
            <a:prstGeom prst="straightConnector1">
              <a:avLst/>
            </a:prstGeom>
            <a:noFill/>
            <a:ln w="19050" cap="flat" cmpd="sng">
              <a:solidFill>
                <a:srgbClr val="84582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" name="Google Shape;156;p2">
              <a:extLst>
                <a:ext uri="{FF2B5EF4-FFF2-40B4-BE49-F238E27FC236}">
                  <a16:creationId xmlns:a16="http://schemas.microsoft.com/office/drawing/2014/main" id="{50513D4A-B071-46F2-87D7-FDCB07B27E55}"/>
                </a:ext>
              </a:extLst>
            </p:cNvPr>
            <p:cNvCxnSpPr/>
            <p:nvPr/>
          </p:nvCxnSpPr>
          <p:spPr>
            <a:xfrm>
              <a:off x="3855293" y="4522813"/>
              <a:ext cx="847756" cy="160635"/>
            </a:xfrm>
            <a:prstGeom prst="straightConnector1">
              <a:avLst/>
            </a:prstGeom>
            <a:noFill/>
            <a:ln w="19050" cap="flat" cmpd="sng">
              <a:solidFill>
                <a:srgbClr val="84582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2" name="Google Shape;157;p2">
              <a:extLst>
                <a:ext uri="{FF2B5EF4-FFF2-40B4-BE49-F238E27FC236}">
                  <a16:creationId xmlns:a16="http://schemas.microsoft.com/office/drawing/2014/main" id="{D7290EFD-060B-48D6-A63F-BCFA5A69C26E}"/>
                </a:ext>
              </a:extLst>
            </p:cNvPr>
            <p:cNvCxnSpPr/>
            <p:nvPr/>
          </p:nvCxnSpPr>
          <p:spPr>
            <a:xfrm>
              <a:off x="3880297" y="4407731"/>
              <a:ext cx="900233" cy="0"/>
            </a:xfrm>
            <a:prstGeom prst="straightConnector1">
              <a:avLst/>
            </a:prstGeom>
            <a:noFill/>
            <a:ln w="19050" cap="flat" cmpd="sng">
              <a:solidFill>
                <a:srgbClr val="84582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3" name="Google Shape;158;p2">
              <a:extLst>
                <a:ext uri="{FF2B5EF4-FFF2-40B4-BE49-F238E27FC236}">
                  <a16:creationId xmlns:a16="http://schemas.microsoft.com/office/drawing/2014/main" id="{E4FAB44B-EE38-4B90-A218-DAEA62EB149D}"/>
                </a:ext>
              </a:extLst>
            </p:cNvPr>
            <p:cNvCxnSpPr/>
            <p:nvPr/>
          </p:nvCxnSpPr>
          <p:spPr>
            <a:xfrm rot="10800000">
              <a:off x="1672852" y="4151279"/>
              <a:ext cx="847756" cy="160635"/>
            </a:xfrm>
            <a:prstGeom prst="straightConnector1">
              <a:avLst/>
            </a:prstGeom>
            <a:noFill/>
            <a:ln w="19050" cap="flat" cmpd="sng">
              <a:solidFill>
                <a:srgbClr val="84582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4" name="Google Shape;159;p2">
              <a:extLst>
                <a:ext uri="{FF2B5EF4-FFF2-40B4-BE49-F238E27FC236}">
                  <a16:creationId xmlns:a16="http://schemas.microsoft.com/office/drawing/2014/main" id="{8209C411-41E3-46C7-B7B5-4BEEE06364F5}"/>
                </a:ext>
              </a:extLst>
            </p:cNvPr>
            <p:cNvCxnSpPr/>
            <p:nvPr/>
          </p:nvCxnSpPr>
          <p:spPr>
            <a:xfrm flipH="1">
              <a:off x="1672852" y="4522813"/>
              <a:ext cx="847756" cy="160635"/>
            </a:xfrm>
            <a:prstGeom prst="straightConnector1">
              <a:avLst/>
            </a:prstGeom>
            <a:noFill/>
            <a:ln w="19050" cap="flat" cmpd="sng">
              <a:solidFill>
                <a:srgbClr val="84582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5" name="Google Shape;160;p2">
              <a:extLst>
                <a:ext uri="{FF2B5EF4-FFF2-40B4-BE49-F238E27FC236}">
                  <a16:creationId xmlns:a16="http://schemas.microsoft.com/office/drawing/2014/main" id="{9B04A47C-BC53-4F99-9BB6-84E83B8FAEAD}"/>
                </a:ext>
              </a:extLst>
            </p:cNvPr>
            <p:cNvCxnSpPr/>
            <p:nvPr/>
          </p:nvCxnSpPr>
          <p:spPr>
            <a:xfrm rot="10800000">
              <a:off x="1595371" y="4407731"/>
              <a:ext cx="900233" cy="0"/>
            </a:xfrm>
            <a:prstGeom prst="straightConnector1">
              <a:avLst/>
            </a:prstGeom>
            <a:noFill/>
            <a:ln w="19050" cap="flat" cmpd="sng">
              <a:solidFill>
                <a:srgbClr val="84582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6" name="Google Shape;161;p2">
              <a:extLst>
                <a:ext uri="{FF2B5EF4-FFF2-40B4-BE49-F238E27FC236}">
                  <a16:creationId xmlns:a16="http://schemas.microsoft.com/office/drawing/2014/main" id="{EA04D711-ED54-4AF2-BF9F-DCBAFE6EBAB5}"/>
                </a:ext>
              </a:extLst>
            </p:cNvPr>
            <p:cNvSpPr/>
            <p:nvPr/>
          </p:nvSpPr>
          <p:spPr>
            <a:xfrm>
              <a:off x="2289969" y="3262700"/>
              <a:ext cx="731432" cy="731432"/>
            </a:xfrm>
            <a:prstGeom prst="ellipse">
              <a:avLst/>
            </a:prstGeom>
            <a:solidFill>
              <a:srgbClr val="B3C6E7">
                <a:alpha val="56862"/>
              </a:srgbClr>
            </a:solidFill>
            <a:ln w="76200" cap="flat" cmpd="sng">
              <a:solidFill>
                <a:srgbClr val="40404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57" name="Google Shape;162;p2">
              <a:extLst>
                <a:ext uri="{FF2B5EF4-FFF2-40B4-BE49-F238E27FC236}">
                  <a16:creationId xmlns:a16="http://schemas.microsoft.com/office/drawing/2014/main" id="{784CEF65-EF27-44BB-926A-72B1BCFD4B58}"/>
                </a:ext>
              </a:extLst>
            </p:cNvPr>
            <p:cNvCxnSpPr/>
            <p:nvPr/>
          </p:nvCxnSpPr>
          <p:spPr>
            <a:xfrm>
              <a:off x="1831389" y="3521644"/>
              <a:ext cx="460253" cy="106212"/>
            </a:xfrm>
            <a:prstGeom prst="straightConnector1">
              <a:avLst/>
            </a:prstGeom>
            <a:solidFill>
              <a:srgbClr val="C8C9CB">
                <a:alpha val="51764"/>
              </a:srgbClr>
            </a:solidFill>
            <a:ln w="76200" cap="flat" cmpd="sng">
              <a:solidFill>
                <a:srgbClr val="40404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68" name="Google Shape;168;p3"/>
          <p:cNvGrpSpPr/>
          <p:nvPr/>
        </p:nvGrpSpPr>
        <p:grpSpPr>
          <a:xfrm>
            <a:off x="4417595" y="951007"/>
            <a:ext cx="6399562" cy="2340207"/>
            <a:chOff x="4327774" y="2585296"/>
            <a:chExt cx="6399562" cy="2340207"/>
          </a:xfrm>
        </p:grpSpPr>
        <p:grpSp>
          <p:nvGrpSpPr>
            <p:cNvPr id="169" name="Google Shape;169;p3"/>
            <p:cNvGrpSpPr/>
            <p:nvPr/>
          </p:nvGrpSpPr>
          <p:grpSpPr>
            <a:xfrm>
              <a:off x="4327774" y="2585296"/>
              <a:ext cx="6399562" cy="2215951"/>
              <a:chOff x="4444740" y="2457494"/>
              <a:chExt cx="6399562" cy="2215951"/>
            </a:xfrm>
          </p:grpSpPr>
          <p:sp>
            <p:nvSpPr>
              <p:cNvPr id="170" name="Google Shape;170;p3"/>
              <p:cNvSpPr txBox="1"/>
              <p:nvPr/>
            </p:nvSpPr>
            <p:spPr>
              <a:xfrm>
                <a:off x="4444740" y="2457494"/>
                <a:ext cx="6399562" cy="22159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800" b="1" i="0" u="none" strike="noStrike" cap="none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T</a:t>
                </a:r>
                <a:r>
                  <a:rPr lang="en-US" sz="7200" b="1" i="0" u="none" strike="noStrike" cap="none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3800" b="1" i="0" u="none" strike="noStrike" cap="none" dirty="0">
                    <a:solidFill>
                      <a:srgbClr val="4BE2FF"/>
                    </a:solidFill>
                    <a:latin typeface="Arial"/>
                    <a:ea typeface="Arial"/>
                    <a:cs typeface="Arial"/>
                    <a:sym typeface="Arial"/>
                  </a:rPr>
                  <a:t>GEM</a:t>
                </a:r>
                <a:endParaRPr sz="13800" b="1" i="0" u="none" strike="noStrike" cap="none" dirty="0">
                  <a:solidFill>
                    <a:srgbClr val="4BE2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3"/>
              <p:cNvSpPr txBox="1"/>
              <p:nvPr/>
            </p:nvSpPr>
            <p:spPr>
              <a:xfrm>
                <a:off x="5298940" y="3232074"/>
                <a:ext cx="678391" cy="10772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 b="0" i="0" u="none" strike="noStrike" cap="none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o</a:t>
                </a:r>
                <a:endParaRPr dirty="0">
                  <a:solidFill>
                    <a:schemeClr val="bg1"/>
                  </a:solidFill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he</a:t>
                </a:r>
                <a:endParaRPr sz="3200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2" name="Google Shape;172;p3"/>
            <p:cNvSpPr txBox="1"/>
            <p:nvPr/>
          </p:nvSpPr>
          <p:spPr>
            <a:xfrm>
              <a:off x="4481936" y="4525393"/>
              <a:ext cx="5458552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 err="1">
                  <a:solidFill>
                    <a:schemeClr val="bg1"/>
                  </a:solidFill>
                  <a:latin typeface="Noto Sans Cond SemBd" panose="020B0706040504020204" pitchFamily="34"/>
                  <a:ea typeface="Noto Sans Cond SemBd" panose="020B0706040504020204" pitchFamily="34"/>
                  <a:cs typeface="Noto Sans Cond SemBd" panose="020B0706040504020204" pitchFamily="34"/>
                  <a:sym typeface="Arial"/>
                </a:rPr>
                <a:t>두더지</a:t>
              </a:r>
              <a:r>
                <a:rPr lang="en-US" sz="2000" b="1" dirty="0">
                  <a:solidFill>
                    <a:schemeClr val="bg1"/>
                  </a:solidFill>
                  <a:latin typeface="Noto Sans Cond SemBd" panose="020B0706040504020204" pitchFamily="34"/>
                  <a:ea typeface="Noto Sans Cond SemBd" panose="020B0706040504020204" pitchFamily="34"/>
                  <a:cs typeface="Noto Sans Cond SemBd" panose="020B0706040504020204" pitchFamily="34"/>
                  <a:sym typeface="Arial"/>
                </a:rPr>
                <a:t>: </a:t>
              </a:r>
              <a:r>
                <a:rPr lang="en-US" sz="2000" b="1" dirty="0" err="1">
                  <a:solidFill>
                    <a:srgbClr val="4BE2FF"/>
                  </a:solidFill>
                  <a:latin typeface="Noto Sans Cond SemBd" panose="020B0706040504020204" pitchFamily="34"/>
                  <a:ea typeface="Noto Sans Cond SemBd" panose="020B0706040504020204" pitchFamily="34"/>
                  <a:cs typeface="Noto Sans Cond SemBd" panose="020B0706040504020204" pitchFamily="34"/>
                  <a:sym typeface="Arial"/>
                </a:rPr>
                <a:t>소중한</a:t>
              </a:r>
              <a:r>
                <a:rPr lang="en-US" sz="2000" b="1" dirty="0">
                  <a:solidFill>
                    <a:srgbClr val="4BE2FF"/>
                  </a:solidFill>
                  <a:latin typeface="Noto Sans Cond SemBd" panose="020B0706040504020204" pitchFamily="34"/>
                  <a:ea typeface="Noto Sans Cond SemBd" panose="020B0706040504020204" pitchFamily="34"/>
                  <a:cs typeface="Noto Sans Cond SemBd" panose="020B0706040504020204" pitchFamily="34"/>
                  <a:sym typeface="Arial"/>
                </a:rPr>
                <a:t> </a:t>
              </a:r>
              <a:r>
                <a:rPr lang="en-US" sz="2000" b="1" dirty="0" err="1">
                  <a:solidFill>
                    <a:srgbClr val="4BE2FF"/>
                  </a:solidFill>
                  <a:latin typeface="Noto Sans Cond SemBd" panose="020B0706040504020204" pitchFamily="34"/>
                  <a:ea typeface="Noto Sans Cond SemBd" panose="020B0706040504020204" pitchFamily="34"/>
                  <a:cs typeface="Noto Sans Cond SemBd" panose="020B0706040504020204" pitchFamily="34"/>
                  <a:sym typeface="Arial"/>
                </a:rPr>
                <a:t>것</a:t>
              </a:r>
              <a:r>
                <a:rPr lang="en-US" sz="2000" b="1" dirty="0" err="1">
                  <a:solidFill>
                    <a:schemeClr val="bg1"/>
                  </a:solidFill>
                  <a:latin typeface="Noto Sans Cond SemBd" panose="020B0706040504020204" pitchFamily="34"/>
                  <a:ea typeface="Noto Sans Cond SemBd" panose="020B0706040504020204" pitchFamily="34"/>
                  <a:cs typeface="Noto Sans Cond SemBd" panose="020B0706040504020204" pitchFamily="34"/>
                  <a:sym typeface="Arial"/>
                </a:rPr>
                <a:t>을</a:t>
              </a:r>
              <a:r>
                <a:rPr lang="en-US" sz="2000" b="1" dirty="0">
                  <a:solidFill>
                    <a:schemeClr val="bg1"/>
                  </a:solidFill>
                  <a:latin typeface="Noto Sans Cond SemBd" panose="020B0706040504020204" pitchFamily="34"/>
                  <a:ea typeface="Noto Sans Cond SemBd" panose="020B0706040504020204" pitchFamily="34"/>
                  <a:cs typeface="Noto Sans Cond SemBd" panose="020B0706040504020204" pitchFamily="34"/>
                  <a:sym typeface="Arial"/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  <a:latin typeface="Noto Sans Cond SemBd" panose="020B0706040504020204" pitchFamily="34"/>
                  <a:ea typeface="Noto Sans Cond SemBd" panose="020B0706040504020204" pitchFamily="34"/>
                  <a:cs typeface="Noto Sans Cond SemBd" panose="020B0706040504020204" pitchFamily="34"/>
                  <a:sym typeface="Arial"/>
                </a:rPr>
                <a:t>찾아주는</a:t>
              </a:r>
              <a:r>
                <a:rPr lang="en-US" sz="2000" b="1" dirty="0">
                  <a:solidFill>
                    <a:schemeClr val="bg1"/>
                  </a:solidFill>
                  <a:latin typeface="Noto Sans Cond SemBd" panose="020B0706040504020204" pitchFamily="34"/>
                  <a:ea typeface="Noto Sans Cond SemBd" panose="020B0706040504020204" pitchFamily="34"/>
                  <a:cs typeface="Noto Sans Cond SemBd" panose="020B0706040504020204" pitchFamily="34"/>
                  <a:sym typeface="Arial"/>
                </a:rPr>
                <a:t> </a:t>
              </a:r>
              <a:r>
                <a:rPr lang="en-US" sz="2000" b="1" dirty="0" err="1">
                  <a:solidFill>
                    <a:srgbClr val="4BE2FF"/>
                  </a:solidFill>
                  <a:latin typeface="Noto Sans Cond SemBd" panose="020B0706040504020204" pitchFamily="34"/>
                  <a:ea typeface="Noto Sans Cond SemBd" panose="020B0706040504020204" pitchFamily="34"/>
                  <a:cs typeface="Noto Sans Cond SemBd" panose="020B0706040504020204" pitchFamily="34"/>
                  <a:sym typeface="Arial"/>
                </a:rPr>
                <a:t>아름다운</a:t>
              </a:r>
              <a:r>
                <a:rPr lang="en-US" sz="2000" b="1" dirty="0">
                  <a:solidFill>
                    <a:srgbClr val="4BE2FF"/>
                  </a:solidFill>
                  <a:latin typeface="Noto Sans Cond SemBd" panose="020B0706040504020204" pitchFamily="34"/>
                  <a:ea typeface="Noto Sans Cond SemBd" panose="020B0706040504020204" pitchFamily="34"/>
                  <a:cs typeface="Noto Sans Cond SemBd" panose="020B0706040504020204" pitchFamily="34"/>
                  <a:sym typeface="Arial"/>
                </a:rPr>
                <a:t> </a:t>
              </a:r>
              <a:r>
                <a:rPr lang="en-US" sz="2000" b="1" dirty="0" err="1">
                  <a:solidFill>
                    <a:srgbClr val="4BE2FF"/>
                  </a:solidFill>
                  <a:latin typeface="Noto Sans Cond SemBd" panose="020B0706040504020204" pitchFamily="34"/>
                  <a:ea typeface="Noto Sans Cond SemBd" panose="020B0706040504020204" pitchFamily="34"/>
                  <a:cs typeface="Noto Sans Cond SemBd" panose="020B0706040504020204" pitchFamily="34"/>
                  <a:sym typeface="Arial"/>
                </a:rPr>
                <a:t>사람들</a:t>
              </a:r>
              <a:endParaRPr b="1" dirty="0">
                <a:latin typeface="Noto Sans Cond SemBd" panose="020B0706040504020204" pitchFamily="34"/>
                <a:ea typeface="Noto Sans Cond SemBd" panose="020B0706040504020204" pitchFamily="34"/>
                <a:cs typeface="Noto Sans Cond SemBd" panose="020B0706040504020204" pitchFamily="34"/>
              </a:endParaRPr>
            </a:p>
          </p:txBody>
        </p:sp>
      </p:grpSp>
      <p:pic>
        <p:nvPicPr>
          <p:cNvPr id="61" name="Google Shape;179;p3">
            <a:extLst>
              <a:ext uri="{FF2B5EF4-FFF2-40B4-BE49-F238E27FC236}">
                <a16:creationId xmlns:a16="http://schemas.microsoft.com/office/drawing/2014/main" id="{FF1DB73F-1315-4FC5-AEFF-4E76B7EA165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22476" y="664258"/>
            <a:ext cx="573500" cy="57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081034"/>
            <a:ext cx="12192000" cy="362532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4"/>
          <p:cNvSpPr txBox="1"/>
          <p:nvPr/>
        </p:nvSpPr>
        <p:spPr>
          <a:xfrm>
            <a:off x="777843" y="5876145"/>
            <a:ext cx="11721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#257080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4"/>
          <p:cNvSpPr txBox="1"/>
          <p:nvPr/>
        </p:nvSpPr>
        <p:spPr>
          <a:xfrm>
            <a:off x="3162327" y="5876145"/>
            <a:ext cx="11464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#96EEFF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4"/>
          <p:cNvSpPr txBox="1"/>
          <p:nvPr/>
        </p:nvSpPr>
        <p:spPr>
          <a:xfrm>
            <a:off x="4499252" y="766925"/>
            <a:ext cx="319350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[컬러 컨셉표]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"/>
          <p:cNvSpPr txBox="1"/>
          <p:nvPr/>
        </p:nvSpPr>
        <p:spPr>
          <a:xfrm>
            <a:off x="7891220" y="5876145"/>
            <a:ext cx="11769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#4B7780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"/>
          <p:cNvSpPr txBox="1"/>
          <p:nvPr/>
        </p:nvSpPr>
        <p:spPr>
          <a:xfrm>
            <a:off x="10299622" y="5876145"/>
            <a:ext cx="11977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#3BB4CC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"/>
          <p:cNvSpPr txBox="1"/>
          <p:nvPr/>
        </p:nvSpPr>
        <p:spPr>
          <a:xfrm>
            <a:off x="5551493" y="5876145"/>
            <a:ext cx="11544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#4BE2FF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/>
          <p:nvPr/>
        </p:nvSpPr>
        <p:spPr>
          <a:xfrm>
            <a:off x="495300" y="1772393"/>
            <a:ext cx="11049000" cy="33132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23936" y="687812"/>
            <a:ext cx="2927993" cy="118174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/>
          <p:nvPr/>
        </p:nvSpPr>
        <p:spPr>
          <a:xfrm>
            <a:off x="1729444" y="1323646"/>
            <a:ext cx="109677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0707C"/>
                </a:solidFill>
                <a:latin typeface="Arial"/>
                <a:ea typeface="Arial"/>
                <a:cs typeface="Arial"/>
                <a:sym typeface="Arial"/>
              </a:rPr>
              <a:t>| 분실물 보기</a:t>
            </a:r>
            <a:endParaRPr/>
          </a:p>
        </p:txBody>
      </p:sp>
      <p:sp>
        <p:nvSpPr>
          <p:cNvPr id="199" name="Google Shape;199;p5"/>
          <p:cNvSpPr txBox="1"/>
          <p:nvPr/>
        </p:nvSpPr>
        <p:spPr>
          <a:xfrm>
            <a:off x="2992092" y="1323646"/>
            <a:ext cx="110639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0707C"/>
                </a:solidFill>
                <a:latin typeface="Arial"/>
                <a:ea typeface="Arial"/>
                <a:cs typeface="Arial"/>
                <a:sym typeface="Arial"/>
              </a:rPr>
              <a:t>| 분실물 등록</a:t>
            </a:r>
            <a:endParaRPr/>
          </a:p>
        </p:txBody>
      </p:sp>
      <p:sp>
        <p:nvSpPr>
          <p:cNvPr id="200" name="Google Shape;200;p5"/>
          <p:cNvSpPr txBox="1"/>
          <p:nvPr/>
        </p:nvSpPr>
        <p:spPr>
          <a:xfrm>
            <a:off x="400272" y="1308257"/>
            <a:ext cx="122982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4B7780"/>
                </a:solidFill>
                <a:latin typeface="Arial"/>
                <a:ea typeface="Arial"/>
                <a:cs typeface="Arial"/>
                <a:sym typeface="Arial"/>
              </a:rPr>
              <a:t>| 서비스 소개</a:t>
            </a:r>
            <a:endParaRPr/>
          </a:p>
        </p:txBody>
      </p:sp>
      <p:sp>
        <p:nvSpPr>
          <p:cNvPr id="201" name="Google Shape;201;p5"/>
          <p:cNvSpPr txBox="1"/>
          <p:nvPr/>
        </p:nvSpPr>
        <p:spPr>
          <a:xfrm>
            <a:off x="9063439" y="1323646"/>
            <a:ext cx="9525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0707C"/>
                </a:solidFill>
                <a:latin typeface="Arial"/>
                <a:ea typeface="Arial"/>
                <a:cs typeface="Arial"/>
                <a:sym typeface="Arial"/>
              </a:rPr>
              <a:t>| 고객 센터</a:t>
            </a:r>
            <a:endParaRPr/>
          </a:p>
        </p:txBody>
      </p:sp>
      <p:sp>
        <p:nvSpPr>
          <p:cNvPr id="202" name="Google Shape;202;p5"/>
          <p:cNvSpPr txBox="1"/>
          <p:nvPr/>
        </p:nvSpPr>
        <p:spPr>
          <a:xfrm>
            <a:off x="10253952" y="1323646"/>
            <a:ext cx="108837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0707C"/>
                </a:solidFill>
                <a:latin typeface="Arial"/>
                <a:ea typeface="Arial"/>
                <a:cs typeface="Arial"/>
                <a:sym typeface="Arial"/>
              </a:rPr>
              <a:t>| LOST 112</a:t>
            </a:r>
            <a:endParaRPr sz="1400">
              <a:solidFill>
                <a:srgbClr val="7070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5"/>
          <p:cNvSpPr txBox="1"/>
          <p:nvPr/>
        </p:nvSpPr>
        <p:spPr>
          <a:xfrm>
            <a:off x="7728656" y="1323646"/>
            <a:ext cx="109677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0707C"/>
                </a:solidFill>
                <a:latin typeface="Arial"/>
                <a:ea typeface="Arial"/>
                <a:cs typeface="Arial"/>
                <a:sym typeface="Arial"/>
              </a:rPr>
              <a:t>| 마이 페이지</a:t>
            </a:r>
            <a:endParaRPr/>
          </a:p>
        </p:txBody>
      </p:sp>
      <p:sp>
        <p:nvSpPr>
          <p:cNvPr id="204" name="Google Shape;204;p5"/>
          <p:cNvSpPr txBox="1"/>
          <p:nvPr/>
        </p:nvSpPr>
        <p:spPr>
          <a:xfrm>
            <a:off x="10767490" y="715801"/>
            <a:ext cx="114967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0707C"/>
                </a:solidFill>
                <a:latin typeface="Arial"/>
                <a:ea typeface="Arial"/>
                <a:cs typeface="Arial"/>
                <a:sym typeface="Arial"/>
              </a:rPr>
              <a:t>로그인 | 회원가입</a:t>
            </a:r>
            <a:endParaRPr/>
          </a:p>
        </p:txBody>
      </p:sp>
      <p:sp>
        <p:nvSpPr>
          <p:cNvPr id="205" name="Google Shape;205;p5"/>
          <p:cNvSpPr/>
          <p:nvPr/>
        </p:nvSpPr>
        <p:spPr>
          <a:xfrm>
            <a:off x="400272" y="1772394"/>
            <a:ext cx="1324284" cy="3313213"/>
          </a:xfrm>
          <a:prstGeom prst="rect">
            <a:avLst/>
          </a:prstGeom>
          <a:solidFill>
            <a:srgbClr val="4B77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p5"/>
          <p:cNvSpPr txBox="1"/>
          <p:nvPr/>
        </p:nvSpPr>
        <p:spPr>
          <a:xfrm>
            <a:off x="512305" y="1828284"/>
            <a:ext cx="1124026" cy="186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- 두더지란?</a:t>
            </a:r>
            <a:endParaRPr/>
          </a:p>
          <a:p>
            <a:pPr marL="0" marR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- 두더지 BOX</a:t>
            </a:r>
            <a:endParaRPr/>
          </a:p>
          <a:p>
            <a:pPr marL="0" marR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- 두더지 캐릭터</a:t>
            </a:r>
            <a:endParaRPr sz="12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- 유실물 법</a:t>
            </a:r>
            <a:endParaRPr sz="12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7" name="Google Shape;207;p5"/>
          <p:cNvCxnSpPr/>
          <p:nvPr/>
        </p:nvCxnSpPr>
        <p:spPr>
          <a:xfrm>
            <a:off x="2938072" y="1802772"/>
            <a:ext cx="0" cy="3234178"/>
          </a:xfrm>
          <a:prstGeom prst="straightConnector1">
            <a:avLst/>
          </a:prstGeom>
          <a:noFill/>
          <a:ln w="9525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8" name="Google Shape;208;p5"/>
          <p:cNvCxnSpPr/>
          <p:nvPr/>
        </p:nvCxnSpPr>
        <p:spPr>
          <a:xfrm>
            <a:off x="4204740" y="1802772"/>
            <a:ext cx="0" cy="3234178"/>
          </a:xfrm>
          <a:prstGeom prst="straightConnector1">
            <a:avLst/>
          </a:prstGeom>
          <a:noFill/>
          <a:ln w="9525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9" name="Google Shape;209;p5"/>
          <p:cNvCxnSpPr/>
          <p:nvPr/>
        </p:nvCxnSpPr>
        <p:spPr>
          <a:xfrm>
            <a:off x="7833585" y="1802772"/>
            <a:ext cx="0" cy="3234178"/>
          </a:xfrm>
          <a:prstGeom prst="straightConnector1">
            <a:avLst/>
          </a:prstGeom>
          <a:noFill/>
          <a:ln w="9525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0" name="Google Shape;210;p5"/>
          <p:cNvCxnSpPr/>
          <p:nvPr/>
        </p:nvCxnSpPr>
        <p:spPr>
          <a:xfrm>
            <a:off x="9082186" y="1802772"/>
            <a:ext cx="0" cy="3234178"/>
          </a:xfrm>
          <a:prstGeom prst="straightConnector1">
            <a:avLst/>
          </a:prstGeom>
          <a:noFill/>
          <a:ln w="9525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1" name="Google Shape;211;p5"/>
          <p:cNvCxnSpPr/>
          <p:nvPr/>
        </p:nvCxnSpPr>
        <p:spPr>
          <a:xfrm>
            <a:off x="10330787" y="1802772"/>
            <a:ext cx="0" cy="3234178"/>
          </a:xfrm>
          <a:prstGeom prst="straightConnector1">
            <a:avLst/>
          </a:prstGeom>
          <a:noFill/>
          <a:ln w="9525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61</Words>
  <Application>Microsoft Office PowerPoint</Application>
  <PresentationFormat>와이드스크린</PresentationFormat>
  <Paragraphs>22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Malgun Gothic</vt:lpstr>
      <vt:lpstr>Arial</vt:lpstr>
      <vt:lpstr>Noto Sans</vt:lpstr>
      <vt:lpstr>Noto Sans Cond SemBd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추유림</dc:creator>
  <cp:lastModifiedBy>유정 황</cp:lastModifiedBy>
  <cp:revision>1</cp:revision>
  <dcterms:created xsi:type="dcterms:W3CDTF">2020-11-16T13:01:38Z</dcterms:created>
  <dcterms:modified xsi:type="dcterms:W3CDTF">2021-01-02T05:10:00Z</dcterms:modified>
</cp:coreProperties>
</file>