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80" r:id="rId5"/>
    <p:sldId id="277" r:id="rId6"/>
    <p:sldId id="262" r:id="rId7"/>
    <p:sldId id="281" r:id="rId8"/>
    <p:sldId id="266" r:id="rId9"/>
    <p:sldId id="273" r:id="rId10"/>
    <p:sldId id="274" r:id="rId11"/>
    <p:sldId id="265" r:id="rId12"/>
    <p:sldId id="269" r:id="rId13"/>
    <p:sldId id="271" r:id="rId14"/>
    <p:sldId id="263" r:id="rId15"/>
    <p:sldId id="261" r:id="rId16"/>
    <p:sldId id="267" r:id="rId17"/>
    <p:sldId id="268" r:id="rId18"/>
    <p:sldId id="259" r:id="rId19"/>
    <p:sldId id="260" r:id="rId20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46" autoAdjust="0"/>
  </p:normalViewPr>
  <p:slideViewPr>
    <p:cSldViewPr snapToObjects="1" showGuides="1">
      <p:cViewPr>
        <p:scale>
          <a:sx n="80" d="100"/>
          <a:sy n="80" d="100"/>
        </p:scale>
        <p:origin x="-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passes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,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CountRecorder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init</a:t>
            </a:r>
            <a:r>
              <a:rPr lang="de-DE" dirty="0" smtClean="0"/>
              <a:t> </a:t>
            </a:r>
            <a:r>
              <a:rPr lang="de-DE" dirty="0" err="1" smtClean="0"/>
              <a:t>std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/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&lt;0&gt;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,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cam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w(</a:t>
            </a:r>
            <a:r>
              <a:rPr lang="de-DE" dirty="0" err="1" smtClean="0"/>
              <a:t>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"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"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"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2"/>
            <a:r>
              <a:rPr lang="de-DE" dirty="0" err="1" smtClean="0"/>
              <a:t>roi_blobs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r(</a:t>
            </a:r>
            <a:r>
              <a:rPr lang="de-DE" dirty="0" err="1" smtClean="0"/>
              <a:t>ate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&lt;</a:t>
            </a:r>
            <a:r>
              <a:rPr lang="de-DE" dirty="0" err="1" smtClean="0"/>
              <a:t>fps</a:t>
            </a:r>
            <a:r>
              <a:rPr lang="de-DE" dirty="0" smtClean="0"/>
              <a:t>&gt; </a:t>
            </a:r>
            <a:r>
              <a:rPr lang="de-DE" dirty="0" err="1" smtClean="0"/>
              <a:t>frames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v(</a:t>
            </a:r>
            <a:r>
              <a:rPr lang="de-DE" dirty="0" err="1" smtClean="0"/>
              <a:t>ideo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&lt;320x240&gt; </a:t>
            </a:r>
            <a:r>
              <a:rPr lang="de-DE" dirty="0" err="1" smtClean="0"/>
              <a:t>frame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 arg)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endParaRPr lang="de-DE" dirty="0"/>
          </a:p>
          <a:p>
            <a:pPr>
              <a:buFont typeface="Calibri" panose="020F0502020204030204" pitchFamily="34" charset="0"/>
              <a:buChar char="-"/>
            </a:pPr>
            <a:r>
              <a:rPr lang="de-DE" dirty="0" err="1" smtClean="0"/>
              <a:t>path</a:t>
            </a:r>
            <a:r>
              <a:rPr lang="de-DE" dirty="0" smtClean="0"/>
              <a:t>: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 in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FrameHandling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Microsoft Office PowerPoint</Application>
  <PresentationFormat>Bildschirmpräsentation (4:3)</PresentationFormat>
  <Paragraphs>347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RSpec 0.1 - Vehicle Counter</vt:lpstr>
      <vt:lpstr>Modules</vt:lpstr>
      <vt:lpstr>Config</vt:lpstr>
      <vt:lpstr>Config - Test Cases</vt:lpstr>
      <vt:lpstr>FrameHandling</vt:lpstr>
      <vt:lpstr>Object Tracking (Assign Blobs to Tracks)</vt:lpstr>
      <vt:lpstr>Tracker - Test Cases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182</cp:revision>
  <cp:lastPrinted>2016-04-10T13:02:06Z</cp:lastPrinted>
  <dcterms:created xsi:type="dcterms:W3CDTF">2015-02-08T13:19:10Z</dcterms:created>
  <dcterms:modified xsi:type="dcterms:W3CDTF">2018-01-27T22:54:23Z</dcterms:modified>
</cp:coreProperties>
</file>