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3" r:id="rId5"/>
    <p:sldId id="280" r:id="rId6"/>
    <p:sldId id="277" r:id="rId7"/>
    <p:sldId id="262" r:id="rId8"/>
    <p:sldId id="281" r:id="rId9"/>
    <p:sldId id="282" r:id="rId10"/>
    <p:sldId id="266" r:id="rId11"/>
    <p:sldId id="273" r:id="rId12"/>
    <p:sldId id="274" r:id="rId13"/>
    <p:sldId id="265" r:id="rId14"/>
    <p:sldId id="269" r:id="rId15"/>
    <p:sldId id="271" r:id="rId16"/>
    <p:sldId id="263" r:id="rId17"/>
    <p:sldId id="261" r:id="rId18"/>
    <p:sldId id="267" r:id="rId19"/>
    <p:sldId id="268" r:id="rId20"/>
    <p:sldId id="259" r:id="rId21"/>
    <p:sldId id="260" r:id="rId22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80" d="100"/>
          <a:sy n="80" d="100"/>
        </p:scale>
        <p:origin x="-9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22.04.2018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 high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&amp;&amp;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&amp;&amp;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: 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&lt;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: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1"/>
            <a:r>
              <a:rPr lang="de-DE" dirty="0" err="1" smtClean="0"/>
              <a:t>increment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r>
              <a:rPr lang="de-DE" dirty="0" smtClean="0"/>
              <a:t> 1/2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err="1" smtClean="0"/>
              <a:t>suffix</a:t>
            </a:r>
            <a:r>
              <a:rPr lang="de-DE" dirty="0" smtClean="0"/>
              <a:t> Path =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>
              <a:tabLst>
                <a:tab pos="5381625" algn="l"/>
              </a:tabLst>
            </a:pPr>
            <a:r>
              <a:rPr lang="de-DE" dirty="0" err="1"/>
              <a:t>readEnv</a:t>
            </a:r>
            <a:r>
              <a:rPr lang="de-DE" dirty="0"/>
              <a:t> (e.g. </a:t>
            </a:r>
            <a:r>
              <a:rPr lang="de-DE" dirty="0" err="1"/>
              <a:t>home</a:t>
            </a:r>
            <a:r>
              <a:rPr lang="de-DE" dirty="0" smtClean="0"/>
              <a:t>)	</a:t>
            </a:r>
            <a:r>
              <a:rPr lang="de-DE" dirty="0" err="1" smtClean="0"/>
              <a:t>m_homePath</a:t>
            </a:r>
            <a:r>
              <a:rPr lang="de-DE" dirty="0" smtClean="0"/>
              <a:t> //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endParaRPr lang="de-DE" dirty="0"/>
          </a:p>
          <a:p>
            <a:pPr lvl="1"/>
            <a:r>
              <a:rPr lang="de-DE" dirty="0" err="1" smtClean="0"/>
              <a:t>readCmdLine</a:t>
            </a:r>
            <a:endParaRPr lang="de-DE" dirty="0"/>
          </a:p>
          <a:p>
            <a:pPr lvl="2">
              <a:tabLst>
                <a:tab pos="5381625" algn="l"/>
              </a:tabLst>
            </a:pP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	</a:t>
            </a:r>
            <a:r>
              <a:rPr lang="de-DE" dirty="0" err="1" smtClean="0"/>
              <a:t>m_workPath</a:t>
            </a:r>
            <a:endParaRPr lang="de-DE" dirty="0" smtClean="0"/>
          </a:p>
          <a:p>
            <a:pPr lvl="2">
              <a:tabLst>
                <a:tab pos="5381625" algn="l"/>
              </a:tabLst>
            </a:pP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	</a:t>
            </a:r>
            <a:r>
              <a:rPr lang="de-DE" dirty="0" err="1" smtClean="0"/>
              <a:t>m_videoFilePath</a:t>
            </a:r>
            <a:endParaRPr lang="de-DE" dirty="0" smtClean="0"/>
          </a:p>
          <a:p>
            <a:pPr lvl="2">
              <a:tabLst>
                <a:tab pos="5381625" algn="l"/>
              </a:tabLst>
            </a:pP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	</a:t>
            </a:r>
            <a:r>
              <a:rPr lang="de-DE" dirty="0" err="1" smtClean="0"/>
              <a:t>m_camID</a:t>
            </a:r>
            <a:endParaRPr lang="de-DE" dirty="0"/>
          </a:p>
          <a:p>
            <a:pPr lvl="2">
              <a:tabLst>
                <a:tab pos="5381625" algn="l"/>
              </a:tabLst>
            </a:pPr>
            <a:r>
              <a:rPr lang="de-DE" dirty="0" err="1" smtClean="0"/>
              <a:t>resolution</a:t>
            </a:r>
            <a:r>
              <a:rPr lang="de-DE" dirty="0" smtClean="0"/>
              <a:t> (</a:t>
            </a:r>
            <a:r>
              <a:rPr lang="de-DE" dirty="0" err="1" smtClean="0"/>
              <a:t>frame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)	</a:t>
            </a:r>
            <a:r>
              <a:rPr lang="de-DE" dirty="0" err="1" smtClean="0"/>
              <a:t>m_resolutionID</a:t>
            </a:r>
            <a:endParaRPr lang="de-DE" dirty="0" smtClean="0"/>
          </a:p>
          <a:p>
            <a:pPr lvl="2">
              <a:tabLst>
                <a:tab pos="5381625" algn="l"/>
              </a:tabLst>
            </a:pPr>
            <a:r>
              <a:rPr lang="de-DE" dirty="0" err="1" smtClean="0"/>
              <a:t>frame</a:t>
            </a:r>
            <a:r>
              <a:rPr lang="de-DE" dirty="0"/>
              <a:t> </a:t>
            </a:r>
            <a:r>
              <a:rPr lang="de-DE" dirty="0" smtClean="0"/>
              <a:t>rate	</a:t>
            </a:r>
            <a:r>
              <a:rPr lang="de-DE" dirty="0" err="1" smtClean="0"/>
              <a:t>m_fps</a:t>
            </a:r>
            <a:endParaRPr lang="de-DE" dirty="0"/>
          </a:p>
          <a:p>
            <a:pPr lvl="1"/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configFile</a:t>
            </a:r>
            <a:r>
              <a:rPr lang="de-DE" dirty="0"/>
              <a:t> (</a:t>
            </a:r>
            <a:r>
              <a:rPr lang="de-DE" dirty="0" err="1"/>
              <a:t>sqlite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)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-&gt;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-&gt;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/>
            <a:r>
              <a:rPr lang="de-DE" dirty="0" err="1" smtClean="0"/>
              <a:t>FrameHandler</a:t>
            </a:r>
            <a:r>
              <a:rPr lang="de-DE" dirty="0" smtClean="0"/>
              <a:t>::</a:t>
            </a:r>
            <a:r>
              <a:rPr lang="de-DE" smtClean="0"/>
              <a:t>openCapSource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isCamera</a:t>
            </a:r>
            <a:r>
              <a:rPr lang="de-DE" dirty="0" smtClean="0"/>
              <a:t> -&gt; </a:t>
            </a:r>
            <a:r>
              <a:rPr lang="de-DE" dirty="0" err="1" smtClean="0"/>
              <a:t>setCameraParameters</a:t>
            </a:r>
            <a:r>
              <a:rPr lang="de-DE" dirty="0" smtClean="0"/>
              <a:t> (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isFile</a:t>
            </a:r>
            <a:r>
              <a:rPr lang="de-DE" dirty="0" smtClean="0"/>
              <a:t> -&gt;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frame_size</a:t>
            </a:r>
            <a:endParaRPr lang="de-DE" dirty="0" smtClean="0"/>
          </a:p>
          <a:p>
            <a:pPr lvl="1"/>
            <a:r>
              <a:rPr lang="de-DE" dirty="0" err="1" smtClean="0"/>
              <a:t>re-CalcFrameSizeDependentParameters</a:t>
            </a:r>
            <a:endParaRPr lang="de-DE" dirty="0" smtClean="0"/>
          </a:p>
          <a:p>
            <a:pPr lvl="1"/>
            <a:r>
              <a:rPr lang="de-DE" dirty="0" err="1" smtClean="0"/>
              <a:t>saveConfigToFile</a:t>
            </a:r>
            <a:endParaRPr lang="de-DE" dirty="0"/>
          </a:p>
          <a:p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arg: "0" </a:t>
            </a:r>
            <a:r>
              <a:rPr lang="de-DE" dirty="0" err="1" smtClean="0">
                <a:solidFill>
                  <a:srgbClr val="FF0000"/>
                </a:solidFill>
              </a:rPr>
              <a:t>video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device</a:t>
            </a:r>
            <a:r>
              <a:rPr lang="de-DE" dirty="0" smtClean="0">
                <a:solidFill>
                  <a:srgbClr val="FF0000"/>
                </a:solidFill>
              </a:rPr>
              <a:t> - </a:t>
            </a:r>
            <a:r>
              <a:rPr lang="de-DE" dirty="0" err="1" smtClean="0">
                <a:solidFill>
                  <a:srgbClr val="FF0000"/>
                </a:solidFill>
              </a:rPr>
              <a:t>number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device</a:t>
            </a:r>
            <a:r>
              <a:rPr lang="de-DE" dirty="0" smtClean="0">
                <a:solidFill>
                  <a:srgbClr val="FF0000"/>
                </a:solidFill>
              </a:rPr>
              <a:t> in pick </a:t>
            </a:r>
            <a:r>
              <a:rPr lang="de-DE" dirty="0" err="1" smtClean="0">
                <a:solidFill>
                  <a:srgbClr val="FF0000"/>
                </a:solidFill>
              </a:rPr>
              <a:t>list</a:t>
            </a:r>
            <a:r>
              <a:rPr lang="de-DE" dirty="0" smtClean="0">
                <a:solidFill>
                  <a:srgbClr val="FF0000"/>
                </a:solidFill>
              </a:rPr>
              <a:t>, e.g. 0 -&gt; "</a:t>
            </a:r>
            <a:r>
              <a:rPr lang="de-DE" dirty="0" err="1" smtClean="0">
                <a:solidFill>
                  <a:srgbClr val="FF0000"/>
                </a:solidFill>
              </a:rPr>
              <a:t>logitech</a:t>
            </a:r>
            <a:r>
              <a:rPr lang="de-DE" dirty="0" smtClean="0">
                <a:solidFill>
                  <a:srgbClr val="FF0000"/>
                </a:solidFill>
              </a:rPr>
              <a:t> S5500"</a:t>
            </a:r>
          </a:p>
          <a:p>
            <a:pPr lvl="2"/>
            <a:r>
              <a:rPr lang="de-DE" dirty="0" smtClean="0"/>
              <a:t>arg: 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/>
              <a:t>file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,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cam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w(</a:t>
            </a:r>
            <a:r>
              <a:rPr lang="de-DE" dirty="0" err="1" smtClean="0"/>
              <a:t>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arg: "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"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arg: "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q(</a:t>
            </a:r>
            <a:r>
              <a:rPr lang="de-DE" dirty="0" err="1" smtClean="0">
                <a:solidFill>
                  <a:srgbClr val="FF0000"/>
                </a:solidFill>
              </a:rPr>
              <a:t>uiet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de-DE" dirty="0" err="1" smtClean="0">
                <a:solidFill>
                  <a:srgbClr val="FF0000"/>
                </a:solidFill>
              </a:rPr>
              <a:t>no</a:t>
            </a:r>
            <a:r>
              <a:rPr lang="de-DE" dirty="0" smtClean="0">
                <a:solidFill>
                  <a:srgbClr val="FF0000"/>
                </a:solidFill>
              </a:rPr>
              <a:t> arg, </a:t>
            </a:r>
            <a:r>
              <a:rPr lang="de-DE" dirty="0" err="1" smtClean="0">
                <a:solidFill>
                  <a:srgbClr val="FF0000"/>
                </a:solidFill>
              </a:rPr>
              <a:t>take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standard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arguments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without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asking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user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input</a:t>
            </a:r>
            <a:r>
              <a:rPr lang="de-DE" dirty="0" smtClean="0">
                <a:solidFill>
                  <a:srgbClr val="FF0000"/>
                </a:solidFill>
              </a:rPr>
              <a:t>, e.g. </a:t>
            </a:r>
            <a:r>
              <a:rPr lang="de-DE" dirty="0" err="1" smtClean="0">
                <a:solidFill>
                  <a:srgbClr val="FF0000"/>
                </a:solidFill>
              </a:rPr>
              <a:t>pre-selected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items</a:t>
            </a:r>
            <a:r>
              <a:rPr lang="de-DE" dirty="0" smtClean="0">
                <a:solidFill>
                  <a:srgbClr val="FF0000"/>
                </a:solidFill>
              </a:rPr>
              <a:t> in pick </a:t>
            </a:r>
            <a:r>
              <a:rPr lang="de-DE" dirty="0" err="1" smtClean="0">
                <a:solidFill>
                  <a:srgbClr val="FF0000"/>
                </a:solidFill>
              </a:rPr>
              <a:t>lists</a:t>
            </a:r>
            <a:endParaRPr lang="de-DE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r(</a:t>
            </a:r>
            <a:r>
              <a:rPr lang="de-DE" dirty="0" err="1" smtClean="0"/>
              <a:t>ate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not </a:t>
            </a:r>
            <a:r>
              <a:rPr lang="de-DE" dirty="0" err="1" smtClean="0">
                <a:solidFill>
                  <a:srgbClr val="FF0000"/>
                </a:solidFill>
              </a:rPr>
              <a:t>yet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implemented</a:t>
            </a:r>
            <a:endParaRPr lang="de-DE" dirty="0" smtClean="0">
              <a:solidFill>
                <a:srgbClr val="FF0000"/>
              </a:solidFill>
            </a:endParaRPr>
          </a:p>
          <a:p>
            <a:pPr lvl="2"/>
            <a:r>
              <a:rPr lang="de-DE" dirty="0" smtClean="0"/>
              <a:t>arg: "</a:t>
            </a:r>
            <a:r>
              <a:rPr lang="de-DE" dirty="0" err="1" smtClean="0"/>
              <a:t>fps</a:t>
            </a:r>
            <a:r>
              <a:rPr lang="de-DE" dirty="0" smtClean="0"/>
              <a:t>" </a:t>
            </a:r>
            <a:r>
              <a:rPr lang="de-DE" dirty="0" err="1" smtClean="0"/>
              <a:t>frames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v(</a:t>
            </a:r>
            <a:r>
              <a:rPr lang="de-DE" dirty="0" err="1" smtClean="0"/>
              <a:t>ideo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arg: "0" </a:t>
            </a:r>
            <a:r>
              <a:rPr lang="de-DE" dirty="0" err="1" smtClean="0">
                <a:solidFill>
                  <a:srgbClr val="FF0000"/>
                </a:solidFill>
              </a:rPr>
              <a:t>frame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size</a:t>
            </a:r>
            <a:r>
              <a:rPr lang="de-DE" dirty="0" smtClean="0">
                <a:solidFill>
                  <a:srgbClr val="FF0000"/>
                </a:solidFill>
              </a:rPr>
              <a:t> - </a:t>
            </a:r>
            <a:r>
              <a:rPr lang="de-DE" dirty="0" err="1" smtClean="0">
                <a:solidFill>
                  <a:srgbClr val="FF0000"/>
                </a:solidFill>
              </a:rPr>
              <a:t>number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size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pick_list</a:t>
            </a:r>
            <a:r>
              <a:rPr lang="de-DE" dirty="0" smtClean="0">
                <a:solidFill>
                  <a:srgbClr val="FF0000"/>
                </a:solidFill>
              </a:rPr>
              <a:t> (e.g. </a:t>
            </a:r>
            <a:r>
              <a:rPr lang="de-DE" dirty="0">
                <a:solidFill>
                  <a:srgbClr val="FF0000"/>
                </a:solidFill>
              </a:rPr>
              <a:t>0 </a:t>
            </a:r>
            <a:r>
              <a:rPr lang="de-DE" dirty="0" smtClean="0">
                <a:solidFill>
                  <a:srgbClr val="FF0000"/>
                </a:solidFill>
              </a:rPr>
              <a:t>-&gt; 320x240)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 arg)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endParaRPr lang="de-DE" dirty="0"/>
          </a:p>
          <a:p>
            <a:pPr>
              <a:buFont typeface="Calibri" panose="020F0502020204030204" pitchFamily="34" charset="0"/>
              <a:buChar char="-"/>
            </a:pPr>
            <a:r>
              <a:rPr lang="de-DE" dirty="0" err="1" smtClean="0"/>
              <a:t>path</a:t>
            </a:r>
            <a:r>
              <a:rPr lang="de-DE" dirty="0" smtClean="0"/>
              <a:t>: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 in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r>
              <a:rPr lang="de-DE" dirty="0"/>
              <a:t> 1/2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-"/>
            </a:pPr>
            <a:r>
              <a:rPr lang="de-DE" dirty="0" err="1" smtClean="0"/>
              <a:t>VideoPath</a:t>
            </a:r>
            <a:r>
              <a:rPr lang="de-DE" dirty="0" smtClean="0"/>
              <a:t>: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 in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work_path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openVideoFile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check,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r>
              <a:rPr lang="de-DE" dirty="0" smtClean="0"/>
              <a:t> in </a:t>
            </a:r>
            <a:r>
              <a:rPr lang="de-DE" dirty="0" err="1" smtClean="0"/>
              <a:t>lookup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in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-&gt;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specified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  <a:tabLst>
                <a:tab pos="5381625" algn="l"/>
              </a:tabLst>
            </a:pPr>
            <a:r>
              <a:rPr lang="de-DE" dirty="0" smtClean="0"/>
              <a:t>save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	</a:t>
            </a:r>
            <a:r>
              <a:rPr lang="de-DE" dirty="0" err="1" smtClean="0"/>
              <a:t>m_videoFilePath</a:t>
            </a:r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track_max_confidence</a:t>
            </a:r>
            <a:r>
              <a:rPr lang="de-DE" dirty="0" smtClean="0"/>
              <a:t>:	max.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	(6)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/>
              <a:t>track_max_deviation</a:t>
            </a:r>
            <a:r>
              <a:rPr lang="de-DE" dirty="0"/>
              <a:t>:	max. </a:t>
            </a:r>
            <a:r>
              <a:rPr lang="de-DE" dirty="0" err="1"/>
              <a:t>deviation</a:t>
            </a:r>
            <a:r>
              <a:rPr lang="de-DE" dirty="0"/>
              <a:t> in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	(80%)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track_max_dist</a:t>
            </a:r>
            <a:r>
              <a:rPr lang="de-DE" dirty="0" smtClean="0"/>
              <a:t>:	max.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	(30)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max_n_of_tracks</a:t>
            </a:r>
            <a:r>
              <a:rPr lang="de-DE" dirty="0" smtClean="0"/>
              <a:t>:	max.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per </a:t>
            </a:r>
            <a:r>
              <a:rPr lang="de-DE" dirty="0" err="1" smtClean="0"/>
              <a:t>scene</a:t>
            </a:r>
            <a:r>
              <a:rPr lang="de-DE" dirty="0" smtClean="0"/>
              <a:t>	(9)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count_confidence</a:t>
            </a:r>
            <a:r>
              <a:rPr lang="de-DE" dirty="0" smtClean="0"/>
              <a:t>:	min.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(3)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count_pos_x</a:t>
            </a:r>
            <a:r>
              <a:rPr lang="de-DE" dirty="0" smtClean="0"/>
              <a:t>:	horizontal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(90)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count_track_length</a:t>
            </a:r>
            <a:r>
              <a:rPr lang="de-DE" dirty="0" smtClean="0"/>
              <a:t>:</a:t>
            </a:r>
            <a:r>
              <a:rPr lang="de-DE" dirty="0"/>
              <a:t>	</a:t>
            </a:r>
            <a:r>
              <a:rPr lang="de-DE" dirty="0" smtClean="0"/>
              <a:t>min.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smtClean="0"/>
              <a:t> 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(20)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truck_width_min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width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(60)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truck_height_min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(28)</a:t>
            </a:r>
          </a:p>
          <a:p>
            <a:pPr lvl="1">
              <a:tabLst>
                <a:tab pos="215265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825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Microsoft Office PowerPoint</Application>
  <PresentationFormat>Bildschirmpräsentation (4:3)</PresentationFormat>
  <Paragraphs>388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RSpec 0.1 - Vehicle Counter</vt:lpstr>
      <vt:lpstr>Modules</vt:lpstr>
      <vt:lpstr>Config 1/2</vt:lpstr>
      <vt:lpstr>Config 1/2</vt:lpstr>
      <vt:lpstr>Config - Test Cases</vt:lpstr>
      <vt:lpstr>FrameHandling</vt:lpstr>
      <vt:lpstr>Object Tracking (Assign Blobs to Tracks)</vt:lpstr>
      <vt:lpstr>Tracker - Test Cases</vt:lpstr>
      <vt:lpstr>Tracker - Parameters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207</cp:revision>
  <cp:lastPrinted>2016-04-10T13:02:06Z</cp:lastPrinted>
  <dcterms:created xsi:type="dcterms:W3CDTF">2015-02-08T13:19:10Z</dcterms:created>
  <dcterms:modified xsi:type="dcterms:W3CDTF">2018-04-22T17:49:25Z</dcterms:modified>
</cp:coreProperties>
</file>