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0" r:id="rId5"/>
    <p:sldId id="277" r:id="rId6"/>
    <p:sldId id="262" r:id="rId7"/>
    <p:sldId id="281" r:id="rId8"/>
    <p:sldId id="282" r:id="rId9"/>
    <p:sldId id="266" r:id="rId10"/>
    <p:sldId id="273" r:id="rId11"/>
    <p:sldId id="274" r:id="rId12"/>
    <p:sldId id="265" r:id="rId13"/>
    <p:sldId id="269" r:id="rId14"/>
    <p:sldId id="271" r:id="rId15"/>
    <p:sldId id="263" r:id="rId16"/>
    <p:sldId id="261" r:id="rId17"/>
    <p:sldId id="267" r:id="rId18"/>
    <p:sldId id="268" r:id="rId19"/>
    <p:sldId id="259" r:id="rId20"/>
    <p:sldId id="260" r:id="rId21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19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err="1"/>
              <a:t>readEnv</a:t>
            </a:r>
            <a:r>
              <a:rPr lang="de-DE" dirty="0"/>
              <a:t> (e.g. </a:t>
            </a:r>
            <a:r>
              <a:rPr lang="de-DE" dirty="0" err="1"/>
              <a:t>home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readCmdLine</a:t>
            </a:r>
            <a:r>
              <a:rPr lang="de-DE" dirty="0"/>
              <a:t> (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/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configFile</a:t>
            </a:r>
            <a:r>
              <a:rPr lang="de-DE" dirty="0"/>
              <a:t> (</a:t>
            </a:r>
            <a:r>
              <a:rPr lang="de-DE" dirty="0" err="1"/>
              <a:t>sqlite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-&gt;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-&gt;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/>
            <a:r>
              <a:rPr lang="de-DE" dirty="0" smtClean="0"/>
              <a:t>open </a:t>
            </a:r>
            <a:r>
              <a:rPr lang="de-DE" dirty="0" err="1" smtClean="0"/>
              <a:t>capSource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1"/>
            <a:r>
              <a:rPr lang="de-DE" dirty="0" err="1" smtClean="0"/>
              <a:t>re-CalcFrameSizeDependentParameters</a:t>
            </a:r>
            <a:endParaRPr lang="de-DE" dirty="0" smtClean="0"/>
          </a:p>
          <a:p>
            <a:pPr lvl="1"/>
            <a:r>
              <a:rPr lang="de-DE" dirty="0" err="1" smtClean="0"/>
              <a:t>saveConfigToFile</a:t>
            </a:r>
            <a:endParaRPr lang="de-DE" dirty="0"/>
          </a:p>
          <a:p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arg: "0" </a:t>
            </a:r>
            <a:r>
              <a:rPr lang="de-DE" dirty="0" err="1" smtClean="0">
                <a:solidFill>
                  <a:srgbClr val="FF0000"/>
                </a:solidFill>
              </a:rPr>
              <a:t>video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device</a:t>
            </a:r>
            <a:r>
              <a:rPr lang="de-DE" dirty="0" smtClean="0">
                <a:solidFill>
                  <a:srgbClr val="FF0000"/>
                </a:solidFill>
              </a:rPr>
              <a:t> - </a:t>
            </a:r>
            <a:r>
              <a:rPr lang="de-DE" dirty="0" err="1" smtClean="0">
                <a:solidFill>
                  <a:srgbClr val="FF0000"/>
                </a:solidFill>
              </a:rPr>
              <a:t>number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device</a:t>
            </a:r>
            <a:r>
              <a:rPr lang="de-DE" dirty="0" smtClean="0">
                <a:solidFill>
                  <a:srgbClr val="FF0000"/>
                </a:solidFill>
              </a:rPr>
              <a:t> in pick </a:t>
            </a:r>
            <a:r>
              <a:rPr lang="de-DE" dirty="0" err="1" smtClean="0">
                <a:solidFill>
                  <a:srgbClr val="FF0000"/>
                </a:solidFill>
              </a:rPr>
              <a:t>list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smtClean="0">
                <a:solidFill>
                  <a:srgbClr val="FF0000"/>
                </a:solidFill>
              </a:rPr>
              <a:t>e.g</a:t>
            </a:r>
            <a:r>
              <a:rPr lang="de-DE" dirty="0" smtClean="0">
                <a:solidFill>
                  <a:srgbClr val="FF0000"/>
                </a:solidFill>
              </a:rPr>
              <a:t>. 0 -&gt; "</a:t>
            </a:r>
            <a:r>
              <a:rPr lang="de-DE" dirty="0" err="1" smtClean="0">
                <a:solidFill>
                  <a:srgbClr val="FF0000"/>
                </a:solidFill>
              </a:rPr>
              <a:t>logitech</a:t>
            </a:r>
            <a:r>
              <a:rPr lang="de-DE" dirty="0" smtClean="0">
                <a:solidFill>
                  <a:srgbClr val="FF0000"/>
                </a:solidFill>
              </a:rPr>
              <a:t> S5500"</a:t>
            </a:r>
          </a:p>
          <a:p>
            <a:pPr lvl="2"/>
            <a:r>
              <a:rPr lang="de-DE" dirty="0" smtClean="0"/>
              <a:t>arg: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cam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w(</a:t>
            </a:r>
            <a:r>
              <a:rPr lang="de-DE" dirty="0" err="1" smtClean="0"/>
              <a:t>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arg: "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"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arg: "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q(</a:t>
            </a:r>
            <a:r>
              <a:rPr lang="de-DE" dirty="0" err="1" smtClean="0">
                <a:solidFill>
                  <a:srgbClr val="FF0000"/>
                </a:solidFill>
              </a:rPr>
              <a:t>uiet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de-DE" dirty="0" err="1" smtClean="0">
                <a:solidFill>
                  <a:srgbClr val="FF0000"/>
                </a:solidFill>
              </a:rPr>
              <a:t>no</a:t>
            </a:r>
            <a:r>
              <a:rPr lang="de-DE" dirty="0" smtClean="0">
                <a:solidFill>
                  <a:srgbClr val="FF0000"/>
                </a:solidFill>
              </a:rPr>
              <a:t> arg, </a:t>
            </a:r>
            <a:r>
              <a:rPr lang="de-DE" dirty="0" err="1" smtClean="0">
                <a:solidFill>
                  <a:srgbClr val="FF0000"/>
                </a:solidFill>
              </a:rPr>
              <a:t>take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standard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arguments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without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asking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user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input</a:t>
            </a:r>
            <a:r>
              <a:rPr lang="de-DE" dirty="0" smtClean="0">
                <a:solidFill>
                  <a:srgbClr val="FF0000"/>
                </a:solidFill>
              </a:rPr>
              <a:t>, e.g. </a:t>
            </a:r>
            <a:r>
              <a:rPr lang="de-DE" dirty="0" err="1" smtClean="0">
                <a:solidFill>
                  <a:srgbClr val="FF0000"/>
                </a:solidFill>
              </a:rPr>
              <a:t>pre-selected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items</a:t>
            </a:r>
            <a:r>
              <a:rPr lang="de-DE" dirty="0" smtClean="0">
                <a:solidFill>
                  <a:srgbClr val="FF0000"/>
                </a:solidFill>
              </a:rPr>
              <a:t> in pick </a:t>
            </a:r>
            <a:r>
              <a:rPr lang="de-DE" dirty="0" err="1" smtClean="0">
                <a:solidFill>
                  <a:srgbClr val="FF0000"/>
                </a:solidFill>
              </a:rPr>
              <a:t>lists</a:t>
            </a:r>
            <a:endParaRPr lang="de-DE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r(</a:t>
            </a:r>
            <a:r>
              <a:rPr lang="de-DE" dirty="0" err="1" smtClean="0"/>
              <a:t>ate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not </a:t>
            </a:r>
            <a:r>
              <a:rPr lang="de-DE" dirty="0" err="1" smtClean="0">
                <a:solidFill>
                  <a:srgbClr val="FF0000"/>
                </a:solidFill>
              </a:rPr>
              <a:t>yet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implemented</a:t>
            </a:r>
            <a:endParaRPr lang="de-DE" dirty="0" smtClean="0">
              <a:solidFill>
                <a:srgbClr val="FF0000"/>
              </a:solidFill>
            </a:endParaRPr>
          </a:p>
          <a:p>
            <a:pPr lvl="2"/>
            <a:r>
              <a:rPr lang="de-DE" dirty="0" smtClean="0"/>
              <a:t>arg: "</a:t>
            </a:r>
            <a:r>
              <a:rPr lang="de-DE" dirty="0" err="1" smtClean="0"/>
              <a:t>fps</a:t>
            </a:r>
            <a:r>
              <a:rPr lang="de-DE" dirty="0" smtClean="0"/>
              <a:t>" </a:t>
            </a:r>
            <a:r>
              <a:rPr lang="de-DE" dirty="0" err="1" smtClean="0"/>
              <a:t>frames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v(</a:t>
            </a:r>
            <a:r>
              <a:rPr lang="de-DE" dirty="0" err="1" smtClean="0"/>
              <a:t>ideo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smtClean="0">
                <a:solidFill>
                  <a:srgbClr val="FF0000"/>
                </a:solidFill>
              </a:rPr>
              <a:t>arg: "0" </a:t>
            </a:r>
            <a:r>
              <a:rPr lang="de-DE" dirty="0" err="1" smtClean="0">
                <a:solidFill>
                  <a:srgbClr val="FF0000"/>
                </a:solidFill>
              </a:rPr>
              <a:t>frame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size</a:t>
            </a:r>
            <a:r>
              <a:rPr lang="de-DE" dirty="0" smtClean="0">
                <a:solidFill>
                  <a:srgbClr val="FF0000"/>
                </a:solidFill>
              </a:rPr>
              <a:t> - </a:t>
            </a:r>
            <a:r>
              <a:rPr lang="de-DE" dirty="0" err="1" smtClean="0">
                <a:solidFill>
                  <a:srgbClr val="FF0000"/>
                </a:solidFill>
              </a:rPr>
              <a:t>number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size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pick_list</a:t>
            </a:r>
            <a:r>
              <a:rPr lang="de-DE" dirty="0" smtClean="0">
                <a:solidFill>
                  <a:srgbClr val="FF0000"/>
                </a:solidFill>
              </a:rPr>
              <a:t> (e.g. </a:t>
            </a:r>
            <a:r>
              <a:rPr lang="de-DE" dirty="0">
                <a:solidFill>
                  <a:srgbClr val="FF0000"/>
                </a:solidFill>
              </a:rPr>
              <a:t>0 </a:t>
            </a:r>
            <a:r>
              <a:rPr lang="de-DE" dirty="0" smtClean="0">
                <a:solidFill>
                  <a:srgbClr val="FF0000"/>
                </a:solidFill>
              </a:rPr>
              <a:t>-&gt; 320x240)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 arg)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endParaRPr lang="de-DE" dirty="0"/>
          </a:p>
          <a:p>
            <a:pPr>
              <a:buFont typeface="Calibri" panose="020F0502020204030204" pitchFamily="34" charset="0"/>
              <a:buChar char="-"/>
            </a:pPr>
            <a:r>
              <a:rPr lang="de-DE" dirty="0" err="1" smtClean="0"/>
              <a:t>path</a:t>
            </a:r>
            <a:r>
              <a:rPr lang="de-DE" dirty="0" smtClean="0"/>
              <a:t>: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 in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Microsoft Office PowerPoint</Application>
  <PresentationFormat>Bildschirmpräsentation (4:3)</PresentationFormat>
  <Paragraphs>368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RSpec 0.1 - Vehicle Counter</vt:lpstr>
      <vt:lpstr>Modules</vt:lpstr>
      <vt:lpstr>Config</vt:lpstr>
      <vt:lpstr>Config - Test Cases</vt:lpstr>
      <vt:lpstr>FrameHandling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197</cp:revision>
  <cp:lastPrinted>2016-04-10T13:02:06Z</cp:lastPrinted>
  <dcterms:created xsi:type="dcterms:W3CDTF">2015-02-08T13:19:10Z</dcterms:created>
  <dcterms:modified xsi:type="dcterms:W3CDTF">2018-04-15T19:03:48Z</dcterms:modified>
</cp:coreProperties>
</file>