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80" r:id="rId5"/>
    <p:sldId id="277" r:id="rId6"/>
    <p:sldId id="262" r:id="rId7"/>
    <p:sldId id="281" r:id="rId8"/>
    <p:sldId id="282" r:id="rId9"/>
    <p:sldId id="266" r:id="rId10"/>
    <p:sldId id="273" r:id="rId11"/>
    <p:sldId id="274" r:id="rId12"/>
    <p:sldId id="265" r:id="rId13"/>
    <p:sldId id="269" r:id="rId14"/>
    <p:sldId id="271" r:id="rId15"/>
    <p:sldId id="263" r:id="rId16"/>
    <p:sldId id="261" r:id="rId17"/>
    <p:sldId id="267" r:id="rId18"/>
    <p:sldId id="268" r:id="rId19"/>
    <p:sldId id="259" r:id="rId20"/>
    <p:sldId id="260" r:id="rId21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46" autoAdjust="0"/>
  </p:normalViewPr>
  <p:slideViewPr>
    <p:cSldViewPr snapToObjects="1" showGuides="1">
      <p:cViewPr>
        <p:scale>
          <a:sx n="100" d="100"/>
          <a:sy n="100" d="100"/>
        </p:scale>
        <p:origin x="108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Wingdings" panose="05000000000000000000" pitchFamily="2" charset="2"/>
              <a:buChar char="§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passes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,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" y="5085184"/>
            <a:ext cx="3888432" cy="15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97228" y="4982979"/>
            <a:ext cx="1176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err="1"/>
              <a:t>readEnv</a:t>
            </a:r>
            <a:r>
              <a:rPr lang="de-DE" dirty="0"/>
              <a:t> (e.g. </a:t>
            </a:r>
            <a:r>
              <a:rPr lang="de-DE" dirty="0" err="1"/>
              <a:t>home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readCmdLine</a:t>
            </a:r>
            <a:r>
              <a:rPr lang="de-DE" dirty="0"/>
              <a:t> (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/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, 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rate</a:t>
            </a:r>
            <a:r>
              <a:rPr lang="de-DE" dirty="0"/>
              <a:t>, 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size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configFile</a:t>
            </a:r>
            <a:r>
              <a:rPr lang="de-DE" dirty="0"/>
              <a:t> (</a:t>
            </a:r>
            <a:r>
              <a:rPr lang="de-DE" dirty="0" err="1"/>
              <a:t>sqlite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)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-&gt;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-&gt;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/>
            <a:r>
              <a:rPr lang="de-DE" dirty="0" smtClean="0"/>
              <a:t>open </a:t>
            </a:r>
            <a:r>
              <a:rPr lang="de-DE" dirty="0" err="1" smtClean="0"/>
              <a:t>capSource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err="1" smtClean="0"/>
              <a:t>Camera</a:t>
            </a:r>
            <a:r>
              <a:rPr lang="de-DE" dirty="0" smtClean="0"/>
              <a:t> -&gt; </a:t>
            </a:r>
            <a:r>
              <a:rPr lang="de-DE" dirty="0" err="1" smtClean="0"/>
              <a:t>setCameraParameters</a:t>
            </a:r>
            <a:r>
              <a:rPr lang="de-DE" dirty="0" smtClean="0"/>
              <a:t> (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rate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err="1" smtClean="0"/>
              <a:t>File</a:t>
            </a:r>
            <a:r>
              <a:rPr lang="de-DE" dirty="0" smtClean="0"/>
              <a:t> -&gt;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frame_size</a:t>
            </a:r>
            <a:endParaRPr lang="de-DE" dirty="0" smtClean="0"/>
          </a:p>
          <a:p>
            <a:pPr lvl="1"/>
            <a:r>
              <a:rPr lang="de-DE" dirty="0" err="1" smtClean="0"/>
              <a:t>re-CalcFrameSizeDependentParameters</a:t>
            </a:r>
            <a:endParaRPr lang="de-DE" dirty="0" smtClean="0"/>
          </a:p>
          <a:p>
            <a:pPr lvl="1"/>
            <a:r>
              <a:rPr lang="de-DE" smtClean="0"/>
              <a:t>saveConfigToFile</a:t>
            </a:r>
            <a:endParaRPr lang="de-DE" dirty="0"/>
          </a:p>
          <a:p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i(</a:t>
            </a:r>
            <a:r>
              <a:rPr lang="de-DE" dirty="0" err="1" smtClean="0"/>
              <a:t>nput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&lt;0&gt;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r>
              <a:rPr lang="de-DE" dirty="0" smtClean="0"/>
              <a:t>,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cam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":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w(</a:t>
            </a:r>
            <a:r>
              <a:rPr lang="de-DE" dirty="0" err="1" smtClean="0"/>
              <a:t>orking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smtClean="0"/>
              <a:t>"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"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o(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"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":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2"/>
            <a:r>
              <a:rPr lang="de-DE" dirty="0" err="1" smtClean="0"/>
              <a:t>roi_blobs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r(</a:t>
            </a:r>
            <a:r>
              <a:rPr lang="de-DE" dirty="0" err="1" smtClean="0"/>
              <a:t>ate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&lt;</a:t>
            </a:r>
            <a:r>
              <a:rPr lang="de-DE" dirty="0" err="1" smtClean="0"/>
              <a:t>fps</a:t>
            </a:r>
            <a:r>
              <a:rPr lang="de-DE" dirty="0" smtClean="0"/>
              <a:t>&gt; </a:t>
            </a:r>
            <a:r>
              <a:rPr lang="de-DE" dirty="0" err="1" smtClean="0"/>
              <a:t>frames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v(</a:t>
            </a:r>
            <a:r>
              <a:rPr lang="de-DE" dirty="0" err="1" smtClean="0"/>
              <a:t>ideo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smtClean="0"/>
              <a:t>&lt;320x240&gt; </a:t>
            </a:r>
            <a:r>
              <a:rPr lang="de-DE" dirty="0" err="1" smtClean="0"/>
              <a:t>frame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 arg)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endParaRPr lang="de-DE" dirty="0"/>
          </a:p>
          <a:p>
            <a:pPr>
              <a:buFont typeface="Calibri" panose="020F0502020204030204" pitchFamily="34" charset="0"/>
              <a:buChar char="-"/>
            </a:pPr>
            <a:r>
              <a:rPr lang="de-DE" dirty="0" err="1" smtClean="0"/>
              <a:t>path</a:t>
            </a:r>
            <a:r>
              <a:rPr lang="de-DE" dirty="0" smtClean="0"/>
              <a:t>: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" in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program_options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considered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opt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endParaRPr lang="de-DE" dirty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check 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sqlite</a:t>
            </a:r>
            <a:r>
              <a:rPr lang="de-DE" dirty="0" smtClean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8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FrameHandling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TrackEntry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hasSimilarSize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Track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updateTrack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 10 Tracks (Track-ID)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max</a:t>
            </a:r>
            <a:r>
              <a:rPr lang="de-DE" dirty="0" smtClean="0"/>
              <a:t> 10 Tracks</a:t>
            </a:r>
          </a:p>
          <a:p>
            <a:pPr lvl="2"/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orphaned</a:t>
            </a:r>
            <a:endParaRPr lang="de-DE" dirty="0" smtClean="0"/>
          </a:p>
          <a:p>
            <a:pPr lvl="2"/>
            <a:r>
              <a:rPr lang="de-DE" dirty="0" smtClean="0"/>
              <a:t>update </a:t>
            </a:r>
            <a:r>
              <a:rPr lang="de-DE" smtClean="0"/>
              <a:t>new</a:t>
            </a:r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30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Parameters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track_max_confidence</a:t>
            </a:r>
            <a:r>
              <a:rPr lang="de-DE" dirty="0" smtClean="0"/>
              <a:t>:	max.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	(6)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/>
              <a:t>track_max_deviation</a:t>
            </a:r>
            <a:r>
              <a:rPr lang="de-DE" dirty="0"/>
              <a:t>:	max. </a:t>
            </a:r>
            <a:r>
              <a:rPr lang="de-DE" dirty="0" err="1"/>
              <a:t>deviation</a:t>
            </a:r>
            <a:r>
              <a:rPr lang="de-DE" dirty="0"/>
              <a:t> in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	(80%)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track_max_dist</a:t>
            </a:r>
            <a:r>
              <a:rPr lang="de-DE" dirty="0" smtClean="0"/>
              <a:t>:	max. </a:t>
            </a:r>
            <a:r>
              <a:rPr lang="de-DE" dirty="0" err="1" smtClean="0"/>
              <a:t>distance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centroids</a:t>
            </a:r>
            <a:r>
              <a:rPr lang="de-DE" dirty="0" smtClean="0"/>
              <a:t>	(30)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max_n_of_tracks</a:t>
            </a:r>
            <a:r>
              <a:rPr lang="de-DE" dirty="0" smtClean="0"/>
              <a:t>:	max.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per </a:t>
            </a:r>
            <a:r>
              <a:rPr lang="de-DE" dirty="0" err="1" smtClean="0"/>
              <a:t>scene</a:t>
            </a:r>
            <a:r>
              <a:rPr lang="de-DE" dirty="0" smtClean="0"/>
              <a:t>	(9)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count_confidence</a:t>
            </a:r>
            <a:r>
              <a:rPr lang="de-DE" dirty="0" smtClean="0"/>
              <a:t>:	min.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(3)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count_pos_x</a:t>
            </a:r>
            <a:r>
              <a:rPr lang="de-DE" dirty="0" smtClean="0"/>
              <a:t>:	horizontal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(90)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count_track_length</a:t>
            </a:r>
            <a:r>
              <a:rPr lang="de-DE" dirty="0" smtClean="0"/>
              <a:t>:</a:t>
            </a:r>
            <a:r>
              <a:rPr lang="de-DE" dirty="0"/>
              <a:t>	</a:t>
            </a:r>
            <a:r>
              <a:rPr lang="de-DE" dirty="0" smtClean="0"/>
              <a:t>min.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smtClean="0"/>
              <a:t> 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(20)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truck_width_min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width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(60)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truck_height_min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(28)</a:t>
            </a:r>
          </a:p>
          <a:p>
            <a:pPr lvl="1">
              <a:tabLst>
                <a:tab pos="215265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98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Microsoft Office PowerPoint</Application>
  <PresentationFormat>Bildschirmpräsentation (4:3)</PresentationFormat>
  <Paragraphs>365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RSpec 0.1 - Vehicle Counter</vt:lpstr>
      <vt:lpstr>Modules</vt:lpstr>
      <vt:lpstr>Config</vt:lpstr>
      <vt:lpstr>Config - Test Cases</vt:lpstr>
      <vt:lpstr>FrameHandling</vt:lpstr>
      <vt:lpstr>Object Tracking (Assign Blobs to Tracks)</vt:lpstr>
      <vt:lpstr>Tracker - Test Cases</vt:lpstr>
      <vt:lpstr>Tracker - Parameters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194</cp:revision>
  <cp:lastPrinted>2016-04-10T13:02:06Z</cp:lastPrinted>
  <dcterms:created xsi:type="dcterms:W3CDTF">2015-02-08T13:19:10Z</dcterms:created>
  <dcterms:modified xsi:type="dcterms:W3CDTF">2018-02-13T17:32:13Z</dcterms:modified>
</cp:coreProperties>
</file>